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83" r:id="rId5"/>
    <p:sldId id="465" r:id="rId6"/>
    <p:sldId id="469" r:id="rId7"/>
    <p:sldId id="364" r:id="rId8"/>
    <p:sldId id="466" r:id="rId9"/>
    <p:sldId id="467" r:id="rId10"/>
    <p:sldId id="468" r:id="rId11"/>
    <p:sldId id="311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7CE36B-1CDD-3C44-173F-3BB5156247C8}" name="PESSAUD Celia (EPSO)" initials="P(" userId="S::celia.pessaud@ec.europa.eu::f1dffccb-c1fa-47f4-998b-d3104a5bf58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237"/>
    <a:srgbClr val="EB7534"/>
    <a:srgbClr val="215A9E"/>
    <a:srgbClr val="85C442"/>
    <a:srgbClr val="1AB9AD"/>
    <a:srgbClr val="008E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6FE36E-F077-DC51-4276-8AEADC1BEAA3}" v="67" dt="2024-10-21T09:25:03.160"/>
    <p1510:client id="{11450091-7FF7-78C1-08B3-391DAD7758CD}" v="348" dt="2024-10-21T08:34:48.130"/>
    <p1510:client id="{33912BF0-4486-6B0A-FBC3-6D9A4E7EE80C}" v="1" dt="2024-10-21T08:42:43.341"/>
    <p1510:client id="{4979BF85-2CF1-7199-56BA-2186E598A08A}" v="94" dt="2024-10-21T07:58:28.301"/>
    <p1510:client id="{5F05C1DE-7C73-F5AC-63B3-C69168310715}" v="673" dt="2024-10-21T08:37:05.920"/>
    <p1510:client id="{A9E383F5-1AFA-47E2-A25B-9A157FDD9043}" v="93" dt="2024-10-21T09:40:13.6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78CA7-9AD2-4556-88EE-D3834E2F64C8}" type="datetimeFigureOut">
              <a:rPr lang="fr-BE" smtClean="0"/>
              <a:t>24-10-24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A81C4-CCCD-4491-8766-ED2F215C1A3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68827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A81C4-CCCD-4491-8766-ED2F215C1A3D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61192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>
                <a:solidFill>
                  <a:srgbClr val="FF0000"/>
                </a:solidFill>
              </a:rPr>
              <a:t>Reduction of budget we moved</a:t>
            </a:r>
            <a:r>
              <a:rPr lang="en-IE" sz="1200" baseline="0">
                <a:solidFill>
                  <a:srgbClr val="FF0000"/>
                </a:solidFill>
              </a:rPr>
              <a:t> from 3 Erasmus to 2 each year.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/>
              <a:t>We had one in 2021 on online with 300 participants registered but only 120-150 participants participated. </a:t>
            </a:r>
            <a:r>
              <a:rPr lang="en-IE"/>
              <a:t>The feedback from participants was very good and very interesting and useful with high quality of speakers and positive impact of the day-to-day work who work with EU Affairs but the programme lose all it's value when it is delivered online.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/>
              <a:t>Permanent Representations expressed their wish that it takes place again in face to face format, as the job shadowing part is the most relevant and interesting one for the participants.</a:t>
            </a:r>
            <a:endParaRPr lang="fr-B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/>
          </a:p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A81C4-CCCD-4491-8766-ED2F215C1A3D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59478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>
                <a:solidFill>
                  <a:srgbClr val="FF0000"/>
                </a:solidFill>
              </a:rPr>
              <a:t>Reduction of budget we moved</a:t>
            </a:r>
            <a:r>
              <a:rPr lang="en-IE" sz="1200" baseline="0">
                <a:solidFill>
                  <a:srgbClr val="FF0000"/>
                </a:solidFill>
              </a:rPr>
              <a:t> from 3 Erasmus to 2 each year.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/>
              <a:t>We had one in 2021 on online with 300 participants registered but only 120-150 participants participated. </a:t>
            </a:r>
            <a:r>
              <a:rPr lang="en-IE"/>
              <a:t>The feedback from participants was very good and very interesting and useful with high quality of speakers and positive impact of the day-to-day work who work with EU Affairs but the programme lose all it's value when it is delivered online.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/>
              <a:t>Permanent Representations expressed their wish that it takes place again in face to face format, as the job shadowing part is the most relevant and interesting one for the participants.</a:t>
            </a:r>
            <a:endParaRPr lang="fr-B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/>
          </a:p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A81C4-CCCD-4491-8766-ED2F215C1A3D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84216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>
                <a:solidFill>
                  <a:srgbClr val="FF0000"/>
                </a:solidFill>
              </a:rPr>
              <a:t>Reduction of budget we moved</a:t>
            </a:r>
            <a:r>
              <a:rPr lang="en-IE" sz="1200" baseline="0">
                <a:solidFill>
                  <a:srgbClr val="FF0000"/>
                </a:solidFill>
              </a:rPr>
              <a:t> from 3 Erasmus to 2 each year.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/>
              <a:t>We had one in 2021 on online with 300 participants registered but only 120-150 participants participated. </a:t>
            </a:r>
            <a:r>
              <a:rPr lang="en-IE"/>
              <a:t>The feedback from participants was very good and very interesting and useful with high quality of speakers and positive impact of the day-to-day work who work with EU Affairs but the programme lose all it's value when it is delivered online.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/>
              <a:t>Permanent Representations expressed their wish that it takes place again in face to face format, as the job shadowing part is the most relevant and interesting one for the participants.</a:t>
            </a:r>
            <a:endParaRPr lang="fr-B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/>
          </a:p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A81C4-CCCD-4491-8766-ED2F215C1A3D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33403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>
                <a:solidFill>
                  <a:srgbClr val="FF0000"/>
                </a:solidFill>
              </a:rPr>
              <a:t>Reduction of budget we moved</a:t>
            </a:r>
            <a:r>
              <a:rPr lang="en-IE" sz="1200" baseline="0">
                <a:solidFill>
                  <a:srgbClr val="FF0000"/>
                </a:solidFill>
              </a:rPr>
              <a:t> from 3 Erasmus to 2 each year.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/>
              <a:t>We had one in 2021 on online with 300 participants registered but only 120-150 participants participated. </a:t>
            </a:r>
            <a:r>
              <a:rPr lang="en-IE"/>
              <a:t>The feedback from participants was very good and very interesting and useful with high quality of speakers and positive impact of the day-to-day work who work with EU Affairs but the programme lose all it's value when it is delivered online.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/>
              <a:t>Permanent Representations expressed their wish that it takes place again in face to face format, as the job shadowing part is the most relevant and interesting one for the participants.</a:t>
            </a:r>
            <a:endParaRPr lang="fr-B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/>
          </a:p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A81C4-CCCD-4491-8766-ED2F215C1A3D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23482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>
                <a:solidFill>
                  <a:srgbClr val="FF0000"/>
                </a:solidFill>
              </a:rPr>
              <a:t>Reduction of budget we moved</a:t>
            </a:r>
            <a:r>
              <a:rPr lang="en-IE" sz="1200" baseline="0">
                <a:solidFill>
                  <a:srgbClr val="FF0000"/>
                </a:solidFill>
              </a:rPr>
              <a:t> from 3 Erasmus to 2 each year.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/>
              <a:t>We had one in 2021 on online with 300 participants registered but only 120-150 participants participated. </a:t>
            </a:r>
            <a:r>
              <a:rPr lang="en-IE"/>
              <a:t>The feedback from participants was very good and very interesting and useful with high quality of speakers and positive impact of the day-to-day work who work with EU Affairs but the programme lose all it's value when it is delivered online.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/>
              <a:t>Permanent Representations expressed their wish that it takes place again in face to face format, as the job shadowing part is the most relevant and interesting one for the participants.</a:t>
            </a:r>
            <a:endParaRPr lang="fr-B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/>
          </a:p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A81C4-CCCD-4491-8766-ED2F215C1A3D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69913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>
                <a:solidFill>
                  <a:srgbClr val="FF0000"/>
                </a:solidFill>
              </a:rPr>
              <a:t>Reduction of budget we moved</a:t>
            </a:r>
            <a:r>
              <a:rPr lang="en-IE" sz="1200" baseline="0">
                <a:solidFill>
                  <a:srgbClr val="FF0000"/>
                </a:solidFill>
              </a:rPr>
              <a:t> from 3 Erasmus to 2 each year.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/>
              <a:t>We had one in 2021 on online with 300 participants registered but only 120-150 participants participated. </a:t>
            </a:r>
            <a:r>
              <a:rPr lang="en-IE"/>
              <a:t>The feedback from participants was very good and very interesting and useful with high quality of speakers and positive impact of the day-to-day work who work with EU Affairs but the programme lose all it's value when it is delivered online.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/>
              <a:t>Permanent Representations expressed their wish that it takes place again in face to face format, as the job shadowing part is the most relevant and interesting one for the participants.</a:t>
            </a:r>
            <a:endParaRPr lang="fr-B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/>
          </a:p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A81C4-CCCD-4491-8766-ED2F215C1A3D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30240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5993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99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08836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88639" y="28315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3425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031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A63DAF5-AD1D-41C6-B789-F40E7DDD25E4}"/>
              </a:ext>
            </a:extLst>
          </p:cNvPr>
          <p:cNvSpPr/>
          <p:nvPr/>
        </p:nvSpPr>
        <p:spPr>
          <a:xfrm>
            <a:off x="756351" y="4091"/>
            <a:ext cx="112177" cy="772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600" b="1">
              <a:solidFill>
                <a:schemeClr val="accent1"/>
              </a:solidFill>
            </a:endParaRPr>
          </a:p>
        </p:txBody>
      </p:sp>
      <p:sp>
        <p:nvSpPr>
          <p:cNvPr id="20" name="Titre 19">
            <a:extLst>
              <a:ext uri="{FF2B5EF4-FFF2-40B4-BE49-F238E27FC236}">
                <a16:creationId xmlns:a16="http://schemas.microsoft.com/office/drawing/2014/main" id="{B3004492-867E-40B0-872F-C0710A3A4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68980B-3244-47FA-9C68-B387CEE88FA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59367" y="990601"/>
            <a:ext cx="10515600" cy="50704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25709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sslide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D6670549-D2C5-4246-B666-D2C83FDE086F}"/>
              </a:ext>
            </a:extLst>
          </p:cNvPr>
          <p:cNvSpPr/>
          <p:nvPr userDrawn="1"/>
        </p:nvSpPr>
        <p:spPr>
          <a:xfrm>
            <a:off x="-1" y="0"/>
            <a:ext cx="316800" cy="6858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6291438-5DC9-EC43-AFCB-E17CD4EFB0F6}"/>
              </a:ext>
            </a:extLst>
          </p:cNvPr>
          <p:cNvSpPr txBox="1"/>
          <p:nvPr userDrawn="1"/>
        </p:nvSpPr>
        <p:spPr>
          <a:xfrm rot="16200000">
            <a:off x="-585923" y="5543999"/>
            <a:ext cx="14924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spc="60">
                <a:solidFill>
                  <a:schemeClr val="bg1"/>
                </a:solidFill>
                <a:latin typeface="Azo Sans" panose="02000000000000000000" pitchFamily="2" charset="77"/>
              </a:rPr>
              <a:t>A </a:t>
            </a:r>
            <a:r>
              <a:rPr lang="nl-BE" sz="800" spc="80">
                <a:solidFill>
                  <a:schemeClr val="bg1"/>
                </a:solidFill>
                <a:latin typeface="Azo Sans" panose="02000000000000000000" pitchFamily="2" charset="77"/>
              </a:rPr>
              <a:t>PASSION</a:t>
            </a:r>
            <a:r>
              <a:rPr lang="nl-BE" sz="800" spc="60">
                <a:solidFill>
                  <a:schemeClr val="bg1"/>
                </a:solidFill>
                <a:latin typeface="Azo Sans" panose="02000000000000000000" pitchFamily="2" charset="77"/>
              </a:rPr>
              <a:t> TO SHARE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8BFC598-6E2D-6641-95F7-D1BC6B21588E}"/>
              </a:ext>
            </a:extLst>
          </p:cNvPr>
          <p:cNvSpPr txBox="1"/>
          <p:nvPr userDrawn="1"/>
        </p:nvSpPr>
        <p:spPr>
          <a:xfrm>
            <a:off x="15585" y="6520256"/>
            <a:ext cx="3110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280193B-2E8E-1E44-95E5-3133C384D74B}" type="slidenum">
              <a:rPr lang="nl-BE" sz="800" b="1" spc="100" smtClean="0">
                <a:solidFill>
                  <a:schemeClr val="bg1"/>
                </a:solidFill>
                <a:latin typeface="Azo Sans" panose="02000000000000000000" pitchFamily="2" charset="77"/>
              </a:rPr>
              <a:pPr algn="ctr"/>
              <a:t>‹#›</a:t>
            </a:fld>
            <a:endParaRPr lang="nl-BE" sz="800" b="1" spc="100">
              <a:solidFill>
                <a:schemeClr val="bg1"/>
              </a:solidFill>
              <a:latin typeface="Azo Sans" panose="02000000000000000000" pitchFamily="2" charset="77"/>
            </a:endParaRPr>
          </a:p>
        </p:txBody>
      </p:sp>
      <p:sp>
        <p:nvSpPr>
          <p:cNvPr id="20" name="Tijdelijke aanduiding voor tekst 18">
            <a:extLst>
              <a:ext uri="{FF2B5EF4-FFF2-40B4-BE49-F238E27FC236}">
                <a16:creationId xmlns:a16="http://schemas.microsoft.com/office/drawing/2014/main" id="{31DA62AD-42AF-2B41-9B72-6874F6320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8187" y="-2517"/>
            <a:ext cx="6006742" cy="86289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 cap="all" spc="100" baseline="0">
                <a:solidFill>
                  <a:srgbClr val="F07F00"/>
                </a:solidFill>
                <a:latin typeface="Azo Sans" panose="02000000000000000000" pitchFamily="2" charset="77"/>
              </a:defRPr>
            </a:lvl1pPr>
          </a:lstStyle>
          <a:p>
            <a:r>
              <a:rPr lang="nl-NL" err="1"/>
              <a:t>Chapter</a:t>
            </a:r>
            <a:r>
              <a:rPr lang="nl-NL"/>
              <a:t> </a:t>
            </a:r>
            <a:r>
              <a:rPr lang="nl-NL" err="1"/>
              <a:t>title</a:t>
            </a:r>
            <a:endParaRPr lang="nl-BE"/>
          </a:p>
        </p:txBody>
      </p:sp>
      <p:sp>
        <p:nvSpPr>
          <p:cNvPr id="21" name="Tijdelijke aanduiding voor tekst 4">
            <a:extLst>
              <a:ext uri="{FF2B5EF4-FFF2-40B4-BE49-F238E27FC236}">
                <a16:creationId xmlns:a16="http://schemas.microsoft.com/office/drawing/2014/main" id="{B9FC39EC-22C5-FF4E-90CC-C17B1FA77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915" y="2091977"/>
            <a:ext cx="5978014" cy="2968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spc="80" baseline="0">
                <a:solidFill>
                  <a:srgbClr val="F07F00"/>
                </a:solidFill>
                <a:latin typeface="Azo Sans" panose="02000000000000000000" pitchFamily="2" charset="77"/>
              </a:defRPr>
            </a:lvl1pPr>
          </a:lstStyle>
          <a:p>
            <a:r>
              <a:rPr lang="nl-NL"/>
              <a:t>Intro </a:t>
            </a:r>
            <a:r>
              <a:rPr lang="nl-NL" err="1"/>
              <a:t>text</a:t>
            </a:r>
            <a:endParaRPr lang="nl-BE"/>
          </a:p>
        </p:txBody>
      </p:sp>
      <p:sp>
        <p:nvSpPr>
          <p:cNvPr id="22" name="Tijdelijke aanduiding voor tekst 4">
            <a:extLst>
              <a:ext uri="{FF2B5EF4-FFF2-40B4-BE49-F238E27FC236}">
                <a16:creationId xmlns:a16="http://schemas.microsoft.com/office/drawing/2014/main" id="{8790B3CB-E90B-2A41-BD4D-D102F363A3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915" y="2531891"/>
            <a:ext cx="5978014" cy="248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80" baseline="0">
                <a:solidFill>
                  <a:schemeClr val="tx1">
                    <a:lumMod val="75000"/>
                    <a:lumOff val="25000"/>
                  </a:schemeClr>
                </a:solidFill>
                <a:latin typeface="Azo Sans" panose="02000000000000000000" pitchFamily="2" charset="77"/>
              </a:defRPr>
            </a:lvl1pPr>
          </a:lstStyle>
          <a:p>
            <a:r>
              <a:rPr lang="nl-NL"/>
              <a:t>Body </a:t>
            </a:r>
            <a:r>
              <a:rPr lang="nl-NL" err="1"/>
              <a:t>text</a:t>
            </a:r>
            <a:endParaRPr lang="nl-BE"/>
          </a:p>
        </p:txBody>
      </p:sp>
      <p:sp>
        <p:nvSpPr>
          <p:cNvPr id="24" name="Tijdelijke aanduiding voor tekst 4">
            <a:extLst>
              <a:ext uri="{FF2B5EF4-FFF2-40B4-BE49-F238E27FC236}">
                <a16:creationId xmlns:a16="http://schemas.microsoft.com/office/drawing/2014/main" id="{4BF81FC7-D9D1-E74C-B17F-30153FD949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914" y="3085257"/>
            <a:ext cx="5978014" cy="248505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 b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Azo Sans" panose="02000000000000000000" pitchFamily="2" charset="77"/>
              </a:defRPr>
            </a:lvl1pPr>
          </a:lstStyle>
          <a:p>
            <a:r>
              <a:rPr lang="nl-NL"/>
              <a:t>List item</a:t>
            </a:r>
            <a:endParaRPr lang="nl-BE"/>
          </a:p>
        </p:txBody>
      </p:sp>
      <p:sp>
        <p:nvSpPr>
          <p:cNvPr id="26" name="Tijdelijke aanduiding voor tekst 4">
            <a:extLst>
              <a:ext uri="{FF2B5EF4-FFF2-40B4-BE49-F238E27FC236}">
                <a16:creationId xmlns:a16="http://schemas.microsoft.com/office/drawing/2014/main" id="{9F21A89C-BCC7-8E4A-B7B5-86F0F4EE6A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8187" y="1111480"/>
            <a:ext cx="5978014" cy="2968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cap="all" spc="100" baseline="0">
                <a:solidFill>
                  <a:srgbClr val="F07F00"/>
                </a:solidFill>
                <a:latin typeface="Azo Sans" panose="02000000000000000000" pitchFamily="2" charset="77"/>
              </a:defRPr>
            </a:lvl1pPr>
          </a:lstStyle>
          <a:p>
            <a:r>
              <a:rPr lang="nl-NL"/>
              <a:t>H2 - </a:t>
            </a:r>
            <a:r>
              <a:rPr lang="nl-NL" err="1"/>
              <a:t>Subtitle</a:t>
            </a:r>
            <a:endParaRPr lang="nl-BE"/>
          </a:p>
        </p:txBody>
      </p:sp>
      <p:sp>
        <p:nvSpPr>
          <p:cNvPr id="27" name="Tijdelijke aanduiding voor tekst 4">
            <a:extLst>
              <a:ext uri="{FF2B5EF4-FFF2-40B4-BE49-F238E27FC236}">
                <a16:creationId xmlns:a16="http://schemas.microsoft.com/office/drawing/2014/main" id="{CB9DC77A-A110-C946-9EA7-7330308D4C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8187" y="1510991"/>
            <a:ext cx="5978014" cy="276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cap="none" spc="100" baseline="0">
                <a:solidFill>
                  <a:srgbClr val="F07F00"/>
                </a:solidFill>
                <a:latin typeface="Azo Sans" panose="02000000000000000000" pitchFamily="2" charset="77"/>
              </a:defRPr>
            </a:lvl1pPr>
          </a:lstStyle>
          <a:p>
            <a:r>
              <a:rPr lang="nl-NL"/>
              <a:t>H3 - </a:t>
            </a:r>
            <a:r>
              <a:rPr lang="nl-NL" err="1"/>
              <a:t>Title</a:t>
            </a:r>
            <a:endParaRPr lang="nl-BE"/>
          </a:p>
        </p:txBody>
      </p:sp>
      <p:sp>
        <p:nvSpPr>
          <p:cNvPr id="29" name="Tijdelijke aanduiding voor tekst 4">
            <a:extLst>
              <a:ext uri="{FF2B5EF4-FFF2-40B4-BE49-F238E27FC236}">
                <a16:creationId xmlns:a16="http://schemas.microsoft.com/office/drawing/2014/main" id="{556FA847-17D3-2D46-BCA1-DBB4CA3E02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54356" y="2471715"/>
            <a:ext cx="1949354" cy="276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cap="none" spc="100" baseline="0">
                <a:solidFill>
                  <a:srgbClr val="D0043C"/>
                </a:solidFill>
                <a:latin typeface="Azo Sans" panose="02000000000000000000" pitchFamily="2" charset="77"/>
              </a:defRPr>
            </a:lvl1pPr>
          </a:lstStyle>
          <a:p>
            <a:r>
              <a:rPr lang="nl-NL"/>
              <a:t>“Quote”</a:t>
            </a:r>
            <a:endParaRPr lang="nl-BE"/>
          </a:p>
        </p:txBody>
      </p:sp>
      <p:sp>
        <p:nvSpPr>
          <p:cNvPr id="30" name="Tijdelijke aanduiding voor tekst 4">
            <a:extLst>
              <a:ext uri="{FF2B5EF4-FFF2-40B4-BE49-F238E27FC236}">
                <a16:creationId xmlns:a16="http://schemas.microsoft.com/office/drawing/2014/main" id="{463DCAC2-A49C-8A47-A7E2-82E5BACA66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54355" y="2857894"/>
            <a:ext cx="1949355" cy="17155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Azo Sans" panose="02000000000000000000" pitchFamily="2" charset="77"/>
              </a:defRPr>
            </a:lvl1pPr>
          </a:lstStyle>
          <a:p>
            <a:r>
              <a:rPr lang="nl-NL"/>
              <a:t>Voornaam Naam</a:t>
            </a:r>
            <a:endParaRPr lang="nl-BE"/>
          </a:p>
        </p:txBody>
      </p:sp>
      <p:sp>
        <p:nvSpPr>
          <p:cNvPr id="31" name="Tijdelijke aanduiding voor voettekst 4">
            <a:extLst>
              <a:ext uri="{FF2B5EF4-FFF2-40B4-BE49-F238E27FC236}">
                <a16:creationId xmlns:a16="http://schemas.microsoft.com/office/drawing/2014/main" id="{E169BB8D-A175-6245-AE4D-F1D77E629FA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>
                    <a:lumMod val="65000"/>
                  </a:schemeClr>
                </a:solidFill>
                <a:latin typeface="Azo Sans" panose="02000000000000000000" pitchFamily="2" charset="77"/>
              </a:defRPr>
            </a:lvl1pPr>
          </a:lstStyle>
          <a:p>
            <a:endParaRPr lang="nl-BE"/>
          </a:p>
        </p:txBody>
      </p:sp>
      <p:sp>
        <p:nvSpPr>
          <p:cNvPr id="32" name="Tijdelijke aanduiding voor datum 3">
            <a:extLst>
              <a:ext uri="{FF2B5EF4-FFF2-40B4-BE49-F238E27FC236}">
                <a16:creationId xmlns:a16="http://schemas.microsoft.com/office/drawing/2014/main" id="{B995677B-BFCD-0745-8D5B-12682A19E9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>
                    <a:lumMod val="65000"/>
                  </a:schemeClr>
                </a:solidFill>
                <a:latin typeface="Azo Sans" panose="02000000000000000000" pitchFamily="2" charset="77"/>
              </a:defRPr>
            </a:lvl1pPr>
          </a:lstStyle>
          <a:p>
            <a:pPr algn="ctr"/>
            <a:fld id="{8B7C455C-27F8-2942-B747-7D167542334B}" type="datetimeFigureOut">
              <a:rPr lang="nl-BE" smtClean="0"/>
              <a:pPr algn="ctr"/>
              <a:t>24/10/2024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752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ange -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832978" y="2794022"/>
            <a:ext cx="5202062" cy="205545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IE" sz="2800" err="1">
                <a:solidFill>
                  <a:srgbClr val="FF9900"/>
                </a:solidFill>
                <a:latin typeface="Century Gothic" panose="020B0502020202020204" pitchFamily="34" charset="0"/>
              </a:rPr>
              <a:t>EuSA</a:t>
            </a:r>
            <a:r>
              <a:rPr lang="en-IE" sz="2800">
                <a:solidFill>
                  <a:srgbClr val="FF9900"/>
                </a:solidFill>
                <a:latin typeface="Century Gothic" panose="020B0502020202020204" pitchFamily="34" charset="0"/>
              </a:rPr>
              <a:t> activities and communication</a:t>
            </a:r>
            <a:endParaRPr kumimoji="0" lang="fr-BE" sz="2800" i="0" u="none" strike="noStrike" cap="none" spc="0" normalizeH="0" baseline="0">
              <a:ln>
                <a:noFill/>
              </a:ln>
              <a:solidFill>
                <a:srgbClr val="FF9900"/>
              </a:solidFill>
              <a:effectLst/>
              <a:uFillTx/>
              <a:latin typeface="Century Gothic" panose="020B0502020202020204" pitchFamily="34" charset="0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5178559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2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12191238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88639" y="28315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88639" y="1768875"/>
            <a:ext cx="10515600" cy="435133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8467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88639" y="28315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88639" y="1768875"/>
            <a:ext cx="10515600" cy="435133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5461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ki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88639" y="28315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88639" y="1768875"/>
            <a:ext cx="10515600" cy="435133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96580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88639" y="28315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88639" y="1768875"/>
            <a:ext cx="10515600" cy="435133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9510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88639" y="28315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88639" y="1768875"/>
            <a:ext cx="10515600" cy="435133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16323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al_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88639" y="28315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88639" y="1768875"/>
            <a:ext cx="10515600" cy="435133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571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7091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6" r:id="rId3"/>
    <p:sldLayoutId id="2147483661" r:id="rId4"/>
    <p:sldLayoutId id="2147483662" r:id="rId5"/>
    <p:sldLayoutId id="2147483663" r:id="rId6"/>
    <p:sldLayoutId id="2147483664" r:id="rId7"/>
    <p:sldLayoutId id="2147483666" r:id="rId8"/>
    <p:sldLayoutId id="2147483665" r:id="rId9"/>
    <p:sldLayoutId id="2147483660" r:id="rId10"/>
    <p:sldLayoutId id="2147483652" r:id="rId11"/>
    <p:sldLayoutId id="2147483657" r:id="rId12"/>
    <p:sldLayoutId id="2147483667" r:id="rId13"/>
    <p:sldLayoutId id="2147483668" r:id="rId14"/>
    <p:sldLayoutId id="214748366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15A9E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15A9E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15A9E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15A9E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15A9E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15A9E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osts/european-school-of-administration-eusa_eusa-europeanschoolofadministration-nationaladministrations-activity-7249326285242470400-yE-t?utm_source=share&amp;utm_medium=member_desktop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mailto:Ann.CHETTLE@ec.europa.eu" TargetMode="External"/><Relationship Id="rId4" Type="http://schemas.openxmlformats.org/officeDocument/2006/relationships/hyperlink" Target="mailto:EPSO-EUSA-ERASMUS-PUBLIC-ADMINISTRATION@ec.europa.e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55823" y="978610"/>
            <a:ext cx="6479036" cy="135153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BE" sz="4000" dirty="0">
                <a:latin typeface="Century Gothic"/>
              </a:rPr>
              <a:t>                 </a:t>
            </a:r>
            <a:r>
              <a:rPr lang="fr-BE" sz="5600" dirty="0">
                <a:solidFill>
                  <a:srgbClr val="EB7534"/>
                </a:solidFill>
                <a:latin typeface="Century Gothic"/>
              </a:rPr>
              <a:t>Meeting</a:t>
            </a:r>
            <a:r>
              <a:rPr lang="fr-BE" dirty="0"/>
              <a:t/>
            </a:r>
            <a:br>
              <a:rPr lang="fr-BE" dirty="0"/>
            </a:br>
            <a:r>
              <a:rPr lang="fr-BE" sz="3100" dirty="0">
                <a:solidFill>
                  <a:srgbClr val="F58237"/>
                </a:solidFill>
                <a:latin typeface="Century Gothic"/>
              </a:rPr>
              <a:t>25 </a:t>
            </a:r>
            <a:r>
              <a:rPr lang="fr-BE" sz="3100" dirty="0" err="1">
                <a:solidFill>
                  <a:srgbClr val="F58237"/>
                </a:solidFill>
                <a:latin typeface="Century Gothic"/>
              </a:rPr>
              <a:t>October</a:t>
            </a:r>
            <a:r>
              <a:rPr lang="fr-BE" sz="3100" dirty="0">
                <a:solidFill>
                  <a:srgbClr val="F58237"/>
                </a:solidFill>
                <a:latin typeface="Century Gothic"/>
              </a:rPr>
              <a:t> 2024- Budapest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BE" b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963E59-B175-8A44-3B75-E032FDE931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105" y="4810124"/>
            <a:ext cx="3486670" cy="1581761"/>
          </a:xfrm>
          <a:prstGeom prst="rect">
            <a:avLst/>
          </a:prstGeom>
        </p:spPr>
      </p:pic>
      <p:pic>
        <p:nvPicPr>
          <p:cNvPr id="4" name="Picture 3" descr="A black and orange text&#10;&#10;Description automatically generated">
            <a:extLst>
              <a:ext uri="{FF2B5EF4-FFF2-40B4-BE49-F238E27FC236}">
                <a16:creationId xmlns:a16="http://schemas.microsoft.com/office/drawing/2014/main" id="{784A11B4-A5D3-B5A7-36F9-E2528F94C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36" y="551666"/>
            <a:ext cx="3204261" cy="1036810"/>
          </a:xfrm>
          <a:prstGeom prst="rect">
            <a:avLst/>
          </a:prstGeom>
        </p:spPr>
      </p:pic>
      <p:pic>
        <p:nvPicPr>
          <p:cNvPr id="6" name="Picture 5" descr="A black and orange text&#10;&#10;Description automatically generated">
            <a:extLst>
              <a:ext uri="{FF2B5EF4-FFF2-40B4-BE49-F238E27FC236}">
                <a16:creationId xmlns:a16="http://schemas.microsoft.com/office/drawing/2014/main" id="{FEB2FC01-AB19-8B35-7A7B-8DF5B6F974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894" y="5977972"/>
            <a:ext cx="2089741" cy="67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76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7306" y="201543"/>
            <a:ext cx="9656344" cy="2368299"/>
          </a:xfrm>
        </p:spPr>
        <p:txBody>
          <a:bodyPr>
            <a:noAutofit/>
          </a:bodyPr>
          <a:lstStyle/>
          <a:p>
            <a:r>
              <a:rPr lang="fr-BE" sz="4000" dirty="0">
                <a:solidFill>
                  <a:srgbClr val="EB7534"/>
                </a:solidFill>
                <a:latin typeface="Century Gothic"/>
              </a:rPr>
              <a:t>New </a:t>
            </a:r>
            <a:r>
              <a:rPr lang="fr-BE" sz="4000" dirty="0" err="1">
                <a:solidFill>
                  <a:srgbClr val="EB7534"/>
                </a:solidFill>
                <a:latin typeface="Century Gothic"/>
              </a:rPr>
              <a:t>political</a:t>
            </a:r>
            <a:r>
              <a:rPr lang="fr-BE" sz="4000" dirty="0">
                <a:solidFill>
                  <a:srgbClr val="EB7534"/>
                </a:solidFill>
                <a:latin typeface="Century Gothic"/>
              </a:rPr>
              <a:t> EU cycle </a:t>
            </a:r>
            <a:br>
              <a:rPr lang="fr-BE" sz="4000" dirty="0">
                <a:solidFill>
                  <a:srgbClr val="EB7534"/>
                </a:solidFill>
                <a:latin typeface="Century Gothic"/>
              </a:rPr>
            </a:br>
            <a:r>
              <a:rPr lang="fr-BE" sz="4000" dirty="0">
                <a:solidFill>
                  <a:srgbClr val="EB7534"/>
                </a:solidFill>
              </a:rPr>
              <a:t/>
            </a:r>
            <a:br>
              <a:rPr lang="fr-BE" sz="4000" dirty="0">
                <a:solidFill>
                  <a:srgbClr val="EB7534"/>
                </a:solidFill>
              </a:rPr>
            </a:br>
            <a:r>
              <a:rPr lang="fr-BE" sz="4000" dirty="0" err="1">
                <a:solidFill>
                  <a:srgbClr val="EB7534"/>
                </a:solidFill>
                <a:latin typeface="Century Gothic"/>
              </a:rPr>
              <a:t>further</a:t>
            </a:r>
            <a:r>
              <a:rPr lang="fr-BE" sz="4000" dirty="0">
                <a:solidFill>
                  <a:srgbClr val="EB7534"/>
                </a:solidFill>
                <a:latin typeface="Century Gothic"/>
              </a:rPr>
              <a:t> EP </a:t>
            </a:r>
            <a:r>
              <a:rPr lang="fr-BE" sz="4000" dirty="0" err="1">
                <a:solidFill>
                  <a:srgbClr val="EB7534"/>
                </a:solidFill>
                <a:latin typeface="Century Gothic"/>
              </a:rPr>
              <a:t>Elections</a:t>
            </a:r>
            <a:r>
              <a:rPr lang="fr-BE" sz="4000" dirty="0">
                <a:solidFill>
                  <a:srgbClr val="EB7534"/>
                </a:solidFill>
                <a:latin typeface="Century Gothic"/>
              </a:rPr>
              <a:t> in June</a:t>
            </a:r>
            <a:endParaRPr lang="en-GB" sz="4000" dirty="0">
              <a:solidFill>
                <a:srgbClr val="EB7534"/>
              </a:solidFill>
            </a:endParaRPr>
          </a:p>
        </p:txBody>
      </p:sp>
      <p:pic>
        <p:nvPicPr>
          <p:cNvPr id="8" name="Picture 7" descr="A black and orange text&#10;&#10;Description automatically generated">
            <a:extLst>
              <a:ext uri="{FF2B5EF4-FFF2-40B4-BE49-F238E27FC236}">
                <a16:creationId xmlns:a16="http://schemas.microsoft.com/office/drawing/2014/main" id="{62D9E1AC-A998-3DA3-6941-BA2EDC71DF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894" y="5977972"/>
            <a:ext cx="2089741" cy="678485"/>
          </a:xfrm>
          <a:prstGeom prst="rect">
            <a:avLst/>
          </a:prstGeom>
        </p:spPr>
      </p:pic>
      <p:pic>
        <p:nvPicPr>
          <p:cNvPr id="5" name="Content Placeholder 3" descr="A group of people in a circle&#10;&#10;Description automatically generated">
            <a:extLst>
              <a:ext uri="{FF2B5EF4-FFF2-40B4-BE49-F238E27FC236}">
                <a16:creationId xmlns:a16="http://schemas.microsoft.com/office/drawing/2014/main" id="{32A6507A-38E3-1752-4FDF-11F89C74A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468538" y="3021950"/>
            <a:ext cx="4334765" cy="2958498"/>
          </a:xfrm>
        </p:spPr>
      </p:pic>
    </p:spTree>
    <p:extLst>
      <p:ext uri="{BB962C8B-B14F-4D97-AF65-F5344CB8AC3E}">
        <p14:creationId xmlns:p14="http://schemas.microsoft.com/office/powerpoint/2010/main" val="3470635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01543"/>
            <a:ext cx="9315450" cy="1873837"/>
          </a:xfrm>
        </p:spPr>
        <p:txBody>
          <a:bodyPr>
            <a:noAutofit/>
          </a:bodyPr>
          <a:lstStyle/>
          <a:p>
            <a:r>
              <a:rPr lang="en-IE" sz="4000" dirty="0">
                <a:solidFill>
                  <a:srgbClr val="EB7534"/>
                </a:solidFill>
                <a:latin typeface="Century Gothic"/>
              </a:rPr>
              <a:t>Partnership with EU Institutions </a:t>
            </a:r>
            <a:r>
              <a:rPr lang="en-IE" sz="4000" dirty="0">
                <a:solidFill>
                  <a:srgbClr val="002060"/>
                </a:solidFill>
                <a:latin typeface="Century Gothic"/>
              </a:rPr>
              <a:t/>
            </a:r>
            <a:br>
              <a:rPr lang="en-IE" sz="4000" dirty="0">
                <a:solidFill>
                  <a:srgbClr val="002060"/>
                </a:solidFill>
                <a:latin typeface="Century Gothic"/>
              </a:rPr>
            </a:b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1288"/>
            <a:ext cx="9708472" cy="531973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fr-BE" sz="2400" dirty="0">
              <a:latin typeface="Century Gothic"/>
            </a:endParaRPr>
          </a:p>
          <a:p>
            <a:endParaRPr lang="en-IE" sz="2400" dirty="0">
              <a:latin typeface="Century Gothic"/>
            </a:endParaRPr>
          </a:p>
          <a:p>
            <a:pPr marL="342900" indent="-342900">
              <a:buChar char="•"/>
            </a:pPr>
            <a:r>
              <a:rPr lang="en-IE" b="1" dirty="0">
                <a:latin typeface="Century Gothic"/>
              </a:rPr>
              <a:t>EU L&amp;D network</a:t>
            </a:r>
            <a:r>
              <a:rPr lang="en-IE" b="0" dirty="0">
                <a:latin typeface="Century Gothic"/>
              </a:rPr>
              <a:t>: exchange on main developments in the L&amp;D field, coordinate activities, and inform on </a:t>
            </a:r>
            <a:r>
              <a:rPr lang="en-IE" b="0" dirty="0" err="1">
                <a:latin typeface="Century Gothic"/>
              </a:rPr>
              <a:t>EuSA</a:t>
            </a:r>
            <a:r>
              <a:rPr lang="en-IE" b="0" dirty="0">
                <a:latin typeface="Century Gothic"/>
              </a:rPr>
              <a:t> projects</a:t>
            </a:r>
          </a:p>
          <a:p>
            <a:pPr marL="342900" indent="-342900">
              <a:buChar char="•"/>
            </a:pPr>
            <a:r>
              <a:rPr lang="en-IE" dirty="0">
                <a:solidFill>
                  <a:srgbClr val="EB7534"/>
                </a:solidFill>
                <a:latin typeface="Century Gothic"/>
              </a:rPr>
              <a:t>Special network L&amp;D meeting on AI this week </a:t>
            </a:r>
          </a:p>
          <a:p>
            <a:pPr marL="342900" indent="-342900">
              <a:buChar char="•"/>
            </a:pPr>
            <a:r>
              <a:rPr lang="en-IE" b="1" dirty="0">
                <a:latin typeface="Century Gothic"/>
              </a:rPr>
              <a:t>Annual strategic workshop</a:t>
            </a:r>
            <a:r>
              <a:rPr lang="en-IE" b="0" dirty="0">
                <a:latin typeface="Century Gothic"/>
              </a:rPr>
              <a:t>: in-depth reflections on essential areas (purpose of L&amp;D, AI's impact on the profession) and building the community</a:t>
            </a:r>
            <a:endParaRPr lang="en-IE" b="0" dirty="0">
              <a:solidFill>
                <a:srgbClr val="000000"/>
              </a:solidFill>
              <a:latin typeface="Century Gothic"/>
            </a:endParaRPr>
          </a:p>
          <a:p>
            <a:pPr marL="342900" indent="-342900">
              <a:buChar char="•"/>
            </a:pPr>
            <a:r>
              <a:rPr lang="en-IE" b="0" dirty="0">
                <a:latin typeface="Century Gothic"/>
              </a:rPr>
              <a:t>Involvement of institutions' representatives in </a:t>
            </a:r>
            <a:r>
              <a:rPr lang="en-IE" b="1" dirty="0">
                <a:latin typeface="Century Gothic"/>
              </a:rPr>
              <a:t>'calls for tenders</a:t>
            </a:r>
            <a:r>
              <a:rPr lang="en-IE" dirty="0">
                <a:latin typeface="Century Gothic"/>
              </a:rPr>
              <a:t>' </a:t>
            </a:r>
            <a:r>
              <a:rPr lang="en-IE" b="0" dirty="0">
                <a:latin typeface="Century Gothic"/>
              </a:rPr>
              <a:t>evaluation committees</a:t>
            </a:r>
            <a:endParaRPr lang="fr-BE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Picture 7" descr="A black and orange text&#10;&#10;Description automatically generated">
            <a:extLst>
              <a:ext uri="{FF2B5EF4-FFF2-40B4-BE49-F238E27FC236}">
                <a16:creationId xmlns:a16="http://schemas.microsoft.com/office/drawing/2014/main" id="{62D9E1AC-A998-3DA3-6941-BA2EDC71DF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894" y="5977972"/>
            <a:ext cx="2089741" cy="67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25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62238"/>
            <a:ext cx="9315450" cy="1325563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EB7534"/>
                </a:solidFill>
              </a:rPr>
              <a:t>ERASMUS for Public Administrations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67147"/>
            <a:ext cx="5947610" cy="381387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IE" sz="2200" b="1">
                <a:latin typeface="Century Gothic"/>
              </a:rPr>
              <a:t>Next session: 18 to 28 March 2025</a:t>
            </a:r>
          </a:p>
          <a:p>
            <a:pPr>
              <a:lnSpc>
                <a:spcPct val="100000"/>
              </a:lnSpc>
            </a:pPr>
            <a:r>
              <a:rPr lang="en-IE" sz="2000" i="1">
                <a:latin typeface="Century Gothic"/>
              </a:rPr>
              <a:t>Deadline for selections: 1 November 2024 Deadline for job shadowing form: 6 Jan. 2025</a:t>
            </a:r>
            <a:endParaRPr lang="en-IE" sz="2000" i="1">
              <a:highlight>
                <a:srgbClr val="FFFF00"/>
              </a:highlight>
            </a:endParaRPr>
          </a:p>
          <a:p>
            <a:pPr>
              <a:lnSpc>
                <a:spcPct val="100000"/>
              </a:lnSpc>
            </a:pPr>
            <a:endParaRPr lang="en-IE" sz="2000" i="1">
              <a:latin typeface="Century Gothic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BE" sz="2000">
                <a:solidFill>
                  <a:srgbClr val="00B050"/>
                </a:solidFill>
                <a:latin typeface="Century Gothic"/>
                <a:hlinkClick r:id="rId3"/>
              </a:rPr>
              <a:t>Promotional video</a:t>
            </a:r>
            <a:r>
              <a:rPr lang="fr-BE" sz="2000">
                <a:solidFill>
                  <a:srgbClr val="00B050"/>
                </a:solidFill>
                <a:latin typeface="Century Gothic"/>
              </a:rPr>
              <a:t> </a:t>
            </a:r>
            <a:r>
              <a:rPr lang="fr-BE" sz="2100" i="1">
                <a:latin typeface="Century Gothic"/>
              </a:rPr>
              <a:t>(1.30 min)</a:t>
            </a:r>
            <a:endParaRPr lang="fr-BE"/>
          </a:p>
          <a:p>
            <a:pPr marL="0" indent="0">
              <a:buNone/>
            </a:pPr>
            <a:endParaRPr lang="fr-BE" sz="200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r-BE" sz="2000">
                <a:latin typeface="Century Gothic"/>
              </a:rPr>
              <a:t>Contacts:</a:t>
            </a:r>
          </a:p>
          <a:p>
            <a:pPr marL="0" indent="0">
              <a:buNone/>
            </a:pPr>
            <a:r>
              <a:rPr lang="en-IE" sz="1800" u="sng">
                <a:solidFill>
                  <a:srgbClr val="0563C1"/>
                </a:solidFill>
                <a:effectLst/>
                <a:latin typeface="Calibri"/>
                <a:ea typeface="Calibri"/>
                <a:cs typeface="Times New Roman"/>
                <a:hlinkClick r:id="rId4"/>
              </a:rPr>
              <a:t>EPSO-EUSA-ERASMUS-PUBLIC-ADMINISTRATION@ec.europa.eu</a:t>
            </a:r>
            <a:endParaRPr lang="en-IE" sz="1800" u="sng">
              <a:solidFill>
                <a:srgbClr val="0563C1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IE" sz="1800" u="sng">
                <a:solidFill>
                  <a:srgbClr val="0563C1"/>
                </a:solidFill>
                <a:effectLst/>
                <a:latin typeface="Calibri"/>
                <a:ea typeface="Calibri"/>
                <a:cs typeface="Times New Roman"/>
                <a:hlinkClick r:id="rId5"/>
              </a:rPr>
              <a:t>Ann.CHETTLE@ec.europa.eu</a:t>
            </a:r>
            <a:endParaRPr lang="fr-BE" sz="200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6E99D0-57E1-3F21-A99B-83AAE26F3B82}"/>
              </a:ext>
            </a:extLst>
          </p:cNvPr>
          <p:cNvSpPr txBox="1"/>
          <p:nvPr/>
        </p:nvSpPr>
        <p:spPr>
          <a:xfrm>
            <a:off x="838200" y="1573476"/>
            <a:ext cx="9816966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 sz="2400">
                <a:solidFill>
                  <a:srgbClr val="215A9E"/>
                </a:solidFill>
                <a:latin typeface="Century Gothic"/>
              </a:rPr>
              <a:t>“New” officials from National Administrations, spending two weeks in Brussels to learn about the work of the EU institutions</a:t>
            </a:r>
          </a:p>
          <a:p>
            <a:endParaRPr lang="en-IE"/>
          </a:p>
        </p:txBody>
      </p:sp>
      <p:pic>
        <p:nvPicPr>
          <p:cNvPr id="8" name="Picture 7" descr="A black and orange text&#10;&#10;Description automatically generated">
            <a:extLst>
              <a:ext uri="{FF2B5EF4-FFF2-40B4-BE49-F238E27FC236}">
                <a16:creationId xmlns:a16="http://schemas.microsoft.com/office/drawing/2014/main" id="{62D9E1AC-A998-3DA3-6941-BA2EDC71DF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894" y="5977972"/>
            <a:ext cx="2089741" cy="678485"/>
          </a:xfrm>
          <a:prstGeom prst="rect">
            <a:avLst/>
          </a:prstGeom>
        </p:spPr>
      </p:pic>
      <p:pic>
        <p:nvPicPr>
          <p:cNvPr id="2" name="Picture 1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21AFCA61-6F09-AA28-B4AF-127CB3E974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5844" y="2585588"/>
            <a:ext cx="4251251" cy="323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31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01543"/>
            <a:ext cx="9315450" cy="1325563"/>
          </a:xfrm>
        </p:spPr>
        <p:txBody>
          <a:bodyPr>
            <a:noAutofit/>
          </a:bodyPr>
          <a:lstStyle/>
          <a:p>
            <a:r>
              <a:rPr lang="fr-BE" sz="4000" dirty="0">
                <a:solidFill>
                  <a:srgbClr val="F58237"/>
                </a:solidFill>
              </a:rPr>
              <a:t>Induction programme for </a:t>
            </a:r>
            <a:br>
              <a:rPr lang="fr-BE" sz="4000" dirty="0">
                <a:solidFill>
                  <a:srgbClr val="F58237"/>
                </a:solidFill>
              </a:rPr>
            </a:br>
            <a:r>
              <a:rPr lang="fr-BE" sz="4000" dirty="0">
                <a:solidFill>
                  <a:srgbClr val="F58237"/>
                </a:solidFill>
              </a:rPr>
              <a:t>new EU </a:t>
            </a:r>
            <a:r>
              <a:rPr lang="fr-BE" sz="4000" dirty="0" err="1">
                <a:solidFill>
                  <a:srgbClr val="F58237"/>
                </a:solidFill>
              </a:rPr>
              <a:t>officials</a:t>
            </a:r>
            <a:endParaRPr lang="en-GB" sz="4000" dirty="0">
              <a:solidFill>
                <a:srgbClr val="F5823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961965"/>
            <a:ext cx="9406631" cy="45190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E" sz="3200" dirty="0">
                <a:latin typeface="Century Gothic"/>
              </a:rPr>
              <a:t>Stakeholder consultation and collective exchange</a:t>
            </a:r>
          </a:p>
          <a:p>
            <a:r>
              <a:rPr lang="en-IE" sz="3200" dirty="0">
                <a:latin typeface="Century Gothic"/>
              </a:rPr>
              <a:t>Inventory of existing offer in institutions and distil missing features:</a:t>
            </a:r>
          </a:p>
          <a:p>
            <a:r>
              <a:rPr lang="en-IE" sz="3200" dirty="0">
                <a:latin typeface="Century Gothic"/>
              </a:rPr>
              <a:t>Discover the institutions</a:t>
            </a:r>
            <a:endParaRPr lang="en-IE" sz="3200" dirty="0"/>
          </a:p>
          <a:p>
            <a:r>
              <a:rPr lang="en-IE" sz="3200" dirty="0">
                <a:latin typeface="Century Gothic"/>
              </a:rPr>
              <a:t>Sense of belonging in a bigger context</a:t>
            </a:r>
            <a:endParaRPr lang="en-IE" sz="3200" dirty="0"/>
          </a:p>
          <a:p>
            <a:r>
              <a:rPr lang="en-IE" sz="3200" dirty="0">
                <a:latin typeface="Century Gothic"/>
              </a:rPr>
              <a:t>Common values and mindset</a:t>
            </a:r>
            <a:endParaRPr lang="en-IE" sz="3200" dirty="0"/>
          </a:p>
          <a:p>
            <a:pPr marL="0" indent="0">
              <a:buNone/>
            </a:pPr>
            <a:endParaRPr lang="fr-BE" sz="20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Picture 7" descr="A black and orange text&#10;&#10;Description automatically generated">
            <a:extLst>
              <a:ext uri="{FF2B5EF4-FFF2-40B4-BE49-F238E27FC236}">
                <a16:creationId xmlns:a16="http://schemas.microsoft.com/office/drawing/2014/main" id="{62D9E1AC-A998-3DA3-6941-BA2EDC71DF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894" y="5977972"/>
            <a:ext cx="2089741" cy="67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4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0444" y="-188875"/>
            <a:ext cx="9315450" cy="2133086"/>
          </a:xfrm>
        </p:spPr>
        <p:txBody>
          <a:bodyPr>
            <a:noAutofit/>
          </a:bodyPr>
          <a:lstStyle/>
          <a:p>
            <a:r>
              <a:rPr lang="fr-BE" sz="4000" dirty="0">
                <a:solidFill>
                  <a:srgbClr val="F58237"/>
                </a:solidFill>
                <a:latin typeface="Century Gothic"/>
              </a:rPr>
              <a:t>Leadership Circle – Global Trends</a:t>
            </a:r>
            <a:endParaRPr lang="en-GB" sz="4000" dirty="0">
              <a:solidFill>
                <a:srgbClr val="F5823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4211"/>
            <a:ext cx="9708472" cy="45368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r-BE" sz="2000" dirty="0">
              <a:latin typeface="Century Gothic"/>
            </a:endParaRPr>
          </a:p>
          <a:p>
            <a:pPr marL="0" indent="0">
              <a:buNone/>
            </a:pPr>
            <a:r>
              <a:rPr lang="fr-BE" sz="3200" dirty="0">
                <a:latin typeface="Century Gothic"/>
              </a:rPr>
              <a:t>Senior management </a:t>
            </a:r>
            <a:r>
              <a:rPr lang="fr-BE" sz="3200" dirty="0" err="1">
                <a:latin typeface="Century Gothic"/>
              </a:rPr>
              <a:t>event</a:t>
            </a:r>
            <a:r>
              <a:rPr lang="fr-BE" sz="3200" dirty="0">
                <a:latin typeface="Century Gothic"/>
              </a:rPr>
              <a:t> on global trends and </a:t>
            </a:r>
            <a:r>
              <a:rPr lang="fr-BE" sz="3200" dirty="0" err="1">
                <a:latin typeface="Century Gothic"/>
              </a:rPr>
              <a:t>foresight</a:t>
            </a:r>
            <a:endParaRPr lang="fr-BE" sz="3200" dirty="0"/>
          </a:p>
          <a:p>
            <a:pPr marL="0" indent="0">
              <a:buNone/>
            </a:pPr>
            <a:endParaRPr lang="fr-BE" sz="3200" dirty="0">
              <a:latin typeface="Century Gothic"/>
            </a:endParaRPr>
          </a:p>
          <a:p>
            <a:pPr marL="0" indent="0">
              <a:buNone/>
            </a:pPr>
            <a:r>
              <a:rPr lang="fr-BE" sz="3200" dirty="0">
                <a:latin typeface="Century Gothic"/>
              </a:rPr>
              <a:t>ESPAS report </a:t>
            </a:r>
            <a:r>
              <a:rPr lang="fr-BE" sz="3200" dirty="0" err="1">
                <a:latin typeface="Century Gothic"/>
              </a:rPr>
              <a:t>Choosing</a:t>
            </a:r>
            <a:r>
              <a:rPr lang="fr-BE" sz="3200" dirty="0">
                <a:latin typeface="Century Gothic"/>
              </a:rPr>
              <a:t> </a:t>
            </a:r>
            <a:r>
              <a:rPr lang="fr-BE" sz="3200" dirty="0" err="1">
                <a:latin typeface="Century Gothic"/>
              </a:rPr>
              <a:t>Europe´s</a:t>
            </a:r>
            <a:r>
              <a:rPr lang="fr-BE" sz="3200" dirty="0">
                <a:latin typeface="Century Gothic"/>
              </a:rPr>
              <a:t> Future as inspiration for interactive sessions</a:t>
            </a:r>
            <a:endParaRPr lang="fr-BE" sz="3200" dirty="0">
              <a:latin typeface="Century Gothic"/>
              <a:cs typeface="Times New Roman"/>
            </a:endParaRPr>
          </a:p>
          <a:p>
            <a:pPr marL="0" indent="0">
              <a:buNone/>
            </a:pPr>
            <a:endParaRPr lang="fr-BE" sz="20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Picture 7" descr="A black and orange text&#10;&#10;Description automatically generated">
            <a:extLst>
              <a:ext uri="{FF2B5EF4-FFF2-40B4-BE49-F238E27FC236}">
                <a16:creationId xmlns:a16="http://schemas.microsoft.com/office/drawing/2014/main" id="{62D9E1AC-A998-3DA3-6941-BA2EDC71DF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894" y="5977972"/>
            <a:ext cx="2089741" cy="67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74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01543"/>
            <a:ext cx="9315450" cy="1325563"/>
          </a:xfrm>
        </p:spPr>
        <p:txBody>
          <a:bodyPr>
            <a:noAutofit/>
          </a:bodyPr>
          <a:lstStyle/>
          <a:p>
            <a:r>
              <a:rPr lang="fr-BE" sz="4000" dirty="0">
                <a:solidFill>
                  <a:srgbClr val="F58237"/>
                </a:solidFill>
                <a:latin typeface="Century Gothic"/>
              </a:rPr>
              <a:t>Leadership </a:t>
            </a:r>
            <a:r>
              <a:rPr lang="fr-BE" sz="4000" dirty="0" err="1">
                <a:solidFill>
                  <a:srgbClr val="F58237"/>
                </a:solidFill>
                <a:latin typeface="Century Gothic"/>
              </a:rPr>
              <a:t>seminars</a:t>
            </a:r>
            <a:r>
              <a:rPr lang="fr-BE" sz="4000" dirty="0">
                <a:solidFill>
                  <a:srgbClr val="F58237"/>
                </a:solidFill>
                <a:latin typeface="Century Gothic"/>
              </a:rPr>
              <a:t> </a:t>
            </a:r>
            <a:br>
              <a:rPr lang="fr-BE" sz="4000" dirty="0">
                <a:solidFill>
                  <a:srgbClr val="F58237"/>
                </a:solidFill>
                <a:latin typeface="Century Gothic"/>
              </a:rPr>
            </a:br>
            <a:r>
              <a:rPr lang="fr-BE" sz="4000" dirty="0">
                <a:solidFill>
                  <a:srgbClr val="F58237"/>
                </a:solidFill>
                <a:latin typeface="Century Gothic"/>
              </a:rPr>
              <a:t>for </a:t>
            </a:r>
            <a:r>
              <a:rPr lang="fr-BE" sz="4000" dirty="0" err="1">
                <a:solidFill>
                  <a:srgbClr val="F58237"/>
                </a:solidFill>
                <a:latin typeface="Century Gothic"/>
              </a:rPr>
              <a:t>challenging</a:t>
            </a:r>
            <a:r>
              <a:rPr lang="fr-BE" sz="4000" dirty="0">
                <a:solidFill>
                  <a:srgbClr val="F58237"/>
                </a:solidFill>
                <a:latin typeface="Century Gothic"/>
              </a:rPr>
              <a:t> times </a:t>
            </a:r>
            <a:endParaRPr lang="en-GB" sz="4000" dirty="0">
              <a:solidFill>
                <a:srgbClr val="F5823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4211"/>
            <a:ext cx="9708472" cy="45368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BE" sz="2000" b="1" dirty="0" err="1">
                <a:solidFill>
                  <a:srgbClr val="002060"/>
                </a:solidFill>
                <a:latin typeface="Century Gothic"/>
              </a:rPr>
              <a:t>Inspiring</a:t>
            </a:r>
            <a:r>
              <a:rPr lang="fr-BE" sz="2000" b="1" dirty="0">
                <a:solidFill>
                  <a:srgbClr val="002060"/>
                </a:solidFill>
                <a:latin typeface="Century Gothic"/>
              </a:rPr>
              <a:t> figures and </a:t>
            </a:r>
            <a:r>
              <a:rPr lang="fr-BE" sz="2000" b="1" dirty="0" err="1">
                <a:solidFill>
                  <a:srgbClr val="002060"/>
                </a:solidFill>
                <a:latin typeface="Century Gothic"/>
              </a:rPr>
              <a:t>role</a:t>
            </a:r>
            <a:r>
              <a:rPr lang="fr-BE" sz="2000" b="1" dirty="0">
                <a:solidFill>
                  <a:srgbClr val="002060"/>
                </a:solidFill>
                <a:latin typeface="Century Gothic"/>
              </a:rPr>
              <a:t> </a:t>
            </a:r>
            <a:r>
              <a:rPr lang="fr-BE" sz="2000" b="1" dirty="0" err="1">
                <a:solidFill>
                  <a:srgbClr val="002060"/>
                </a:solidFill>
                <a:latin typeface="Century Gothic"/>
              </a:rPr>
              <a:t>models</a:t>
            </a:r>
            <a:r>
              <a:rPr lang="fr-BE" sz="2000" b="1" dirty="0">
                <a:solidFill>
                  <a:srgbClr val="002060"/>
                </a:solidFill>
                <a:latin typeface="Century Gothic"/>
              </a:rPr>
              <a:t> of EU </a:t>
            </a:r>
            <a:r>
              <a:rPr lang="fr-BE" sz="2000" b="1" dirty="0" err="1">
                <a:solidFill>
                  <a:srgbClr val="002060"/>
                </a:solidFill>
                <a:latin typeface="Century Gothic"/>
              </a:rPr>
              <a:t>founding</a:t>
            </a:r>
            <a:r>
              <a:rPr lang="fr-BE" sz="2000" b="1" dirty="0">
                <a:solidFill>
                  <a:srgbClr val="002060"/>
                </a:solidFill>
                <a:latin typeface="Century Gothic"/>
              </a:rPr>
              <a:t> </a:t>
            </a:r>
            <a:r>
              <a:rPr lang="fr-BE" sz="2000" b="1" dirty="0" err="1">
                <a:solidFill>
                  <a:srgbClr val="002060"/>
                </a:solidFill>
                <a:latin typeface="Century Gothic"/>
              </a:rPr>
              <a:t>fathers</a:t>
            </a:r>
            <a:r>
              <a:rPr lang="fr-BE" sz="2000" b="1" dirty="0">
                <a:solidFill>
                  <a:srgbClr val="002060"/>
                </a:solidFill>
                <a:latin typeface="Century Gothic"/>
              </a:rPr>
              <a:t> and </a:t>
            </a:r>
            <a:r>
              <a:rPr lang="fr-BE" sz="2000" b="1" dirty="0" err="1">
                <a:solidFill>
                  <a:srgbClr val="002060"/>
                </a:solidFill>
                <a:latin typeface="Century Gothic"/>
              </a:rPr>
              <a:t>mothers</a:t>
            </a:r>
            <a:r>
              <a:rPr lang="fr-BE" sz="2000" b="1" dirty="0">
                <a:solidFill>
                  <a:srgbClr val="002060"/>
                </a:solidFill>
                <a:latin typeface="Century Gothic"/>
              </a:rPr>
              <a:t> </a:t>
            </a:r>
            <a:endParaRPr lang="fr-BE" sz="2000" b="1" dirty="0">
              <a:solidFill>
                <a:srgbClr val="002060"/>
              </a:solidFill>
            </a:endParaRPr>
          </a:p>
          <a:p>
            <a:endParaRPr lang="fr-BE" sz="2000" b="1" dirty="0">
              <a:solidFill>
                <a:srgbClr val="002060"/>
              </a:solidFill>
              <a:latin typeface="Century Gothic"/>
            </a:endParaRPr>
          </a:p>
          <a:p>
            <a:r>
              <a:rPr lang="fr-BE" sz="2000" dirty="0">
                <a:latin typeface="Century Gothic"/>
              </a:rPr>
              <a:t>Seminar Simone Veil</a:t>
            </a:r>
            <a:endParaRPr lang="fr-BE" sz="2000" dirty="0"/>
          </a:p>
          <a:p>
            <a:r>
              <a:rPr lang="fr-BE" sz="2000" dirty="0">
                <a:latin typeface="Century Gothic"/>
              </a:rPr>
              <a:t>Seminar Jean Monnet </a:t>
            </a:r>
            <a:endParaRPr lang="fr-BE" sz="2000" dirty="0"/>
          </a:p>
          <a:p>
            <a:r>
              <a:rPr lang="fr-BE" sz="2000" dirty="0">
                <a:latin typeface="Century Gothic"/>
              </a:rPr>
              <a:t>Seminar Robert Schuman</a:t>
            </a:r>
            <a:endParaRPr lang="fr-BE" sz="2000" dirty="0"/>
          </a:p>
        </p:txBody>
      </p:sp>
      <p:pic>
        <p:nvPicPr>
          <p:cNvPr id="8" name="Picture 7" descr="A black and orange text&#10;&#10;Description automatically generated">
            <a:extLst>
              <a:ext uri="{FF2B5EF4-FFF2-40B4-BE49-F238E27FC236}">
                <a16:creationId xmlns:a16="http://schemas.microsoft.com/office/drawing/2014/main" id="{62D9E1AC-A998-3DA3-6941-BA2EDC71DF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894" y="5977972"/>
            <a:ext cx="2089741" cy="678485"/>
          </a:xfrm>
          <a:prstGeom prst="rect">
            <a:avLst/>
          </a:prstGeom>
        </p:spPr>
      </p:pic>
      <p:pic>
        <p:nvPicPr>
          <p:cNvPr id="2" name="Picture 1" descr="A close-up of a person&#10;&#10;Description automatically generated">
            <a:extLst>
              <a:ext uri="{FF2B5EF4-FFF2-40B4-BE49-F238E27FC236}">
                <a16:creationId xmlns:a16="http://schemas.microsoft.com/office/drawing/2014/main" id="{CE079A8D-DE4A-A35B-A646-102A3D8B7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864" y="4092970"/>
            <a:ext cx="1564122" cy="2065771"/>
          </a:xfrm>
          <a:prstGeom prst="rect">
            <a:avLst/>
          </a:prstGeom>
        </p:spPr>
      </p:pic>
      <p:pic>
        <p:nvPicPr>
          <p:cNvPr id="5" name="Picture 4" descr="A person smiling in front of a flag&#10;&#10;Description automatically generated">
            <a:extLst>
              <a:ext uri="{FF2B5EF4-FFF2-40B4-BE49-F238E27FC236}">
                <a16:creationId xmlns:a16="http://schemas.microsoft.com/office/drawing/2014/main" id="{85DD88DF-8A02-D040-83CE-36D1AB1202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3650" y="4070562"/>
            <a:ext cx="1755973" cy="2229653"/>
          </a:xfrm>
          <a:prstGeom prst="rect">
            <a:avLst/>
          </a:prstGeom>
        </p:spPr>
      </p:pic>
      <p:pic>
        <p:nvPicPr>
          <p:cNvPr id="7" name="Picture 6" descr="A person in front of a flag&#10;&#10;Description automatically generated">
            <a:extLst>
              <a:ext uri="{FF2B5EF4-FFF2-40B4-BE49-F238E27FC236}">
                <a16:creationId xmlns:a16="http://schemas.microsoft.com/office/drawing/2014/main" id="{4086272E-D27C-3C68-60C5-288160F9A7F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3" r="19593"/>
          <a:stretch/>
        </p:blipFill>
        <p:spPr>
          <a:xfrm>
            <a:off x="6380287" y="4212618"/>
            <a:ext cx="2006011" cy="19461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876291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/>
          <p:nvPr/>
        </p:nvSpPr>
        <p:spPr>
          <a:xfrm>
            <a:off x="5774488" y="5473510"/>
            <a:ext cx="4787976" cy="1055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r" defTabSz="457200">
              <a:spcBef>
                <a:spcPts val="600"/>
              </a:spcBef>
              <a:defRPr sz="2100">
                <a:solidFill>
                  <a:srgbClr val="FFFFFF"/>
                </a:solidFill>
              </a:defRPr>
            </a:pPr>
            <a:endParaRPr sz="2000" b="1">
              <a:solidFill>
                <a:srgbClr val="215A9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97422" y="0"/>
            <a:ext cx="2894577" cy="3000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2" name="Group 1"/>
          <p:cNvGrpSpPr/>
          <p:nvPr/>
        </p:nvGrpSpPr>
        <p:grpSpPr>
          <a:xfrm>
            <a:off x="1575802" y="2381777"/>
            <a:ext cx="1216903" cy="273618"/>
            <a:chOff x="1278255" y="2363316"/>
            <a:chExt cx="1216903" cy="273618"/>
          </a:xfrm>
        </p:grpSpPr>
        <p:sp>
          <p:nvSpPr>
            <p:cNvPr id="7" name="Oval 6"/>
            <p:cNvSpPr/>
            <p:nvPr/>
          </p:nvSpPr>
          <p:spPr>
            <a:xfrm rot="16200000">
              <a:off x="1593827" y="2363316"/>
              <a:ext cx="273618" cy="273618"/>
            </a:xfrm>
            <a:prstGeom prst="ellipse">
              <a:avLst/>
            </a:prstGeom>
            <a:solidFill>
              <a:srgbClr val="85C4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8" name="Oval 7"/>
            <p:cNvSpPr/>
            <p:nvPr/>
          </p:nvSpPr>
          <p:spPr>
            <a:xfrm rot="16200000">
              <a:off x="1907684" y="2363316"/>
              <a:ext cx="273618" cy="273618"/>
            </a:xfrm>
            <a:prstGeom prst="ellipse">
              <a:avLst/>
            </a:prstGeom>
            <a:solidFill>
              <a:srgbClr val="008E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9" name="Oval 8"/>
            <p:cNvSpPr/>
            <p:nvPr/>
          </p:nvSpPr>
          <p:spPr>
            <a:xfrm rot="16200000">
              <a:off x="2221540" y="2363316"/>
              <a:ext cx="273618" cy="273618"/>
            </a:xfrm>
            <a:prstGeom prst="ellipse">
              <a:avLst/>
            </a:prstGeom>
            <a:solidFill>
              <a:srgbClr val="F58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2" name="Oval 11"/>
            <p:cNvSpPr/>
            <p:nvPr/>
          </p:nvSpPr>
          <p:spPr>
            <a:xfrm rot="16200000">
              <a:off x="1278255" y="2363504"/>
              <a:ext cx="273428" cy="27342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F582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3" name="AutoShape 2" descr="data:image/png;base64,iVBORw0KGgoAAAANSUhEUgAAAjYAAAGqCAYAAAAY+g6QAAAAAXNSR0IArs4c6QAAAARnQU1BAACxjwv8YQUAAAAJcEhZcwAADsMAAA7DAcdvqGQAAP+lSURBVHhe7P0FlB1XmqaNzp2+Mz23V81U14ynpgvdLrtsy+JUKsVoMaaSmZmZmRlOMjMrU8zMFhyhZVtmpnIZjllw3v/9dpyTSrvcPX/39Mxf997MtZ717b0DThzIiCe+vSPi303+Tf5N/k3+Tf5N/k3+Tf5N/k3+Tf5N/k3+Tf5N/k3+Tf5N/k3+Tf5N/k3+Tf5N/k3+Tf5N/k3+Tf5N/k3+Tf5N/k3+Tf5N/k3+Tf5N/k3+Tf5N/k3+Tf79U3//r0kmmWSSSSaZZJL/A/xv/ZMX+PcT+JtJJplkkkkmmWSS/w1M9I3/LYJjlhp5sf9A/iP5WxP/aZJJJplkkkkmmeTfALNbiGeIb5gl599UbsxS8/8m8mL/H/Iz8p/Jz038/SSTTDLJJJNMMsn/AmanEL8QzxDfEO8Q//g3k5uJUiMmJS8kL/4I+R/k1+Q35LeTTDLJJJNMMskk/wuIT4hXiF+IZ4hviHeIf/ybyY2sRNJAYkyy8v9KfkUeJU+Qp8kU8gyZOskkk0wyySSTTPKvQDxCfEK8QvxCPEN8Q7xD/EM8xNwt9a/+m5itkXSQmJO8yB+IbIQFsSILyEKyaJJJJplkkkkmmeRfgXiE+IR4hfiFeIb4hniH+Id4yP9y1sYsNjKAR2xJ0kJiUPJi8sLLyCqy/m/+5m82kI2TTPL/6/zHfyE/tY5J/s/yU9+LmZ+af5L/P+bf/c3Gf6f4d/9fDt8D38+/BHn/5vhvx3/c+Df/8f824hHruf3iFeIX4hniG+Id4h/iIeIj/8tiY+6G+i9E+rwkPSQmJS8qQrPtP/2n/+D09//57zwe+a8/933kkf/q+8tHfuH3L+GRX/z8J9v/NfzqlyYmlv9ZHvkLfvurH8aH/NSyP277n/Nwe+V9E3n/v/gZP4efqaihTfuVmV/+3O+3XNbM7yfyK43H/sU88hNt/xr+rdbzz2N+n/9yZPs0pGzG3PZPMT7vhM/avC1PP/Yrv1lPP+ZnMfWx8Whm1tO/95v+5G/9nn78V35P/v6X5BG/x3/7Qx4zI69ljv9TTO9nwnc+Xp6wjeNMnOefa/tX8NiP4Tr/bfnL925Gvf6EukyXz/npx+Qz/63f1Md/r5j+pBYFmfbk73/l9zjne/y3v/zhZz7+fWjT1Pcz/rr/ND/+LT2sc/2Cep1f+T3G133s97+dgLntJ5D5zfy4nfHxH/BbFR/OJ3Vt/b/na8t2/Jjfyn6NSFnWaZ7/4fq1dYy3mzFv00/w+/+7/GhbhN/+FKZt/Jcjy2rLT9xv//KRR7hv1Y4zv/j5z/1+/vOf+f38Zz/z+5nwd3/n93fC35riBH72dz+bUH4Yx5dR0x/O8z/jbwW+zt/+7d9qmNr/A8s/Rpvvn0Ety9f+2c8VPzPD9/ezn//iJ/jL9p//GH5Gwi9+8YjfLx75pd8v+Fk+8stf+T3yq1/5/fK3v/X71e9/7/fbxx7z+/3jj/s99uSTfo8/PdXvyanT/Z6eLszymzrLQsNi7g94epZgMc6TP8ETM2b5PjF1hu9v/vFxj//yi0ecKDjbxC9MniG+Id4h/iEeYu6O+jcRGxmlLAN6pO9LLGo1sabUuP3qf/zXsOlTHstaYDm9fMn8mdVL5s3ULZk36wcsncDEtkWW03WW058er8uyi9TyP+bH07T5ly94GM2sXGRBtLhqyQ9ZbY5LLXVrheVW46xfOY9INCP1h6j5TMvJ8quXWnF9llwfy4K0meoa8lqm8lLzNpjq3Da1LbKdC2aS6WQq38sU3RIrYvm0bpHFk+MssXhCsZTl5Zy2kvOsnjdVt5bLbFw0XbdpycxxtiydqbMmNstn6WyWkuUzdbYrZxELFe0VFjrHVZbEQmdPJDqumqWxmmXi/AMsTfyozOXG55lYJuPrU/y4PhHz65vR2u0Fbqtq4/bKNj/E8kf1h9gu/3GbzPvTOK6yIhJNbarMttXzFPam6Lham8+en6kL35vHeiud16Z5On+bRbpIt9W69CBbXXaEvS4zjDHMXpcWuEUXy/Ywx6W6QNtFOn/rRTrvLQu4jIbHxgU6t/ULdC5r5+mcBdP6/4LxbX34XrT3p0Vbbo8W/xXwt6GQdZjLP0Ler1bmb2hi+0Q4jz1/Y/YrTbDsKN/bOKY653Pme3jIT9VNy8j6BL6uIL8tt7VWOu9Ni/h5LufnuloX77VFlxJor0vytdXFe1vrIl026sKc1+uC7Ffze1mpPl9nfncSVZmfs3zebusX8fNfonDbuEjV3aQskbisNc3LZWV5+W4kqt/BKsGKv5N5OlsTUv4Baxfp7Ncv1TluXK5z3rJa52K9VucsbBFW6xyJ/cZVZKXOcZOwSuEsWK/W4DxuXEaW9bBZq/OyXa+i4MZpzly3/folKjpzHTarF+msVy7QbeF+SqLN6iXcjqU627VLWOY2c14vm9WE6zKtRyuvV3gQtW1qW7SobZ9EraxYv1JnK7BsQ6zXLx9ny9ofsXqpxqpF42wSVi7SbVy+QLF+OfetSx+ycYmVbqOUGaW+dokJ8zxqmUXcHy/i/ngR97kLuJ+fx/2mJY8JFroFFjN1s6Y8qZvyxGO6Jx/7ne4Pv/uN7tFf//oH/E74Ddt/96iJx7T4qJR/R36j+53ER4VHdb8TzPM+KvNq/E6hTfvNbx7V/fo3v9P9+te/0f2D8A+/1v3yH/5hAg/rj/zyH3T/7ZFHVFniL37x33SPPPJL3S9/+Uu1nCz/y18y/oOsi+uU9fI1hN/w9YXfyXY89iTLT+sefUJ4UveHJ5/WPfHkVDJd98TTZOp03dNTZ+qmTp2lmzrdQjd9pqVu5ixL3SzLebpZVgt0lguW6KwWLdXNW7pSt3LtRt3qTda6tdY2uo22jjoX/yBdSEKSLiItUxefU6BLKirVpRWX61KE0kpd0gQSiit1sUWVusi8Ul1ETqkuLKdYF5JdpJFZpAtKL1CEpEu9WBckbSSQZTP+GcXV3ok55Zu9g7OmWS0K+89//9/c/uZv/sba5BniG+Id4h/iIf9mYiOjkaV/S0Yry8Ae6QNbR+x+/rO/85vxzOO5G1bNH3Hetuasm+3aKy42a/QuNuv07nYbNGzX6z1N0V3aBZbdGF22rtZvfnaBip72nMee7XbrFO72Gi62a/6iTfB23KCW8WTZx2kD6+sVUvZz3qD3d9msD3TbzLiRkbhv1geRYM+t+nAfG0WIqRzpZ2eCZX9bLbIe7W/PKMg0c7TTR/jajq9jIrK+YI8t2uuYorxuoIcWg2Q6CXQ3s0VrV/Nt1PtxW3257bL9fnwfPk58b/Zr9J62q/XuW1fo3bYs17tsXKpwJ24bF+s9Ni/V+2xdrve1Xq73t1mhD7J/Vh/itFofTiJd1umj3dbpefBlXK2PIXHu6/RxHuv0CZ7r9Yme68h6fZL3en2y9zp9sg/xXadP89ugzyBZfhv12X6bicQN+lz/zfp81nNJfuBGDX/CaeN11cY6ySU5JNtEDuf7KWQ+IT+QMXA9y+vZLkj7Rq6Dry+obflpsny16T+MwhYTW/+CHP+HyDwSc/2t9dmBNvockh1oy22yURQG2+hLSGHwVn1hkLzmasYN+vJIadugL4vYom/N8NR3ZHnrW1Ld9F3ZPvqBoiB9V46PvpH12jgnfVWMo748xklfFumkLwm31xeG2OoLuM78QNkG83aaMb+3LXwvGhmCz2YTG/Tp3hPZ+APSPDf8k6STjAmk8zegylyPua61MfK3YkbqGuv0WawLUhay+dsRsnzW6HN91/M3QSTy95TvJ6zXF8j3zHmELM/V+gz3Z/UZHs/qs1nO5e+vkPOU8bOt42fUleWnHymJVOysjNPv1SUqRsqj9b25wfrmZB99dbSzvizcTl/Az08+D/m8CoNt+dk66suiXfhZu+grY92Iu76M5bIYN7YLrDOWkpJIF31RuLOiMMxRXxAi34v23eQHad99fpCU7Vi25+/TVp8RaKdPM8V07i/SuL9I95eynT4r2FmfHeGhz4701GeRjEgffVaMnz471l+fGxeoz08I1BeQwsQgfUlisL40OURfRkqSgvVFSYH6kmRpZzRREOurzwpx16cHOutzwj30OWHufD17faKPNf9fbfRp/k76/AhvfTnXVcb1lsT568u47uq0cH1dRqS+NiOE5SB9ZXKgvozrL0sK0pfKa3GeQm5PQSy3KSZQn0uySUakP/HTp0f4KNLMhAveiuRwT30Ctyku2F0fG+Sij+G2xQS66GP9WfZj2ddZH+3tqI/05D7Tk/vTcWz0ER7cV7prhJkId+f+1IP7VXd7fYy3kz7Gx1kfScI9nfTBbAt2d9T7Otnonbeu029dt0K/efUy/aql8/QL587Sz535jH7W1Cf1M6b8UT/tqScYWX7mSbZN0c+eNlVvMWOG3mLaNP3sqYT12TNn6mfPmsU4Sz9jxkz9TBVn6WdxvlmzpulnzJzKyHYya5YFowXbLPUzZ8zlfJb6qc/M1j/zzDT9lGemkGf0z3C9U6ZM1f/xySn6P5AnnnqG8Rn9Y3+covjDU9L+JMtPqvi7x/6g/8Mf/qhfuGipftHipfrFixfrly3j+1n1rH716tX61atWc50z9FOnztRP5XZN4bY/w21+its3ZSZfm9szdZalfobFIv2seSv0sxcs11stfVa/+Nl1+uWrt+hXrbfRr99qr99s76y3d/fWe/uF6IMi4vRxadn6jIISfX65Tl/Z3KGv7uzVNw6M6Lv37NcPHT6u337ipH7fcxf1hy7r9Yeu39IfuvWifu+12/pdV1/Ub790Wz9y8bZ+6Lnb+gHS/9zz5JaKfax3n7ul7zxzU995lpF0sd7BetvJa/qO41f1bcf15Koqd5y4pm8jrSev61sYBZav1B64cDajdXCEcpP7q98/5kexsTN5hviGeIf4h3iI+Mi/udjIqGUZ4LPh3//7f+/w3/7+vwTPn/NMlYP1s+cC3K0/CPSwNgjBXjaGIA9bQ7CnnSHEy94QZiKUdYWHFkM4j9OmFYYAl62GcG8HzstlvG0MId6MXIfEUF/OZ4oTifRzMET4OnC9NizbGaL8HTT87A2xgY6GuCAnFROCnQxJoRqJIU6GtEh3RWqkmyIj2tOQFeutyIzxMmTGeqlyToLfD8iO89Wmmxiffxytnh7lSTzGX0e9VoSrITnMmbgYEkMJY1KYO6OrKidwuxI5PY7TokOcDTEkNtiZ7Zwe6maIC+Y8wVJ25XtyMkT7ORInA3cWhjD3rYZQ182GIKf1hgDHtYxrDSFO6wxhzhsM4a4bDJHuGwzRHhsNcd6bDYl+1oYkkuy3jWw1pJL0wG2G9ICthszArYasIBJsbcgNszEUhNsYChnLIuwN5RF2hspIwd5Qxbou0sGgi2aMsTPUMNbG2BvqYhlj7ViWNlvW7Qx1cWwzIdN/ivofYPtD4hwUdbESnQz1iU5cF2OCE9scf0BtjGkeE1o7Y5wzt4vEuWgxVqIL2824jpcbEly4blc1vT7BzdCQ6GFoTPIwNCV7GJqT3Q1tyW6G9lQPQ0eah6Er05PRnXVXQ1uKE8suho50V263jaEl2cnQm+1pGCA9me5sd1HzqfkzvAxtaZ6G5hRtvfJ68trmaKYmxpnItrrys3ZWVEU5GSoinfg9OBqq+F1U83uo5HdTHmZrqAi3Z9mB7TJNQ+o/bnsIl+d3KVSF2ykquZ4fU8XfQDVRMZx1Uh1qY9BxmtR1fH1dhK2hJlJgmbE2ir+ByG2GukgbRmsus5Hr0qiJ3GpoSXDkZ+NnGC0MMeyrijacbs806AcKDdcGiwz6/gLDpa4cw/n2LMOJplTDnvJIzutraOZvoCHKRvtdRNux7GBojHE0NPGzakvld5Hua+jKCjB054QYunKCDV15oYbu/HBDZ24oyyGGDrZJuT0r2NCeHWJoywjUyllBhub0ABVbMvxYJmkk1dfQlOTJ78Xd9DtgOc6LvyMPgy7O01AZ62GoYtTFehqqY9jGWJXgTfwM1cmBBl16qKEuJ9JQnxdjaCxINLQUJRnaSpIM7aXJho6yZEN7IdvyYw0tnN6SE61iA+evTg00lCX6Gor4WhUp/gYdqU0NMTRkRDJynWlhht7SVMOwLscwVJVp6CtPNwxUZhoGq7IN/VVZht6KDEN3WZqhsyTF0FGSrF6zuYivJZGv2cRtqc9PNNTmxpEEQ21OgkGXGWOoyogyVKVHGapJRWqEojwlzFCaFGKgfBmKEoIMBbEBhoK4QEN+NPeJkb6K7EjuO8O5Dw3nPjGMMcTLkB3mbchmzArxMGSGkXAS4WnI4HxprKdxvjTOT4EyZEb6G7KjgwzZsSHct3kZglztDX5ONgZn6w0Gm3XPGlYttjIssbQwzJs1w2BlMcNgOXOawXIWmTlVixbT2D7TMJ/zLJhraZhvZWmwsrQ0zGN5wTwrxXyruYYFVlaqTZgvbfNZZ7SymmewmjfPMNdyrsFyjiWZa7CwmGuYYzHPMHu2FcvzyQKWFxhmzZxvmDVrvmHmbEvD9NkWhmkzZxMLwwzWZ83hfJYLDHMsFxtmWy5hXGawnEfmLzbMmbeAcRHrCwxPPj3FMIevY29vb7CxtjbY2mwz2BEb680GO1trw8aNGwwWnD6b2zPb0sowh9tuwW2ds2ixwWLxEsPsRcsM81dsNMxfZW3Y4ORnCEzMMMTkFBhSiyoN5U3dhqa+UUPvrgOGfacvGo7pbxhO33zBcPnVNw033n3fcOuDTwx3Pv/S8OrX3xhe+UbjZfICuf0V+fIbw40vvjZc+fQrw6n3PjOcet9gOPXh14bj735pOP7eV4Yj735tOPLO14Zj5DjLx977xnCU8fDbXxkOvqVx4M0vGQnj/tc+N+x95VPD3pc/Nex79XPDvlc+06KJ3Zy259XPVBy6+e4HNfvPn/OMy6x6dMrU4H//H/6Dg3iGyTfEO/63iY1cYy4DeWT0soiN43//b38funDujFoXmzVXAj2tv6CAPAjztTMK4X4OxnBfR0bia2+MUHX7v8DddrXRz2WTMdLfUVuObQ/XweX8HRSRAY4Kcz2a8wsUGUZ7Y3yws5EyY6TMGCkzxsQQZ2NymKsxNcKNuBrTIt0UmTGexqxYL2N2nPd4zE3wNeYn+SvyEv0UBckBxsKUQNUmUermefKT/Iz5yZwvyVcj0UfFXIkkN8HbmDOOjzEn3sf0ej7GzDgfY0aMN/ElPsZ0llOiPBXJER7E3ZgS6WFMkhjhxboXy4yRMp8vp/my7sO6vzEl3I/T2R7ubUwK8+Rn4MbPwMUYI5+Xj60x1GOLMdhtkzHEbaMx1HWTMYzlcLfNxkiPrcZor63GWK8txjjvrcY4ny3GRL+txiTfzcZk/83GtMCtxsygbcac4G3G/FBbYyEpCrMzFjOWMpZH2BvLIqyN5VHbjFXRtsbqGDujLsbWSJEx1sTasmxjrI2zU3WhPt7B2JjgqBFvb2zgtKYEB414O2NLgr2xOYFt8baqLjSzTaY3JzoaW5Kcja3JrsaWFFdjE8styS7GthQ3rS3JRUWt7qbqLUmuqk1NV5HTOL0txd3YnurJ6Mk2D7Z5GHlQVPU2lluT3dU80t6e5mXsSPM2dqR7G7szfIi3sTfTx9ib5W3sz/YxDpB+liUO5vgSiT7GkXx/43Cen7Ev08vYleJi7E53NXZlEMaOVFdjI98PRY04GhviXfiZ8D0lunM7PYzNSe6su6nYlOimpjXEu3FeFwWFi5+ts1EX7WSsjXE01kTx8452UOU6tteS+jhXFScuUyNwGUGm1cSwLMtEORproxyMNZH2RgqKiuaytCtYr41kfQJ1fN06U3u9mo/LRtky8jcQaWNsiuP3Fu9o7OD3NZjna9xXHWU83ZFpvNifb7y+vcx4c6zc+PzOSuPN7aXG57pzjEfr4o07i4OMI9m+xr50D2NnkpOxPmKbooXrauG62vi9tvN7b+c6u/mddad6GPv4nfSky3fja+zJCjD25AYb+/IjjL0F4caegggSaezJD1f1vkLW80g+2ySayr0munJDjJ05QcaO7EBje4a/sT3dz9ia6mNsTvYyNqd483dHEiX6Gpv4v9+Q7GusZ7me/+8NpDHF39iYFmhsTA8xtuREGdsL440dRQnGrvJkY3dFqrGbsa0gxlibEWKsTQs2NmVHGBuzwo31qcHGmqQA4m9s4LSuojhjX3mSsbeUlCUbByrTjGP1ecYdjQXGsYZ84yjLwzU5xsHqbGN/VbZxoDrH2FeZbeytyDL2VGTy9dJNZBjbSlKNzaWpxkbSUJxsrC9KMjYUkoJkY11egrE2N95YnRljrEyPMlamRRirUsONFUnBxtL4QBJgLI3zNxbH+hqLuJ8qiPY25nEflRflZczj/iY/lDHU05jL/U6OEOrBshfhtAg/Y1F0AJfjfjOW+9C4QGNOTICRImNMj+A+LMyX+ybu+63XGh02rDBuW7PMuHHlIuPyRXON82ZPM86e9rTRYsYUo9Xs6cZ5c2YbF1hZGhfOszIumjefcb5xyYL5xqULrIyL50u7pXHJ/Hla28JFxkULFxoXzl9oXLxwsXHJoqXGxYuWsG2xceGCRcYF8xcZ589bYLSymm+cO3eecY6llXG2xVyjxRwro4XFPOOsGfONFrMXGWfPWmiczWgxZ5FxztzFRkurxca58yQuNM7j+hYsXmlctHSNcdmK9cZlzz5k+ar1xhVrNhifXbvBuHIt66vXG5c+u9a4ZOVa47JVZMVq49RpM43zuA021tuMNlutyRajnfVWssXo6GBjXLt2lXH+ooXGRcuWGZeuXMHlVhqXrVltXLFpo3EF57f3CzJucQs1hmWUGY/feNF49YNPjDf/9JnxtS+/Nr717V3jm9/cM77z3QPju/cfGN958MD4uonXWH/53gPjnbsPjC98/8B4i/Pc+Pa+8Rrnv2rm63vGS198b7zw2XfGc5/dNZ757J7x9Kf3jac+uW88+THjnx4YTzGe/vC+8czHD8Y58f494/H37hlPvi/lB8aTH9xXbUfe+dZI2TEeevtr8o3x0DvfGA+qssYBThP2v/nlgx0v/fmLpqNXr/imFNQ+/szMUIqNo3iGyTfEO8Q//s+JzSKrGXXSXRTkuc0QyoMphQQh3jaglIAyQxwR5men1f0dfhAFD/s18HHeAErLeJtMl7pEczkq0AkxwS6K6CBnxASwrnAEZQYUGxNOoNSAUoOUcDdQbEChQXqUOyg1CkoGKDOgcKhIkQGFRUGBQVFq0DiUmvFYkBKAwtQA5CfLfL5s8+M0f0Vxmiznr9rMyDz5icS07tyEAOQlBSI3MQA5LOcmBiKbZLGemeCPzDhfUHqID7fXG+nRPkiL8kFqjC/SYvyQGu2P9NgAlgOQEh3AeiDSYjVSY/wJ22Il+nG6L1K4bFK4J+KC3fgZuSDKh5+xpx3CPG0Q7LoZIS6bEOyyEaFumxDuvgmR7hsR5bkJ0V6bEee7FUl+1kgmqf42yAy0RVagDbICbJATLGxBTuhm5IVtRWHoVpSEb0N5lB2xVVREE8bqGHvUxTuhJtYBtaQ+gcQ7oCHeHhQXNJKmBJYTtXpTgqOiOdEJFBpFa7ILWlNcQbFBs6ncRlS7QupuaE91U1FDa+tIc1fItM50D+LJuuBhwlz/YVtnuje6MnyIN3qzfBR9pD/HGxQYDOf6YCTXF9vz/LA9358EYCRPi1pdCOR8vujL9uRyXujN9kYP6eZ62vkaLcnufP+u/CycUR/nDAqKitKmi7I3ld0YZR5X1MW58DN0ZuT8XKYuzskUBVeW3TjdBRQaVZY2So1GNL8DQrFhdNReK9YJdVKO4ndDKDXjZWlXcDvMUGTGY300v0Ouo5b1Rr5+R5oXPzMvDOTy/ReG4FRrJm6NVeP6SBmuDBbibGcWjjUlY09lFAbyfEGRRVP0NrTE2aIphjHWBq38fXTyu+zi99aVwu+KSOzg59SZyu9HyqSbn10vX0tiVxo/z3Qffqb+6MkNQV9hJHoLo9BbFIO+klj0F8disDQWfUXRGCiOU/QXsV4Qg978KHTnRqIzO5yEoT07CG1ZAWjL8ENbuh9a03zRkir4EX+0pgewLRAtJpq5L2hK8Udjkh/q+X9em+gDHfcluqQAVCcFoYL/1yVxnihL8IKO+4cGvkZzbgSa+HpteXxtbktfSSLGajKxozabMRu76vOwo05jrD4fI4wDbO+vzkRfTRb6We6tzkZPpUZ3VQ66K3PQWZ6FttJ0tJakkVQ0l6SgoTARtQWJqM6NR3VOHHSkMjMaFWkRqEgNQ2lSMIq5HyqK4z4s1g8l3M8URXujMMoL+REeyI/0QB73nxIL2V4g7aQg0gfFUdwHRnLfSQrjuI+MD0JeTCByZB8V6oUEP2eEu22Dr8NmuG5dDYf1K2D97BI8O38WFs6agnkznsL8mVOwcPYzmMdoRebPnY6F82ZjodVsLJo3R8PKktEKi+fNx7KFi7BkwUIsXbiAcZ5i+eLFWLFkCZYtXoIli5ZgEacvnL9YMc9qIazmLoCl5XzMmTMPcxkt586HBctzpN1qEWbPkbq0L4KV1VLMW7AC8xY9iwWLV2Hx8rVYvnoTVq7ZhDUbtmDNxs1Yt2kr1m62xbot9li71R5rGNdZO2DDNies2+qg2GjjRFxYdsJaTl+9yQ5rNtlixeoNeHrKdKxYsQoO9g5wsLODg60NHBXbWN8Ga+st2LB1MzbZWmOLvQ22OdvD1tUVazlvWnkV+g6exLaAZDTuOoqvALx+H7hzD3j5LvDSd+QbI14gz391D9e//B5XvrwHPctXv7qPq1+b+OYBrn0DRiP0Xz9gG+O3wGVy6WvggsGIs5+Tz4w49xlw9s/AmU9YZjzLePZPD1RZ1f8EnPrwAU4qjDj5AeNHD3Dig/s4+t73OPjuNzj83nc49O63WiTm+sF3vlFQbIy77nxqaDl+Xe+XWlj3VyM2Mv5Fuo4oJZJlAQVnXFIEkR1hYlmERaKnw1p4Oa4bF5kfC45IjHmayI2ZaH/HcbmJC9IQsUkMcUFSqIYmN64/EJusWC8lNGZEbMziIYjAFKfxH56Y5Wa8LvJCCrmTK+FOrTQ1EKXcwU1E2ksoQMXc4RUm8Z+eOz2RJSGfUlOQHKRiXjLhzi+XZLMu5HKHKOQk+iM73owfsrjjyaS4pHHnk85yRnwAMhKCkc6dSRp3KhMxt6Vw/hQlQIzcCYkEpUQFICnCD4nhPkgMpfAEufFz5A7I2xYhbhQdEuS6CQEUzUDXDSxvpPisRwTFJ9bbGvG+Noj3sUGCj5Q3IMF3I1ICtiCNZAZtRW7INkVe6Dbkh2kUhdmgJMIOpZG2KONBsCrGgdijOlYTnoZEHpTjeZBN4EGW1Cc4o4E0JbqgKcmVSHRWQiOI3LSkiMyI8JhIcUZbqgvlRXD9AR1pIjcanenuFBUeLEl3pqdCytIu07syZLo2j0zryaKMZHqhP5sHbMrMEKVmhEKzPc8HY/k+2FHohx1F/g8pDmAMwGiBPxHh8aPs+GKY8w/l+1JuKEeknzLURwnqyw1kORC9OQHopES18eDdygO3CE9VBAUx1FoJTg0loiZaiyIkSmT4+dTyc6ql2NSwXkuJ0VFaJIrISFmopsyYyyI8gllsFLLOSE1qfowughLD1xV5MUuNWWwauWwjxag+1pHy6cbPyxeD+cFooGyVBW1UAtLG76+FglofY4PK0I1c51ZKkB2lxgHt/E47+X128vvr5vcksYcC2p3Kzz6FIkM6UjzRnuyhkLKZLn5OMl+XCCjFpouv3ZMdQFEJo7REUWYoNRSaXhGbkjj0Spmi01MYja78SHRRLrpJTx7LOZrUSOzIDaXcBKMzJ4jTQ9CRFYiOzCC0ZwRSdig9GcEKEZq6BG9KO7+naDfiTol34+/bDUURLiiMcEUFhaEpl/JUkYqB6jT0V6ahryoVYw252NVcgN0txRSXXGyvy8GwLhNDuizGHAxV52CwKhuDLPdVZ6G3KpPykomuinR0VWUoOsozlMS0UGKai9LQWECJEfKToMuKQXVWNKqzoykxEShPC0NJIvddCdyvcZsKuQ8pFIGJ9aGYeFJiPBjdKS4UFpGXSBEXwhOrAp5gFcXx5I0Uc59THM99Fk+acqN8kRXhi6RAd4S528DDehVs1y7G1tULsXGFFZ5dNAuL5zwNq+l/gMUzf8DcaX/EgpnPYIHFNCyynI7FljMpKhaKRXNnY7GVBZbMtySzKDIybRaWLrAkc1X7soXzsGLRQqxYuBBL5s3D4vmUGpYXUmIWzF9AYbHC/HkLKDIm5lFqiAiNlUwnVvMXYv5Cti9eigVLlpOVFJfVWLZqHVau3YRVGzZTQDZjzWZrCokdNtg4YqOtCwXFjdFdxU22bthq5wlrZx9sc/GFrVsA7DxDYO8VBgfvSDj6RDNGw9E7Dk4+ifAITIGDVwhWbrSjnPggNikDS1eswbp1m+Hg4AxHyo29nS2c7G2V1Gyz2QIPbw84eLhim6uTwtbdBTZubljP+YvbutC27zg2+qai7fBZvEex0Ru+xWXDXXIflxgvfXEPVwwPflC/xPKVLx/gyldmjJQZLvulEVe+uM/I+Vm/SJ6jLZ37gsIiQiNi8ylwmiJz9pMHuPBn1hnPfCrSo81zmm3HP7qPYx/eV/HEx8IDVZ4oND9G2s1yI2Kz+69RbCRjI2JDUVEZm4niYpYUMz+eLtkaN9tVPxAbiTKvlEVizO0iOeb6T4lNHKcnmoTGTBrPODIoNpkUm2yKTQ7FJo9CM5FCERqiyYcmN4UTsjVKbNJZptSYY1l6CEUmWFEi83BeieZykWR+knkmpKImNhqS+QlGQVoI8lN4lkPREcFRiOz8AJEgmRaMrMQgZHLnpMEy6yI46ZSYjPhgoglNalyASXKCkRorgvOQZMpNcnSAQiQnOZLSE+lH2eFOKsIbcSHuiA125WftxO/GHsHeNgjysEaAy0b4Oq+n8Gyk8GxSwhPqvgHhHpsQ5bkZMZ6bKDzWSPTZSrYgyXcrUvy3IT3QBhmB1sgk2SE2yAmxQ16YLYXHlgcAW5TyIFnBA2MFD66VFB5BxwOjHKzrEngQ5oG7ngfwBpGcBFc0sq0pUbI2IjpOihaBYtNKqWlLc1VRaE930/iR2HRnkix3Hgg9FFIWutjelSV1ra0vR7IPXhhkHM7zwkiBD0bzvTHGuKPIF7tK/LC71B97ygJIoEZpINuCsIvsLAnAWBHFhgKkKPRXcjPA8gCFZ4By05/rP05vDmXHjKmtJ8uP78lLiU5Topt6/3X8vHSUjSqiY1k+Kx0FwywwIjZSNmdqJgqOOWNTGyPRURMmSo2IjTlDM1FsaqPYxu+kNsruB2JTx3p9NOucJmLTJN+LCWkzt8s8jbEOaOH3KJLTSkntoMx08PvTpEajI8mJIsNIaW1nbGNbK7/ntiRNatr4/tspM2Y6Uik+lKCudBFTHyU23dmBFJVQ9BZQWAqj0C0SQ3oKY9ApAkOh6S5gO+mj5AwWxWKADEoWp0ig+OSHU3pC0ZLuj6YUHzSn+RI/1CdpElMW6YLyaH6+8Z6o40lLA09emtKDKEQR6CtJwIguAzsa8rGjqRCjjRpjQn0BRhsKVPZlULIvlJg+Cky/LpvikqViT0UWuiqzKDHZ6GRZEIFpL09HW1kqJSYZzcXJaCpKQn1uPOqy41BDidFlRqMqPRIVqREoSw6lxHAflCgZFO7PYrw1YZFMCyWmIEpExsuETCMUHJGcYu43inmylM8TosxwLyTzpCfBnyeQXrYIdt6MAIdN8N62Do7rlmDDEkustKKgzH4KC2dJ5uVJSswfYcU4j/UFFlOweO40LKOoLLaaTRmZg2ULrJSkLKLMLKTILJpnSUGhuLB9saDEZo4mM5SaBZzHas4sWFnMxnzLOSzPwbw5cxmJFUVmgSYrVvMWwpIyM3/hEixYvAwLl6wglJZlq7Bs5WosX70GK9esxRqKy/ot27De2o7YE4qLjTM22blii707Nju6Y4uLB6zdKC1ugbD1DIWtVyQFJQ7OPglw9UuGm38yXH2T4eKXAdeAHLgH58E3qgSRabVIKmhFVnUvqjp3o2PnCYweu4iz11/GwN7jlJMgJGWV4NW334e1nQvWrd8CR0c34gR7e3s4iNg42MLGdhu8Avw4vyusXZxhw2jr7k6x8cAWD2/UDu9E5dBebA3JxY4rL+ItEZtvvsclislzXxhxgZJy4YsHuEgxuWAgbLvE+iWDEZe/xDhXOO0qBeaK1DmPipSaS2x7jtPOfS6ZGi1bMy42fzLi/CeSsXmA0xSb05+znZxi+dhHdyky93CC852k1JzkvCI3R9//Hkfe/U4h2RtzWTj8DoWHHHr7Gxx882vjnpc/N7T+NYnNwgldUcFe24ySrTHLi8iJWWDMdXPZXA9w3wKXbSuVuJjbZBmzzEicKDkSVdnPQUlNbKDzuNgkSLZmvAvKXaHEhmdQmZSbrGgPhciNWXDy4yWroomNSE3ej8SmkPKhMjembI2ITbHKzmhSMxGz2PwYER0lOyxrshTMGKzERQQmn7EgJQR5fK1czpPDeq6Uk7V5JOakhLI9RAlONkUnl2RTcnIoNDmJIayHcVoopcdEfCjlJgRpscFKcsxykxoTRFiPYl2yODEBSIqSrqsAJIrkkETWE6P9kUTiI30RE+6JaEpPFHd24dzZBXrYIMB1M4LcNiPQZRMCnTYghPITxnqk+2ZEeWxBjJc14ry3IcF3GxL9rBm3UniskRKwDakB1pQeCk/wNuSE2ijZKYiwQ0mEPQ8eDijnAbWKB99qHrBrlOg4oY4HcMkGKLnh2X4TD4ZNSY7jYmOWm4mSI2LTIVkaEZoMychIZoFSI2KT6YreLDf0ZVNiSG8ORSdHi72M/ZSZQSJSs51Co7Izhb7YWexLifHHvjJf7C/3w4EKfxyoDFTsqwjA3vJA7K0g5RQcys6OYn+McdlRMqLwx3CRPwYLKDoFgRQckRiz5EgUufE11QM08jQkw9OT7Y8u0pLujcYkdzTyoF+f6M7PRxOayigHFav4GZpl5y/ERkUtY1Mfy8+V1PPzrmN9vAuKaG2aqDyUGkKpqot5KDb10iUWx/XwOxK50SK/k0TC2CpiQzltp9y0M7YlODEKDwWnQwmNE+XHkXLDZShBLZLxIVrXorsJyioFqENl5ERcPfgd+6AzOwBdecGUjBB0UlB6imPQX5qAwbJEDJUnYbhCSFYZnJ78KC1DkxWqsi8iLaXhjiiPlN+dC8oi+BtkWRfnhoZkb7RmBqGHQiTL9lGEBrm+nbWZ2Necj30t+djdmIOd9dnYXpeFAekyqspAb7UmL32Ulb4KTVy6yzLQzdhelo6OigwKi4hLFlpKM9BYnKZRkob6ohTUFSajLi8BupxY6LJjUJUZhcr0CJSnhqM8KQRl/J8v5QmOUBLP/REpieW+K5r7NOkuosQUUWpKYnxQFuOL8jh/lJJiiktRtB/yonyRI//nAc78n7WBn+06uG5aCZtVC7Fu8Wysnj8Dz1pNw9I5UzBv+hOYO/VxWE19Eguk+2jWM1g8h2JDFpElVrOwdN5sLFXRgpFYzsZyistSkRZKzLKFIi9zTV1MjFZzKCyzMW/ubMy1nAlLi1mYa2EBy9mzMWf2LFhQaOZQYgTpPppDeZm7YBGsKDBWCxdj/tLlWLR8FZY+u1bLuqzfhHVbbLRsyzYHyooLbJw8YOvsqUUXH9i6Uhpc/WHvEQIHzzAKSxScfWMpLXFwobQ4B2aRbDgFZMEtpACeYcUUlzKEJOkQn9eC7IoelDePonXkGIaPXMbBS3dw5va7uPHep3jt82/w9rf38aER+BOFgw4AHvdhuPsAHUP70NQ9ilfe/ghLV66HLaXG1c0brq7ucHNzw6aNG7Bxw3pY29rA3c8X9t6esPZ0g52XJxy9vGHn6QM7/1C07j2KnI4ROMdW4PIHX+JVEZuv7+IixeY8BeXc5w80IeELKygmz7EuonORcvOciUsmwbn0JacZKEJfUXwEKVOELnx+n8veVxmbM39+gFMiM3+mzJAzEiVjY8raSBfVCZGaj+7j1MdG1S11ilJz6qMHOP7+XUrMt5Sab3FsguSYpUYTm+8oNt8a977yVyY2krGRy6+1q5hslNiY5UakxJxhUYJikhSJoabplCE4Wy83tQuUGyLTIomKJqlRYsN6FIUmgvNGBzoilkITG6TFhFAXxFNuVBcUpUYER6LITTrFJkO6oyg22SI2cd7Il26oBD9NahgLEiXDIpmXYBSbhKSIZ2VCcaof8UcJz+a0bifJ2HAHkxaK0tQQLkMoI8UUliJKjoLrKFJt3PkQJTaplBye5RWnh6CAdcnaFPD1ilLDUMB15XE5ERkF15nDmM0dWS7FRsg2SU5BSjilJ4xCQyFizEuJ4HQhkuUoFbOTw5FF4clMDEMGZSc9XhOdFMqNZG+SJHMTa87kaCRGBSDBJDaJlJ4EERyZx4yIkEzjPPERPogOckeYD6XUyx6hHtKlZY1gly08y9MIdduCcIpOhOcWRFF2Yn22Ic6H0uOzVZMdv82Una1IC9yG7CBb5IbYITfYDvkh9igMs6fsaAecCh5oK6MdVHZCRKdBujgStC4sTXTMXVWSsdEyN0puSBcFR8SmO9ONMkNxIT1SVlLjQZFgzH1If54HBvI9KR7eGCGjRAlNqT+FhSJDmTlc6Uv8cKTKH0d1ASQQR6oDcagygJJDKjTR2VUegDEuN1bij1GynVIjiOCMUG6G8wnlZiQ/EIOmjM4Q20V8BvMDFAOkXwmQ1nU1VBiCAdLHcn9eEEWMwkM6M3z5ObhBR7kpDtyMinBbldWpprBUSTZGRCXORXVl1cr4GkbzGB2p10gWR2RFCQ0/ZyU3Ij8UHZPUyNiaehk3FW2nuqkmio1k1UQ+hSaut5nfTQvLraSN35nQzrYOfndCeyIlhkg3lGRyRGjaWBZx0cZQTcRN0S5dVKke6JSuQ8nYUPB61PiaIPQXRGCgOBoDFJCh8kT0FsainfLSwP9fybBUUWBKKDD5/K3lB9qgiL+z8igX1CR4o4knLc0Zkn0JxxAlaHdDNvY25WFXQxalJQs7KC5jFJfRumzKC2WlMhM95WnoKktFZ1kKuspT0VWRirbSZMJYlqbEpaUoFc0FqWgpTENTYSoaKSz1BUmoL0xCbZ42/qUqOw4VWTEoz4hAWXo49ylhKJMxMClhKOKJTHESBSaR+yVKTFEc9x8yHibWV4lKOdvLKDVlnK+S+wVBZCePcpPJ/WAqT/xieSIS5rwJAXZr4b11FZzWLcXmZZZYu3Amls5+GsssnsFSi6exeNZTWDR7CuXlSSy2mIIlFhQbSseyeZxv7kwsEVmhmCyXriKRmLmzKDWzOZ3iQmmRrIzEpawvodwsFHGxmAmr2YTRctYMMp3MxJxZs5TAzGLbXMs5LFvAYtYcCo0l5s5dgAWSgVm0HPMXr6DArKHAbMTKtVuwauM2rNpkjXXbbLDB1h4b7Rxg7eyObS5ejN6wprhI95CzXyRlJZYkwTU4FR5hWfAKy4ZnSJZCyt7huQiILkZkSg3is1uRWtiLwtqdaOg7hoEDF7Hz5E0c0b+G629/jtcNd/Hm1/fxwX0jPqJQCB+b4gfkHfLGfeCV74248+0DvPjNfdz55oESnLTSZuw6dh7nrtzG4mV8D+utsXL1Rsybtwyz5szntgYhODYeWx0cVYbGnkLj4OMFJ1/KTwDfj48fvGJT0H3kHJLreuBJ0XqRYvLyAxGb+0psznwmUDYoGmc+pXBQOs5+SkkhIjeS0THLzUUlNFK+T+6peJFcVtkdyg0F6byIjWRmKDUiNkpoTFHazRkdEZuTlBoZV3PqI4qNCRlzc8wkNprcPBSbQ2apUXyHA6aMzV9VV9SS+TPrPBw36EP97AyUENUVpSTFRESAA8IoIQLnIYy+FBqT/ATzYOeybTnL2xAZxPkDNczZmolio7qipCzTOE9UMCVH4HJxlBohXrqiwt2RHOFBqfFAahSJ9EAapSZLjbHxRG68t6Ig0RfFyZSVlACKSQDPhgJQmRGM6swQniWFoCZHYpCihgeOGu48dTxbrsoM5NlTMCooIZXpoVyO4kIhKqXUlFB2ikhhOndKlJdiSktJikgPy5y/mMuVcP1FlJvCNE1qClNDldgUcl35lJn8ZEoPd2r5PDvLTY6gqISzTHkh+WkUGtUubZHjiNjkpUVShig3nJ7DZbIpPIKUpT2b68pKCkcmZSeDpMZTcmKDkBYfioRIfyU0SbEBSmpEYlLiKEAmofmB3HCZBEqRkKgEiW1RjFxHYrgfBdMXMYEeiPB2puzYI9BdurM2I8hlk0LG8siA5UjPzYj2kuzOFsT7WlNybLkjdkBqkANFxx6Z/F6zSG6IAwrCHFBEySmLduHByJkHageFHLRr42WwrAsaEig3cpYvB0VTt1RbKg+UaS486Lsqus2So7qjPNGb64W+fC8MFHgqoemn2AwVeCmGi3wwWuSLHZSaXaW+2FcZhIPVQThKjlNkjtcE4URtIE7VB+FUXbDiGNuO6oIoOUE4VBWIvZX+2EN2lweqDM7uUsaSQOwsCsRYoXRXBWFHUTBjIIVHMjq+KrMzzPJQcQCG2C4Mct6hgiCKjgiQlAMwXMhpBUIwyyEYKRJCOT2EBKNfZCfLDy3pXmjg51Kf6Kp1XcU5KuFRsCxZMaHa1FYjiERSZGpNGRtdpO242Ix3Rcl0yk0j16myaYxCE7+LZoVIDb8DoskNRYYyKjLTlijjbAhjm9TZLt1V7ZQYyfS0SjnVXUlNC2mX8TXJnuhM9UKXDFSWTI3qlvImPhQib26zKyoinFESShmOkMyLs+o+qohy5XvzQF0i5+P/Xl9RLLZXp1FgUjFak0l5ycW+lkLsbs7HGAVGxrz0V1FaypPRUZZMcUlFe0kKWouSKCiJqM8XMUkjqZSUZNSxXluQgNr8eMoKyU+EjsJSk5vA/QXFJSOW+xWKS1qUkpWSJMoH/y+Lk3hCQyEpiA8gPIGK89W6hhg1KDAJASjjfCIsVfy/lliWQMmJ5wkZBaeAgpMb5Y3UEFdEe9vA22Y17NcswJblltiwZDbWLZyFZy2nUl4k06J1HS2ZQ5GZOw0rF8yipMzAMqvpWD5/BpYzKpGROtuXUlqWU1BEZJbPs8CyuXMoN2yfOx2LZSwM511oMQsLKC7zZmvSMmfmNDKV4jIVs2Y+g9ksz545A1OnPIWZ06U8E7MpNRYWc2BpORdzreZh4aKlWLpkJZ5duRqr16zH6nWbsI4Cs26zLTbZOMPawQPW9p6wtvOCrbMfbNyIhz9sPYLg4B1GeYmGW2AC3IKS4RaSDrfQLIpMLryjS+CbWI2QjEaEZzUhvrgb+Q1jqOk9hK7d57Hz9As4ffMt3Hj7T3j5o8/xxqdf4YPvjCrTItAPlLyIuLxLpOvnDSPwKoXizvfAC98a8Tzl5eY3RsW1r424Ssm49tUDXKU43PjKiNfuPkDd6FHoX30XY/tPUdZsYblgFZ6cOhe//c00/O6JOWjYcRQVvcOUMjc4eHrB2dcHLn6UGn/GwABsZVtIVgEGT19FTFkbfDOq8Da34QVu6+WvKCV8vbOfayKiBvQKIh4mqbnIN3NJuqVEaigvl7+kxHA7L5rG34jMjE/nvM99AZwnZnERlDBJlEHDbD8vGSERKLad+vg+Tv2JkRZ36k/ASX5oxz54gCPvidg87Ioyy4150LAMLD74ztfjg4eb/7oyNjPr3Oy0MTYUGTV4WIRlIiG+PJOfiI+9QrI2IfxndNm2AqE8k4/gQS0y2ImC44RwClFEoCMiJeMj0SQ34zFIponkSFbIQXVDJYTKuBo3lalJi3BHepQnMojqfqLU5Md7oTDRkzsUb54ReXNn44ta7vybCkPRUhyGTtJbFo7+yggMVkdxBxeN4ZpobK+LxWh9nIpDuij0V0egryqCO74wdJRyWR5Y6rMDUJMVSCkKovBQcpTQaN1TpZKhEalJC1UUKig/JkSABBl3U0S5KaDcFPPMzSw4kp0pSougAEUqCgTuJCeKjapTbPLTGYlZZh7KTgTbY1iP5rRIZFGEMilHmRSdrORIxEf4ISrEQwlPWkKIkhqJSmokS0OkLBkekZyEmEDETxSbmGCtiys6GGmMQkpUkOrySooKoHB6ITbYA9GBroig2Ibzew/ztKbkaFdmhblrmZ1Iz62I8d6GOF8b1Y2V7G+DtCBbZIbYIyfMEXlhTsgLtUdhqA2Kw2154HLkgUu6EJzVmBI5cMu4nEYeDJtTHnZNqW4pGWcjYzMyHo6z6aPY9Od782zfG0OMw4wiGKPF/thR4o+dRLqX9lNqDlRRbHQhOFYfhpMN4TjVGI4zzRE41xqBM00RONvEtqYwnGgMxfH6UByrC6H8UHYoOYcrKDrkYEUI9pHd5cHYUUapKaPUsDxWGoSxkgD1ukpwJFKARshwSRCFRUNkxhzNcjNcKPVgJTYSRXK2F4czhlGQwjDI33U/haePv9Pu3AB0ZPuhLcMbzWmepq4s13G5UYJDkZExPJKxEbFRA4jNUGZqoig50baqLt1SKmtjQsvWiNRQclhupNQ0JbipbI4MMm5OcFbC05JEKDQyuFjG07RSSqWbqkMNGuZ3RanRrmaj3LDezHka+R03xmrrrY7ahtLgjSgJ3kSJseE2O6E2wR1NaXxvPCnpzJNxL3FKXHbW52F3YwF2NRVgZ2O+iQI1/uXHY196qzPRUZ7G/UESGgriKS0iK3EUFK07SHUJZcjAXIoK/8/K+X9ZyhMOOXEplROYZP6fU0QK4gNREBeA/GjKRwyJ9kV+lBkfNTC3kFIi42DUAF2KTSFlpSCOJ1pcvkwEhkg5jwKTFurO/wmeNLpsQaDDRnhuXQWbZxdSXiywhoLyLGVkhdU0SokwXWVZREhkLIxMW71wNlYtsqDMWGDF/NlYIXGhmdlYuWg2lonoyDgXEZv5FJz5FlhkOQvzZ0/BPEqK5bRnYDHtKVjOeApzpgtPw2L6FMyZ8YxCyrOVzLA8mxIzexosrSg+i+Zh/Ya12Lx1s+pu8fDxgW9wCFy8vOHhF4gt9k7YuM0BW23dYePoBRtnbzU418bdH3ZeQXDyCydRJBquAYlwDkyFa1AW3IJz4RFaCP+YCoQn1yMxrwP5tTtQ3XMI7btOY+SEHoev3sGVNz/Gi598jVcM9/DOvQd4n4Ly46yLDMR9m4i4vE5peOWeES99dw8vfnuX8T4xUiREZkCZuYebX3+P6+TaV99Dr648uo8rkvWgJKjBuzJ2hRJx03AXr5hkqbqtHwuW2mP+is2YNmc5/vDHBZg6dy06j15AeEExbD094ejtAyd+Pi5+vvAICqSoBWKjhyfiS2swcu4mAnPqkKjrUO/hNrdHT7G6wNc/x9dS3UMmsZGMyvnPJPsCxWWDqfuJ2yiDhwUpi+Bo7Q/F5/znXJbLCGel+8kkNYLIzESxkfE3PxAbImJz1CQ2ZqGR7I25LIOHD5oGD6sBxG9/bdz98mcPxWb6X4vY2K7TB3vaGsJ85N40DmBEqLedhs8EsfERpF2yOZQX07yuNqsQyAOaiEoEpUYhZRNmyYmQLigSKZcuB2oDiaNJDEkIli4oSg3lJp1ikx3lgdwYL+5gvLlz8EVFij+q0/0pIIE86+IOvow7+6pwjNRGYUdjHM/W4nGgLQFHO5NwvDsZp/pScaY/DWcG0nBuKAPnhzNJFsuZODOYjlODKTjWl4gjvUk4yGX2NMVjTMSnOhbdpVFoKwhHA3ewlRkBFBtfCo10Y4nchKGIZ16FCgoOJUYyN+bsjeqWotyodhPF3HkWp2tSU5QaxXoMingGaJYbiYXp0eNSI4jQTCxrRCM3RaQnEtlcTjCLTUpsMKXSHTlcV3piqMKc1RHBUdkdyo4gYvNQalg3y40SnCCkyrieWMoR5UbqKXEsSxdYHNvjuS7VHSZXa/kiMdwLcRSq2EA3NW5KhCeEkhPiKhkd/iY8KTtemxDrY43kAFukBtsr0ckKskZuiC3yKTl5jMXhjpQcZzU+p5IHZDU+hwdXudKqQQYbp/DAKuMyeLBU424oNz1ZnpQbL/TmUG7yRGq0bMlocYCSjF2lAZSQYBzSheFwDUWlNhQnKDWnmyNxtjUKz7VH4WKHmQhcIhc7InGuJYySE4rTFJyT9eE4URdJyYnA0ZpIxSFdBPbrwrGP691dGYJdlKbdlcGUnSDsoeTsogDtpEwp6aH8jLF9tDRYo5hlsp2yI2jCI1ITTJkRoQll+SFD/K0PifCUhFGSwrlMBGMEhik+Q5SegYIQvvdg9OYFoUOyO2leFB03LbNDUZFL9GXAsgiOLsqOUqNRHWmjosrocHodP2/pwlJyw7JcMSWXgTdQSBqSZAwQhUTEhojgtKV4oJVS1cZyK19PMjwtnKeFglNDUSkNorQEblRXhskVYtUR9tBFyiXmkonzQicFrY/vYbAsGkOVcRiuSsSOugzsas7FzqZc/k8zNudjtKkI25tKsL2RMI40l2KkpRTDqlyOwcZSDJCeukJ01xagozoXLeVZaCrNQENxGmoLklCVG48y/h8V8v+hMDEEefzt5lFUcqK8kRPphexIT2SG838nylQOc0dWuIciJ0IukabMcH6Rm6JY7gcoPSIzIja5nD8/2kstnxjE/ZpcoeiyWYmLw5rFsFuzENYrrLB+0Uw8azkFy2Y9hWUUjRWW07Bq3gyso6ysIasoJqsXz8FqqS+xwuol8/DsorlYRWkRqVm9kNMWW6o2YSXry+ZRZig5Msh34ZxnMJfrnT31KSyYOw0LLZ/B1D8+iulPPoaZUx7DrGeegMWMaZg9YwojZYbyIlmZuRSYeXOmY77lDMy3mokFIkZLFmD58kVYunQBgkP9UVCUh6LSImTk5pACpGYWIDqJYuIbDo/AGLiKtPhEw9EvAY7+SXAMSIZTcAbcIvLgHl0In/gyBKZWIzKvEamV3ShoHkXt4BEMHr2KI9dex4VX3sO1tz/GC598iXe+12TFPM5Fsi5S/pCMywuMeM34AK88uIeXyUsP7uL2vbu4de8+bt29j+cpP89/fx83KTW3vmFdLp/+BrhFGbhJabnxpZaZuSJXIJmuKlJXFrEuXPr8LvkeVxivU6Ze/NaoXj+xoBxWy2xhtWIrpsxegd8+vgCzl9lh+wU9PBP5vv38KW4BcPH3hxujR0gQPMJDsdXbHzmN3Rg6cxMeKeWo3XlEvY/nVcaGr/UVxeZzGRejiYd5/IvIx0VKigjLFRksTERk9HJFFDELjnCZ70kER8TmHIXILDdqjI2Iy8cPtEHEP8rY/FNic+wDI468f4+Cc5fle+NIfVxw3tXG28g9bfa99oWh9cTNvzKxsdugD/ayN4R4y831HCgzhPISJvEHYiOiIzLjgBAvtptwt10LX5dNiKKchAVQZERmJkjNONI1pcRGLgGXbikZPCyDhp2RRpnJiuLOJdqdZz5ePNuhzFAmatID0Zwbiq7iSPSWRWK4OgY7G+KwryUehzsScKInCWcHUnFhOB2XRzJxdSwb13fm4NaeAtzeV0QK8eLBErx0qAR3DpWSMlW/fbAQt/YX4Oa+fFzfnY8rY3m4uD0HZwezcKwrnZKUjF18nb7qSDSVhKA2NxBV2UGooLSUpIWjKIViwzMyNUhZxEZ1TYWobI1kbmQgcWEGp4vkUIYKlAhFcLloFKc+lJofi41ZYgp4VvmXgqNJTQ6XkYyNSExWcgTlJgLpCWFKbHK5HhEalc0hZsExZ3LSKDipEmXcDpHlUuNDlbRIF1VSTCASiSpLlxXLQpJMT+B8FBuFXLVF0rmsmbRY7SovuWdPEoUnMcQd8XLPIn977vC3UXCsEe1tjVjvrUiQq6/8tyI1YBvSKTzZwXbIoeAUhNmjKMwBZdHOqIxxQSUPtNXS9ZJgkpxEGY/jzIOqi0lwPNFLuek3XZI9LJdpF/ljZ1kg9lE2DtWE4Vh9BE42huNsSxQutMfiUlcs9N3RuN4Xh5sD8bjRH4vnh+JxezgRz5NrrF/ltCs9cbjQGYPzHTE41x6NMy3RONkcjRNNUTjWFInjDVE4XBtG0QlVHKgOxcHqMOwn+1jeQ+nZXaWxqzKUwkPKQ7htIdjBOCbiU0qZKTFJD39nY6VhjKEKkZztrI+wPCzCU8wyGTbF7RQdc9toaQS2l0VRgCIwUBiKbv5e2zN90UHa073RTAmR++ZUU2bkqixBxuOI+EjXlRqzMy42jmii1IisyGDvxmQ37co20hAvA5e1rI+OAlMRsgUl/htQ5LsOJQGbURlqo8brtKV58/UD0JkdrC7hHqlIxFh1Knbq0jFWk4HR+iwlMGNktDFPXYm0vbEAI3JFUosmMaNtFdjeXoXh1ioMkeE2HYbIQGs1+porGavQy9jbUoWuxnJ01JeitaYILdUFaKjIRU1xJqoLUlCZl4yyrASeVPB/i7/dLApNdrgnMkLdkB7iaorc/7BNuoVyIr2RHyPi44OsSF+eaHkjIYDS4mWPCHcbBDhshM+2NXDZsBS2K62wefEsrJk3DSutCKVilRq4O53yMlVlXFbNn4lVCygnZO2iOVhPgRHWLbRQYrN+6VysI2uXWGIdWb98HuVGpMYCKykty62k+2gGRUYEZgbmzZ6GeSIlkoWZ/rSSlhnPPI5ZM57CjKlPU1iewsynf48//u6XnP4kRecZLKS0zLeyxMKFc7Fo8TwsW7IQy5ctwMoVC/DsyoVYtXox1q5dhvXrn8X6DauxYdN6bLG2xlZ7dzh5BMHOLRB2HsGw94ogkXD0jeOBPAnOwenwjS5ARLoOSUVtyK8fQmXnHrTuPIXtJ6/j0NXXcebOh7j6wde4Y7iLt75/gPceaJIiXUSSbRFpMHcXvWm8r8TldaMRr95/gNfuU2JMGZiXyR1Ky0vkxbsaL7B8++49PH/3LrmHW9/dpdCI1Bhx42vGr8jXFBpy4yuRmvu4RgG4wgP7ZR7gLzPqDYRtehEI6eoRwfn8HvSUnhsUiZfuGvEWt8U3LgOzl1iTLZhi8Sx+9Yd5WG0Xir1XbsA+NATOQUFwJW6BQfAMCYZXWCjFhp9XYCiqB3ah98R1OMYWoO/UJfVeZRv139zDRW7jeb6mWUZEPP45sXkoMxPLD8XmvHkQMtchYnNGBg/L+BpyljIj6zW/jmRxRG5OS6T0jGdsKDWHRWBEbD6k1BCz5JjFRrqlRGzkRn77XzcYWk/e+uvpiuIPvs7Fdp0+yMvOEOxtZzR3M2ldTRQYuWzYh2fhPBPXsjia9IjQSF2ip/16eNivo9i4ItTfkXLjxKiNzTELjSB16a6KCnJEHCUoMVS7nDubMpMb64biJE9UpfugJsOXMhOEzuII9MgZalU09jQk4kBLMo52pFBmUnG2Pw3PDadBP5ZJicnB83vz8OK+Yrx8sAyvHi7H68eq8Obxarx5Qod3TtXi3dN1ePdMo+Id4azEBrx1shZvntThDc776tEKJT039lB0dubiudEMnBzKwIHuNOxoTsRATRzaSiJRlxuGyswQlGXIeBwRmmBKDIVGup/SIoiMpSEiNZnSJoOKebZISSlMjUIB5URkxsy44JgE5qHIaN1QD+VG64rKo7yIwIjY5HB9IjaStQkPdFXtIj3mripzNMvNRFS7yI9EzpfGthTpxuJZbSqFSCuHIokylEiSWE+IpfSI2IjkSOZmAiI6cgVXOufL5DqyuWxuksCDSVwAMnjGmxHtjQyeJaeGOiPB31bdXyeBv69EH2skkVTfbcgMsEFuiL1pXI4dSqLsUR7jqCRHLievoeioLhNKTptcZiwDUTM8MJDrrV0JJZd0lwVgX1UQjtSF4RRF5DkKzZXeRNwYSMHt7Rl4aWcmXtmTjdf35eHVfbl4dX8eXtqdjZv8zvWDKbjAeU9ymROtXL4tlJG0hJFwliPZFoVzHXEUnjgKUzRONUbhODlSF4EjtREUnkgcqovEAZb310iGJ4KyE4a9VdwRVoVRdsKV7OwU4akMo+iEUmo0RGp2lEUwUl5EdMooMEpuQlQUzMIj0VweKdYyOttLeQJA0RFGKDuDIjtFYejND6ZoyI3qvNGU4o7mVA80MtZSWFQXIIVEdUlJFkfG30RKdscGOlIduQ3VEdaoCpd789iqTI90T7VTYPrygjBYGIHBUhn0m8D/1ySM1aZhrD4D2ykwcu+XMblxXVM+djYXYayZ0tJcSoEpw2hrBanEWFs1RaYGI2SI4rK9vZYiU4dB1gfbazDAOMDYL7DcS/o4T0+rDl3NVehsqkRbQzla68rQUluKxupC1JbmoKooA+V5qSgVseH/RmES/x/jgpAX7YeMMA+kBLkgNdiNuCJZboTJ/V2Q4waKyyo4b1iCLc/Ox4YVVipzsmLeTCyznIZFs57GUhn3Mnc6np0/WwnIarLGlHFRWRcRF5EVIpKyduk8hWRjRF5EYiRTI8uvFCg9yykfy8hSy+mYP/Mp7RJsyorVTMrKNHPXkWRapmHu7OmwspgBq9kzsMCS8rNkHpYvnw9LTnO2XQ8/163wdtrCaINgPye4u2zDihVLsWzFYqxYuYwis4Isx7OrlmDNmiUUmRXYuHk11m+i1GzdgK1227DNwRWu/inwiyxCZFoNUkvbkVc/CF3vPnTuPYOd52/j8M1XcObVt3Hj/T/h9c+/woeUAMmyfEF47PyLjMu7lJQ3ZZwLReHO9/fx4neCdBMZcftbisp3IixGJS23hXvA899TTDjt1nfSfWPE86o7SeMFQeqUGMnO3Pqa81FihOsUGREaGTujxs1wnmtyQztKgP4LQRtLc5Vic5UbrKKprBf4Bm5SGl6R8TCffQXHgERYLLODxZKteHLWUjzyu1nwjCjCznNX4UChcQ8Ng0twCNxY9goLg09kJNzDI+EaFYeW3cfQtPc8tkVk4vCLr6uMzXVKzVUlNvdwwUC4PRf4uiIdkrU5T/FQA4c/l3E0mtxoXU8aD7uiHmLuilJyJGN2GAWzyEiU1zC/jiY+Rm1wMVFi8yejkhjpcjKLjcrUKCg5alCxSWoY/zrFZu6MOmebdfpAk9iIzJgJ83NUGZqJ2RmVxaHYBHvamkTHHt6Om+Fqsw7R3DGMZ2coMKF+tpQZzseDVTjL0WyLDZGrn5yRHuGKnFh3FCZ4oDTFC5Xc2dZl+6KtMBDdPIPtK+MOviYKuxticKg1Hie6klTX0oWBNJWZubYjG7f35uPO/iK8dqQEr1NK3qDEvEWBeedcPd670IgPL7bgoytt+PhKJ/6k78In+h7SO86frxB9N/50uQMfkw+ea8G7XPatMzV47VQV7hwrxa2Dxbi2pxgXR/NxcjATBzpTeJYZj57qaDQWRaAyKxil0kVFiVHdTSIrGVEUHcm6kEyKCacJUi5IJyI4spMl5oyNkhvKizlTY45msdGg1JjEJkcwiU22dE+lRo9nbERY1DRi7rISwTHLjFl01CBkk9g8JExFkRxzOV2WNYmPCE+aCeneSo6Re+9QhEh6XKgiQ2VwKDeUH5EbJTgUnfxkyXCFoSCZ5aRAHmSCUZAQQKn1RXaUdAG4ISPYCRlBDsQeaf5byWZkBcvNA60pOrYojbRHJQ+6Oh5YG+SqnWQXdQmxdE3JeJuBXE+MFPpgV0Ug9lcH4VhjGM53xuFKXzJujKTj5T15eP1QCd46rqPs1uN9Cu4HF1oouk24faASr5zn7+D2Trx5aQAvnerA21cG8O7Vfrx6vhPPn2jElb1luLyzAEfb4nCkKUIJ0CVyoSse5zoTcaYtAafl98rfyPHGWBytj8bh+igcpOTsrwlX7NOFYw8lZzclR6RGENHZWR5OoQlTcmOOIjejIjcSzZSGqzjGaGZUZW8mdFVRaobYNiySQ7kZYhTBkbKSneIw9BeGKNnpygnQsjs8qaiKsEFJ0CY14FiyNi2Jbmil/Mj9ZqTLa4gnG8NlMRSYOGyvTsIOCsyOunSM1mZgtCEbo5SX7Y152N5cgB3tZdjRUY4dnRWkCmMdREURl2qMKCgzFJTtHfWM9RSZOvS31lJiWG5voMTUMrLM6QOd9ejvqENfB4VGUY/u9jp0ttago6Ua7U1VaKPgNNeXo0FXjLqKPNSUZqMyn2KTncD/T/5PJfAEg7/NYv4mg502YutSC1gvn4v1CykHc57GMrJ8zhQst6C8zH4ai+c+g6XzpqvuHhnPslIkhnKyijy7eK6KwpqlFBZKjHQnrV1qqbqN1lA2VOaF88mySylGS8jiebMpIzNU94+VxTTKytOYO2sq41OwmPE0LGdOUfX5c2dikdUsLJo3C8uk+2nZIqx+dhk2rl+NrZvXw3rLBthZb4a9zRbY223BZorJAs4f6iv7WA/EB7khxt8VMSHuSmwWLJiHZZSaNevXUGLWY+u2TdhqsxE29pvh6GIDV09n+Ib4Izw+Bn48MBdX1+G5W6/g5psf463Pv8P7393FB5QRERWe3IPHSYVZXiT7ImNHVHcRZeB1CoxkW4RXWX7lwX3VffTi3bt44fvvyPd4/rt7uEVpkcG7tygpKtMig3klsv06RUcyL8J1SolkXCSLIsJxk/E25xWxeSgyFIYvwfkpKBSYa4w3KETXub5rsr5vuR6VuTHDOue7wWWuGzidwnOdEiFI201Ok+zR2VfewVrbUFguc8DsBZvwx2nz8Mij0xGd24b+Q+fgFBwGN4qNW0goPEPC4BsRCb/oaCU2XnEp6Dv6HCqHjsIhrgBXP/kUb/IzuvmtiA0Fhe9NsjZydZQIjNy/Rhtjo42vkTYz5gyNSI0MHjbXtayNiI0s/1BcVLeWSJJJaOQ+N4KU5TUeig0lh1/kRLE58v7349ma8YwN43FT1kZJjQjOW1pXVJtZbP4auqJEbORp3vLQS4qLMVSNrzExsUzMXVDSPSX1cNYFP+ctcLNeg6ggV0qNXEElV1bJ3YttEBMol3XbIS7YHqkRzjxjd0N2DIUmzh1lyR6okis+crhTLQpET2kQhriz31Ebjr1NFJo2Hhy6EnCuPwUXB1NxZXum6ma6vbcAdw4V47VjlJnjVXj7tA7vna3Hu8814v0rLfjwKmXmegc+udmNT5/vwWfP9+Pz2wMwvDhIRhRfvDCML28LQ/ji1gA+F2724c/XevDxtQ58SCF692IT3jpbh9d5EHz5cAWep0Rd3pWDM9yOw73cobcko08Xj5aSaOiy5VLPCJRQbooYzVmbggyWM3iWOB7DlfCI1JiFZjxzY8rMiMSI2JjlxtwmXVG5FBkFl1dZG5PY5KbFKLHJy4gZlxlB5EbmM8vNeAZHZCU5guKiIXWRmEzJAHHeNJ7ZanUuRzJlObUM202CJFdpCdI9lpnIeRO43njKUryUw5DFcpZJbvKShDDksZyTKDctlPv/BKPQhAzYLKXwlKcEozw5COVJ/qggxfGeKIp1RVG0MwojHbUbA0baaje4i7JDfbyjuvKmM92VYuOJQbm8WwYM14TiaGMEzlE4ro5k4IXd+XjtYAneO6nDR+ca8PHFTnx2tQ+fXx/g9z+Mz5/fjq/u7MFXbx+H8aubuP/5DXz3yVXgqxcA4xvAg9eA+y8D37+AB19exY0DVTjbkwL9UAZuDqXian8yLvel43xXKs62J1FuEnGyWQQnjtvB37JJbiSDs49ys1fJTbgpc6PJza6KCIVZcLQoRIwLjJR3lkeqOFFupCxSI4ONVVeVCE5ZJOVGBEdERxOcARnXQsYzOuXRGK2IwXZG6cYSeemj6AwVhGCUEjNWHsvp8dhRlYRdNenYWZeFnarrKB+jLYUYay8hpRilxOzqEoGppLxUYrRLoLh06TDcLdRgiOVBMtRpppptbKekDHZSZohkZPokK8O2AZEZMtjZoKRG6Ouso8yI1NShl+1dIjaUH6GjtQ7tzTVobaxCU10ZGqoLUE+50RVnoiI3GaUZcSjg7zonlr+vjFh4Wq/GnKd+h2WWU7HCagaWzZ2mri6S7Ik8OkB1BS1keTHLiy0oL5QVkZclMtbFgsxRrOD8KxZQfBbMxDJK0NJ5M9RN7uaTBXOmYp7FM7CU8S/T/wjLWZQYyszcOZSaubPUPWCWLJ6HFZSWlSsWY+2aFdi0YTW2bF6HbdabYGuzgWyCHcXFznYLrEVG2L6J0zduXIMNMi8Fx3rbBmzZug7LF1shmvvhKF+eSPLEM5L78Eh/LWPj5OKMkKhIuPt4wC/AG0FhAQiLDkFUfASiEqMoMqXo2T6EgV27EJGcgtHDR3CfB2CRFxEX6S56D0aVeRHeemDEWzzov834tkSiXXmkjYF51XgfL9+/jzsUmpfIi3fv4YW791XWRbIztygbN0VcvqGs8AAvXJesCsXj+lc88Mu4GLlq6ct7uGm4hxtEZEaERMa+XKeU3BIhkvWQW1yvOasjsvQ8225Tel74ngJEgbpNMXuByDpvUXhEhm5znhdkXm7DbYGyIfPfMcnY63w/PNZjxxk9LBc7wmKhDWbMWYPHp8zCI49NQW7zGJq2H4ZrqGRnwuEZHgGfMEpNVBQC4uLYHo6AlEzsuvg8slt2wC+3Hs9/+bVa783v+F75+pdFbpTUSGZGsjYPxeY5GUD8hYZMmygxgoy1kfhQbOQScMoN5UXWYe56MsuOGcnqyOXkpz+5r8kN5UfERsvaGH8gNEpmPtLuTKzk5n2N8S6piRmbtKK/TrExZ2TMGRozZrEJ9rRhtEWIpy3C2B7Bf5xgN2t4bFurBgOHB9ghjEIT6W9LqbFDUriTJjRRTsiLd0dRkifKUrxRI+nwXD+05vujqygAg5XBFJowCk0EjrbH4WR3Is72JuM5Cs3VsQzc2KllaF48UIRXjpRRNirx1qkanmnX473zTfjoUis+utqOj2524pPbPfj0hT589hKF5g4PXC9TaF4exlev8uD16igZw9fCK6Mad8hL28kovhTpoex8dnsQf6LofKzvVJmfd8834k0K1EtHy3DrYBGu7CnE2e15ONqXgz1tGRjUJaK1OBq1uRHcaWqXjRen8+yQQiNyU5hFeckMN2VuwtmuycwPEImhzPzTYsNpqRQak9g8zNiwzSQ25kzNjxmXHCKCYhYaTWooJkpoNKRubs9W6zdJkpRFdLi8Wqe0i9iwXY39oWBlJYnocHsFtousFTDKlWD5XE7kJptio25imKQhd2cuotgUU3DKU0PVJfiV6SGoyQxFTVYo6nNC+VsJQ0seyQlGa5Y/2jJ80JrmhY4ML/Tk+KBXHncgl37neii5GSsLoDyE4DDl5gzl+PJQOm7uzMOrh8rx1vEavH+2GX++1E256cUX1/vx2fVBSu0ghXYA713ux1sXB/DmpSG8drEXL53vwMsXOvHahQ7cPFKDizsKcX13MZ7fWYhbI9m42Z+Oq90peK47Dec603CmLRmnWhJJgklsYik20aasjdY1ta8mktsXSbmJ0LI1FVqWRsTGnK3ZyShiI11R5myNEhkRHREb6YZSQqONx5GMjRmRnCHOaxYbM5K10URHkxtzXSGiwzhKAdou4lMUThGKQn9pPEaqUrGzXh4nUIRdbWXY0V6hsi+jlJPtFJdRsqO7mm3VWpsIDaVFhGWwqw6D3aSLsiIiY5KdIRMiO4NsH6D8yPSBbs6noNR0NSgGKDH9FJteRQP6uhrRS7o7KDdtIjd1aGupQ0uTjlSjpaECDbUlqK8qQE2JZG3S1DibQv6v5MRRoDN50NmyWt28Ti6bfnbhHJV5WblkLpYvsCCz1QDdZxcxUmyWz5eszTQsWzAdi+dOpbg8jSUUIWGhkhjJujwJq1lPYZ7IDJlPWVokVypRhlasWIhnn12MNWuWYfPGZ2G9ZS1sJFtCcbGz26yVt22Ere0mljdRaigr1uthZ78Zdg5bGQmjk5sDvP084Rfog4AQP8QnxsDB0QYbNq1Bckoc7LmOpEgfxPDEMpb76Wg5OSWJCZTcsZ2o6+yCf1gQYikycckxSExPQFJmMmJSE1Dd0oi+nTvRMTqKsOQ0NG8fA0/ETd1IRpWNkfu9SEbmLR70Bam/Y5Ya8gYeaFJDJXoZ93CHcvMSeYFic/se5UIkQ3UdaVkVybDcoGDc+FrL2lz/SsbAUGLY9jx54UtGHtBvkZs8uN/iAVuyNdd5EFdZHpGY7znfPYoIt0W4I91cFKhXyev3jarr603KlwbAUxSFZE3kvYy/J/IKkSumLn76Bc588AmOv/Eurr77EaJzdfj1Py6ExfzNmGWxCo8/NQv//YmpaDlwAjl1HXAPjYYHxcYrIhK+kZSamBgExMbBg/W4onLsufQi4ip6EFXehZe+v6e28wal7ppIDd+niI2IicjNc3yfqtuIYvLcZ5KZ0aTG3PVklht5vIJZbMxRZXK+1LIy5nE2PxabhxkbCo1IDVE361NiI1kb82MWKDQKTWokHhOxIdIuUcnNu98Z979GsZHBw3+NYkNxGRcbQbqbfiw3ISI2XjYI9dymYoQPRYbTPGzWINzXDtHBjsQBiWFOSKHQZMW4qvEzRYnuKOeBqCLNG3Vyq/n8QPSUhGCQO/ThqmDsqgvDwZYoHOuMxdm+RJznGfAlSs21sUw8vydvXGhePVaB109U460zdXjnfDPev0SZuUKZudaHT2/1U2gG8cWdYYrMdnz56gglZgRfvzaKb17fge/e3GViN759i0gk373Bttd24NtXd+HbV3ZRdnbgy5fH8MVLI/jshQH8+flefHy9Cx9cacXb5xvwOoXqztEq3Npfiqu7ivAcBecEz9b3tqVguC4B7Tw7ri+IQAUFpkiyNunhlBke3GW8TYZJbCgrE6VGdU1lxnBazA9kZuIYG3NXlIhNDutKWkQ2RCLSYxEd6kVpCX8oPRMwC0k2UZkXisiPZcZczjK3S1uyLCevI1kfU4bIhKxXMkRCvmnbRHBk+yS7pASN22nudiukqBVlSZQuOX4OIn78fOQzkqvNSik15WlyX6EQ/k5CUZ0ZhmqKTW12GBpywtFMsWlXt9znQVkOvuVRGKuIwu7qaOzRRWOfLgZ7q6OULMj4lR1yZVJFIHbx97WHkrO/LpyiE41jzXE43ZGAi32puDKUhev8/m6MFeDWrmK8sKcc13eU4Mr2QlwYyMWlgVSc74jCmfYonGiNwIm2KJxsj8GptlicbuV6WmJxpjkWpxpjcLQhFsdVFxRlpj4Gx4jEw3XROECR2VetZWr26iLUNmpSo2VrzGLzsDuKUUkMJYV181ibH6ONvaHYUHAmSo3EAbZLl9O41LBtXGJKpByujb+RaaRfrrLiPIPSLldkcdnBkkj0l0SjvyyO/6tJ6KtIQV91JvpqczHYUIwhuUqpvRJjSmwIxWSMAjNKtlNohiklQ2S4m0iUNkrLSE8d2030UGDIAMtCPyWoz8QglxukwAx2NSmZMdPTKTRRbppVuaO9AS3NdWhurkFzSw3L1Wii3NRVF0EnY20KM1CanYyi1FglNiX8rTptelbdzE6yLQvmTMN809VB8yymwWr2VIqKXD30R8yhsMzhfJaUFiuRmLnTsWDuDCyUbiUK0DK5WmnZfGxYt1wJy6ZNqygl67CN0mJjR1mhuNhSTGwdreHgbKPJiv0mCskWuLraKnz93BAQ5I3gMH9ExYYhOS0eKZSOtMwkZGSnICsvHfkleSiqKEJFTTmq6ipRR5HrG+5FEoVm4+Z1SElNxLatG5EQ4YsoHxvE+doj0luGFDgjOycDvTt2o7ipBf5RIZSaKCSkxiE5KxlpuVmIS0+Drq0N/fv2oZVCE5Wdh5axPdhx4ToO3ngFx158HXe+/AYvf/OdEhyRHYkfUGY+JO9SXt6iyLyhoNxQhEQShDvkJc7z4oMHGkpuJKNikhzJzPDAbBYeyajc/pYyxPgC61qbCA3hQds8vkYyMy/KgGLKiojJ84avsePaTdz++uvx7RNpUVmke9ym7+7iztff4prhG5z+8M849vp72H3rZfRfuIa2E5fQeOwi6g5fRtmus8gdPobswSPIHTyK2gNXsHCzD37zmCXFZj2mz1iBx5+YjccsFmL4yvOIKaqm0MSqbI0g2ZqguDgExScoscmsacSu524jKKceBd371ba+zM/jBt/jVQqdiI26c/C43Mjdg6X7SO5LI20iLdp0ERrzFVFmoflBGzE/WkEbjPxDuTFLjTljM1FszJi7okRk5MZ96qGYIjcfaN1QSno+etg9deS974z7JGMzLjYW/8+LjVwVJWIT7GmnxMacmTELjtyVNsTLgUJDufG2RRgJ9yKMIjVRfvzn4T+Qp+1qhHpZU2bckCLPdorx4A7Eg2fiXihN9lKDghty/dGY64eOohD0cac8XBmJnbU8EMnVJTxQnFJZmiTV7aQfyeDBJhu39xTgpQMlePmQZGmq8Cal4m0ZQ3OxhaLRjo+l6+hGHz65RaF5kTLz0hi+vrODcrIT3762C9+/vgt339iNe2/uI/sVd9/ah+/e2Y/v39b4jvXv39qDbyk437y+E9+8weUpQl++uh2GV4fxOeXo05eG8OfbA/jT9V58cLkT75xrxhun6vDK0XK8sL8Q13Zm4/z2LBwbyMCe1hQM1iWivVxu9hWD8qwoFKXLQV66oXggz9QO+GahGRecCVkaczRLjUYMpcEkNpxfZEVJRrKMu4lFbLiPuvJJRMMsNGbJkXlV95EIjpS5HrPQmJEByCIwgpSFTJ7hZqbGIDs9Dlk8GCihMc0j5HGb8jNjKWQ8YHBbc9JErCg3RLJPBfL+ZMwRPwOhSGJGJEqyhSiUZkXyTDpKfUYVFJ4qtldlh6MqMxSVlEBdVhjFJpxiE4amvHB0FkWhtzgKg5SaEUrNjuoY7GuIx4HGRBxqTMbRllScaE/H8fY0koJjrck4RNnYR7nYQ7nYUUUJKAumEARhSG6iV+hLEfBTGR4lQkSuYtpD4ZBxMBJ3c/7dSjy0e9ZsLw/CcKk/RksDKRcSfTnNnwRhp4ldRJbbM/GeNxKFCrkMXK6KkqugtCujVIaGUiNXRT1Ekxc1QFgyMya50SRGMjTmAcOEcWSC3JiRrMsPodQwmsVGREaERmVuTONwNAHivDKPZH1KOU3G5VTEk0QMVCSjpzwZ3WWp6K5IQ08lD5q6bPTXF2CoqQwjrZXY3lFNwanDWE8Dqcdo90NGKCsjPU0UnGYlLUPdTSpKVkbL0LCsBKaBktOIfqn3NLPcRFqUzHRTarq4fBeFp5Ni09nRiPb2JrS1N6KltV7JTVNjFep0pagpz0dlYRZ/b6ko4ME8Jy4URfy9O6xfjgWUFsm6TPvj7zHlid9h2tOPqSuMZNyLJeVmydL5WLx0AZYuX4i161dh9doVWLf+WYrEWlhLF5E9ZcXRBo7OtnBwsoGLmwPcPBzh6eMKf4pKaFQwYhKjEZMUQ4lIURRXlaJEVwZdcy1ae9rR2d+D7qF+dI8MoGukHz2jQywPoaGrFeU1ZSjne6isLUdFbQUq6ipQ1ViNyoYqVDfq0NDagIHt/fAL8kNOfg62btmobuGQHumDlBAPBLrZwNVxMzJzs9E5ugc5tU0Ijo9AIv8vkzISkMLtSRWxychAY28/hg8dQcvIDopNPjr3HcGuiy9i8Mwt9JzQY+DMNQycvYKTr76Nyx98jNe//R5v3X2A93mQlku0P6TMiOhIducdIkIh2RK5r4zivsarIiNc7sW79yk50vVzH7fJC98b8dL3lCBy5zvgRRGde5SZu0bclAHEqqvJqAYav/TdA7zMZd54YCQP8CbF5fjLH6J06CCOvfwmzrzxLg68/BbGbr2GwSt30HH2edQf0aOU0lI0eoqcRNmOs6jYeR6Vuy6gas9FVOy+hKp9elSS8n1X0Hj8NnqfewO1+6/giQUb8fsnLTHLajWemboEv//DbMxevQW9l64jKLsQnpHRlJtw+EZEwD86mp9xPEISE+FO0anqHcbouZvwSq1C26EL6rN6idssY4jkYZaX1aBgQTIypu4oiscFyojceE+7IsqcpflpsVFQkKQ+UWzkJn+qW+snuqP+ImMzLjbS5fS9esyCEpsPNbEZlxvpkvpQG0ys5Ob9743739C6ogL+WsRGPStKxMbLTl3ubb4aSsbRhMlYGtZDaP3BlBm5j02En/Tb2iLK1wbRLMcEOCA20BG+DmsoONuQEys303NFUYInypI8UZnqBV26FxpzvNFR6I8euRsrd/bbefa6p55nsjzbPdIWg5Nd8Tjfl6yNpaHU3Nydpy7XfulQKV45Ilka88DgJkpNKz680oU/XevFn28O4NNbA/js9hC+vDOihOabV/fi29cpKm/uwd039+LeG/txnwJz/519uP/uXtx9lyLz7gHFdyI37xyk3Ijg7FV8+zaXJV+/uRNfUXS+oiB9/Rrjy5SdF7bj0xsD+Iiv/+HFNjXY+I0TlbhzpATXKTgXd+Xh1HAmjvSmY3drKvprEtBaGoOafB7EJYNDuSniAb+Q8lEgUpAWo8qSrZGMhsiAggf6PApAXppkbEyZGpOsTCSbSIZFBhPHRfqq+9SIaJhlZiLmjI1Ec4bmLzI1IjlKaESAtHZtHkoNtzcnI5avyTLJEdFiXcgWgVLItsi28z1kmqSGsSg7lkIXg2JSkhWDsmwhFpW5cajKiUU16/JEY11OFGpzo1CXK1efRVKGo9CYF4WWgii0F0UrseksCEcfD8DD5ZEYq4rG3to4HGhIwEGKzZHWNBxtT8WRzjQc687A0S4hk+VsHO/KwhEKz6GWdC6TitGKWHUA75XsYY4POjLcFZ2ZHmhPd0ebqnup5zvJE7x7cgPQmxeI7hw/9MozofJIvkQfyDOiBvL91bOjBqRM1OMUWB+UtgLW5flScgfiIo3BAoGCJTfoKwomIepxC8OFoVqkcAwVhWKADIp8qDixLJHiUSwywnllOVmmcAIiKTK9MFwxVER5EbkRkSFytZQgMqOEpjhSMSjLcN4BxgHWB0qiMFAaS+JJgqKvLBF9FJx+0leeQtER4UlDL0WnpzqTZGOgvhDDzaVq4PCO7hrs7KnFWG89tlNshnpbMdjbgmFKyyAlZaCrhbGFoqPV+3s70N/TigHOM9jXxnorenta0MNpQm93K3q4TFdHEzo6mtFO2kRu2hrR3FSLpvpKNNSUoq6iENXF2fy9pfD/jb/V+FA1zmbb6gXqEQRrlkiX00ysWT4XtpuWY9PGZzF/8SLYuzojtSBXPfvHxccbXkG+8AnyUWNTgiMCERgZhMCoEKTmZaK0tgqVjTVIK8hGTlkxuseG0btrFH27d2Fw314M7d+Lgb070dTbiZEDLO/fg/59u9HLtt49u9C1Ywzt24fRNjKI9lGJQ9Dx/RRz+yvqylFWV4ZSxvLGCpQ3U2yadahqqUd9Rys6hwcQFMP9Q3kxli5biE3rV2D1krlqAHJcShpqO3rRtfMAth89j4wyHcITYpCQEY/ErCSk56YhIzcDybk5aB3ejpFDx9A8MITY7Fz0HTiO7aevY+DkdYycex7bL7xAybmOrmOX0XnsEgbP3cDopRdx9MW3ce2jz/HaV9/gAwqMZEtkILG6hFu6q9gm43HeptS8RVERuZHLuF9l2yv37uPlcSgrnPaKwPmkfIfzSLbnJcqQXCl1h8vJpd+qi+n+A67fSLHigfe1D1C9V+TkHGoPXkL57rMo3nESuv3PoenYdbSdeh5d515G9/mX0Xr8FhoPXVW0s9x57BYa9l5C9Y4zKOw9iMS6QUSVdyKkoAEhWZVwDk3Bf390Gp6ZsRCz567Ak89Y4VePzcYqp0D0nb0E34Q0eIdFwS8iSnVD+cXEIDQhAeGJSfCIjEXH/lPo52fomVLGz++S+nxu37+vdUVR3kRGJNMiXUsiK9L19BylRJ4RpWVqflpqzHWFabpC5IbLqGdPcV3nRZQoOs9JFxW5QM6zfpZic/pTeaaUiI1RSY0gXVEnPqbUyAMxVdTKJyg5mshINxTLH2jdVcc+uGs88NaXho7T1/UBGX9FGRtnio2/h42BUqOuilJyQ3kJ86XYkGAKjjxCQWQnkjIT7W+H2AB7JAQ7IpEkhTgj0HkdEoNsUZrii5JED1SleKI+wwfNPAi08gDQWcgDQGkAhisCMFYdRKkJx8GWWBzrjMfpngRckMGXMp5mNBM3dubi+X2FlJoyvHKsSut6Ot1AiWjG+8+14cPLlJqrlBoKxmfPD+GLFyg1L43gm1dG8O2rOyk1+/ENhea7t3crUbn31gFKzUHcf28P7r/P+vv7yQHcfe8A40Hce++QEpvvVeaGgqNkZz/lRhMd1XUl2ZxXx9TrfP7CoBqQ/Mn1HgpOB9690Iw3KF2vHNPhxQPlqnvq0mgezvRn4XBHOnY2paBPl4TmkgTocmNRqq6aMmdh5MBvkhslOyYhUGITTpkJV1KjLvXmdJWBEVR2RJOXLClzurrDcLS/mk8ERqbJPW9+LDfCuMyIpHBZc92cvcnkujM5TZuHr8N5JiLLmZdVssOYS6EyU5AVj8LsOBRlCbEoZrk0O15RxnI528oZq/LiUW16UKDITU2OjFOKQj1lprEgBk35MWjOj6bYRGtiUyxPfQ5Hv4hNWRRGKyUTE4v9dZQbis3hllQcbkvBofZkHKLcHOxMx8GOTJazcZRyc6w7C0c7+b20Z1OqM7CnIQU7auIxWh2rBtAOUBC6coPQkuGHRskypvJ3nOSOmjhn1Ca4EFfUk6ZkN3XJdCunyz1b1H1b0invGb4UI19GHxWlTWJXNutZnJ5FgRIyvSlI2rxdWfzfyA3U5ElJFHeY3IbeHJIXhG6B0wW5iqmvIOQv6JfIZYSBvGD057NNHstA2emn4PQVCPzcCiM4r1wRZW7XltXqJD8cA5xH6DfPT5nsI/387PuKYxX9Eik58qBKDUqOyA7pFSqS0FORQtLRRdnpEtnR5WCgLl91Xw226zDQ3Yjh3maM9japDM5QT5sSHZXNYezv68AAGexvJ5Qcxn7Gvr529Pa2oa+7HX09LHe1oaurFW0iNkpwmtDKg35Lgw5NtRWor6TYlOSgLDcVBRSbnIQwZET6Yf1SC6xaaomECG/EBrkgJthNPe4lNj4cm51ckFhQhO3HjyOltJQy0YyyhlrklOQjj+vKLc1GdlkOMkry0NDXjeFD+ygse5BXU4XSZr6fo0fQd/AgevbtU/Tt34/W7SOo6emkzOxB566d6Ni9E52UGgUFSLXt2I6OsRHKzRBquvia9VUob6ik0JCmSlS2UGpaa1DVWg9dezPnaUdNZwc6d+xE82Afps2cglmznsFjv/81fvfoP6Jt7BB2nb/Ng+sZ9Ow/jdTCUkQlxiIhMxlJOZSavHRkkrSCfG7fDowdP43Gnj4k5hZg8NBJ7Dx7HcMn9Bonr2Lo1DUMn7mhRKf35DVyHe1HLqPn+BUMnLqC3VdewLGX3sTtz77Eq199q7ITIjgyDkfu3SKZHHXF1IMHSk6kLION3ySvU2Jeo6yo7A6FSMbByCDb16Sd88t8ZibeB4fHaOg/+BTd517C2LW3MHr1TQxcuIPuUzfRc+IG2g9dQsPu06jefgTlffuQ2diHVF0HQnOrEJBWBM+4LNgHxcHOLwo2vuHY6hWETa7+WO/khU0unlizyQH/8Js/YsbsxZg9ZwnFZg7+/tdT4R6dg6GzF+EWGgX/8GgEREZTbGLgHxtLqUkkyfCLTcPAiato3n8RXqnl2H/9BdVF9ryIzff31dVa+q81GREp0a52otxQbC7xjU2Ump/CLDbytG+RG5XFkQwQOW+SGiU2XM9zkskxIXJz5rN7irMiQJ9DIWIjA4ilO+rkn+RJ35QaBcWGcqOJjIy5MY6LzfEP7xkPKrG5+dcjNnIfGxGbAIoNpcaoLvGWS70pNGaxCZMsTYADook8hTuRIiPIJduZclO9GC9Ey31IKDYVqb6oTPFCTZoXWnP9eRAKRk9xMAbKQrC9KhQ7a0Oxt4FS0xpNqUnAyZ5EnOtPwqWhNFyj1NzaRanZq91U7+UjlaZMTa2678z7FIgPL3XgY0qNZE0+uz0Mw4vb8dWd7fj65VF899oYvn99D757Q+REMjN7cO9dSszblBfKygNKzPfvHqSwUGik/T3pkuI8ksl5R+RH43su+/3be1T31Hfv7MJ371Jq3t6Jr98YxZevjcDwyjC+uDOkrrT6881efKjvxLsXW/HemWa8fbQeLx+owgt7yvh+ivDcUAGO9eRiT0sGRhrS0VmRiLr8KJTnRKEkK4IyIxkcyg1lReuW0rpvCtWYHFPGhnIhYpNPYRmXG8qGRDMFmfHq0uu4CB9KRZzK5JhlxpzdmZjFMYuMWVTMdU1kNGkRzHWzzEysCyI1D5G6JjiyDYWUmCIiUlOSQ6HJTVCX3ZaxTe4GW5FDscmNQzVlr0ZhytgQs9i0FMahtTCWxKCtIFJlbLolg1AWqa7oGauMwm5djBKb/Q1JONRMuaHYHOlIoVSm4WgXRaYrB0c6c3GIknmwPRUH2xIp1THY18hl6yOwozYCozURGKuJwaguDkMV8egri0VXcQw6eHBvzQ5EU7ofJccbdUmeqI53RXm0A0rCbVASYYOyKDtUxjioh3xqTzSXmwmKALmhMclD3bm3IVETIXkEghntXjKehP8r/J9p5/rbWNakiCcDSpL80K6gJBG5D82Pkcu1hW4KUhfnVQ+VlKdlS5tJiBQ5/F/MDSGMlCUzE6WpNy+UbYTz9eXLvW84f34oepUYRaBHjXGKJFHopWgq0SmKQ6/EEn5uJnrLKDflIjfSZZWErrJkRWd5Cv8HKDrVuejQFaKrtkjdOXiwuQJDHQ2UnBaMUXa29zRjZKALQxSZAWFAo7+vk2JDOaDw9PUKLCs60E26pGunu1Vlb1pbGtDcWIt6XTl05QUoL8zk/1U8chMjeDLmifXLLLFy+VxEhmh3zY7wcUSQmzUyMpLg4B+IwWOncPWdd5HXUI+mwQFUt7Ugv6II+WV5yCvLpdjkIqM4D/W9XRjYt0dlZHKqylHZ0Yahw4coNPuV1PQeOIBB1tvHRtEw0I+BA/vRu28vurlMtyl27d2tBKdr1xglReRmGLXdLZQayQQRydC0SpamhttRh+r2RlS1NaGWolTRys/s2HE09vVi+qyp6mqrp598HE9PnYGOXccwSCnpO3oRg0fOU1gKEZMcr6QmJS+LYpOBjPwMZJYUo23HHmw/cQa6zh6kl1ag/+BJjJ28gpFjlzAq8cRljJ7WY+zMNYyc0vOATZlh2+BJQuHpPnaNgnMdHYcvqq6rvlOXcfj2y7jw7od48959yo0mI3Jgf4PIWBMZzCvZHJkm4qPudUPM43hEXOSKLPMl5hKl/e179/DWd9/hLYMBr3/+BXZfuIqyrl0o7RxDTkMvUipakFTWhMTiOkRmlyAgIQduYYlwCYqBa2CYenCli38QHH0D4ExcfAPh6OUDBw9P2Lm4w9bJFdbOrrD19sXarfb49e+fwoxZCzDLYhGemDIbP//1M0gspUwfOMx5AhEQQaGJioZfdIy6GiosKQmhFJvQtDyMUATLh44gMKcW+g+1S72V2KjBw5QTioY5E6NdGcUo2ZoJl3eLsJizNGbGszUiNkQubdemScbmnxabi5xP6mc/l0c53Od0mVdDy9iI0MjDM+UKKYkPEbkxI11Spmg8+OZXhs4zz+uDssr+usbYBHnaGoJ97NSdhyPkcQny8Ep/R9ODLO3V07fjg0VqnJAe7oqMCDfkRHsgP84bxUl+SA6yQ6L/Fui4Y63P8kVzDnfOBTwDLeYZJKVmRAZz1oRRaiJ48InA0Y4YnJb7fwxI91Ma9NszcFMu5d5TgBf2FeGVw+V49Vg13pSb651rwAfPteLjy+345GoP/ixXsdwcxBcvjODLl0aV1HzzikiNjKfZh+/fFDnZp4nNe5SVdw/j/nuHlNQYPzkHfHkN+FZP1Wf5s9Mwfnyc0nMExg+P4v4Hh/EtZefrt00y8+YYvnp7B74kX73FssiNjL15RcbzSLZoUMnNx1fl6qk2vHe2SW3zq8eqcHt/Ca7tLsSF0Rwc68/Agc40jDUlopcHz6ayeOgKonmQj6DYhFNc5EoouSNxrJKYgvRYio50Vck4G21cjeqSYluuCEUqY5pESg7Jz4hDcnwwYiJ8kU95kKzLRCExi4i5/k8JzE8xcdrE9YjM5GbGKbSyJje5RLrDhCLJ1IjU5CWiPNdMAqryElBJmakiurw4TWzyolGTE0mxiVBi05AfjWbKjUhNO+koiEInD6jdRZHoN12+vL0iEjvlBo66WOyujcHeegpOYwIONifhSFs6TnTl4kR3Hk705OHsMEVzZxmu7ynGC3vz1E0dr+/KwYWhVP4e47CzLgz9JTzIyyM7isIp5RFozwtDW3442kmbuiorBM3ZQWjI8Eddmg9q5B5MFJiyGCdKjgOKw+zUc7AKQzSKWC4Nt0dFpDzl3F49LkIX64xqyo9IUC2XFeqIZILkuU/yGAOJzRSiJoqUyFFTyg/RhMhTPUJBHpIpN90TKZIb5rVJm5xYSBslaSJmQTIjj2EQOZpY7qAYdWRSjPg+NXkylSlGZrrkbuCkm59Jdy4/q7wIdFPYu/IjtcjvqrswGj1FMfwsY/i9xVAU49BdmoCeElKaSsnJoOykU4LS0V2ZjfbKAspOCfoaKtDXXI2BzmYM9LQquRkZ6sbwYC8GB7sxoOj5Af2kr78LPZSeLh7shY7ONrS0NqGhsQY11SUoL87i7zEJeYmR3I95YcXCmVizegEiQ90QzX1dtK8rQj0dkJaWDGsfX4xevIJLb72FQgpN4/AQD/gdKKwuQ0FFIQorC1FQVYyc8iK0Dg9iO8Vl+OB+ZFeVoba3G2PHj6PvwEH07t9PQThIOTiKtp1jaBkZZv0AZUeER6Nn/16KjSY33Xt2onv3DnTu3I7arhZUyHga1e1EoWmtJQ/FprqzhfLTxdiJ0WMnUNrQhGkzp2HevDl48onHMWO2JV/3InqPXkLngXMYOX4Rcdm5SEhPRkpuOlLzs5GZn4XMgixklZWif/8x7D53BWUtnUgrrcLw0XPY99xt7JCszfFLSmxGTlxi+SLGTl/BjjNXsZ3yMnLiIgY4vevYFYrNVfRSaoTu45fRSaHqOHweA5x3l/5FXPngE1z/5FM1qFcERTI6IixyL5zPCY+76uZ+cs+cFz/+BM+9/jaO33oBBy9fxR5+H4MnzqJhdDcKWruQqWtCfH4ZgpIyEZaSg3ASlpyFkIR0BMYkkyQEMwbHJiIkJhH+YTHwDYmEf2g4vIND4BUYBHf/AA1fP7gRVx8fOLp7wNbFBdsoNg78HSxbuwGPPj4FM2cvoDjOxxNPz8QvfjedErULVf3bYe9DsYmMVWLjHxOLwPgEbksKBSee8lOFXZfvII/zhhU3qCeIyxVRZrG5qjI2FJNvHoqNjLeRbM3E+9YIf9H9ZEKWvfq1EVe/kunaeuQJ4Oc/vw+56Z/2RPAHkIdtqiuwRG5+NF2DYsMvwXzZt1whZb4M3NwmmRyRGXOU+94wGg+89TXF5sW/LrFxs11PsbEzhPo4GCP85UGV2vOb5HEHQhyFJinMFSkkLdxFPfogN8YDBTI4OFEeSOmH/Bg3JPltRENOIFryuSMs8OfZXAClJggjVSI14dhXH4kjcuVTWzROdcfi3EASLg6l4MpIOq7vzMatPXlqIO6dgyV47ahka2rw1pkG0+Xc7dpN9q5p2ZrPbw3hyxdH8dXLY0pqvnttJ757Yze+f0MGBx9U42jMYnPv3UO4//5h3KXAvP/SIfQ35aC2PB67h6pw4/wI3nv5KD5++xQMH53Fvc8uaMLzrXAWxs+O495HB/Et1/XlWzvx5WtjlJoxfClXTt2h6LzE+gujSrQ+oNy8fbkVbz3XhNfP1OKlYxW4fbgUN/YW4OKOXJwdysKx7lTsbUvDYH0GOitT0VCcqA7w0h0lIiCDgOUGfHky+NZErmRdUuUSaxmUKxkaERrJwIjURI1fFZUYG4TocB8U5CRSbDQZESn556RF+OfmMYuQuWzOzojM5GXx7NckNuZ6XpZELVvzMGOTgFJ5Xk9OgqKCYlPJullsauRBhSaxqaXQ1BERm/q8SDTxQNnCA2UrJbBDSY0cLCPVGJtBuSS5LALbTVcIba8Iw1hFOHZURigO1CfhbHcBzvYVY19jEpoy3HFpbxkefH0JuHsZuEfuXsLdr87iy4+O4qNXduHGqVbs78lFW0EIXy8crRSaJh7ABXl2WF1GoEamxABFPcuK9ADUpviiOsELFXKfJv5PlEQ6oSDEDnmB2xT5QTYq5gZtQV7wVhSG2SoZ0p6R5YQqeU5WjDwUlALEek2ci0a8hnSFmamL17rF5MnfDUny2ANTlCeBm9tMPMwS/VCMzG0/nOZlwiROCm+Kkg8lyoftjGm+aE3zY5uJNH+2E4mkNT2QIiVdegFozWQkrVnBaOVn2J4VivZsfra5UWjPiUIHYxt/A93VIjbFpEjFtrpytDVUoZ0H9a72BvTyQN/X24Z+yeQM9WJ4uA8jI/0qSn1goFvJTXdfFzr7utHR043WjlY0tdShtrYMFaU5KMlNRm5SFOJDvNUTsDeuXYLYUHfE8GQuys8doX5eyMjNwgZPL+x9/iVceu99FLS1oXl0FLU9XSiurUIRhaaoqghFulKKTQnahkcwevQIth85iIyKUjRTgnacOomBQ4fQR4kZOHgIoyeOo3XHGNp2jGKAEtRHCVIc2j9Bbig2u3ehZ88udO8ao9i0oqq5FrrWegoNZaatFjUdjWxvQg0/i3q+x4b+PtTwfR547iKySiswffYMio0lnnj8cVgtXEKZuYzeI5fRR7kZPn4e0emZSM5MQ2pOJtIKcpFVkIOMvGzkV1dTZE5jz3k9ihvbkFlZh6GjFygu13H4xhvYc+klDJ24guFTV4ke209fxRAFZ+TkZYydYf3MFWw/p8fYhevYceEmxs7fwPBpPUbOXlMDZ4dPX1OC1XvsMtoOHsfIufOc5zkcvnYDuy9INukouvbsQ013L0qaW1FY38htqEZCQQlCUjLgE5cEr5gE+MQnwS+R0pKYirDULIRyWkRqDiKS0xGWmIQQykRIrEYoy6FxsYqgqEgEhUcgOIJiEx4Jn5Awyk0ovBndA4PhGRQC94BgOHr5wdbdG9auHrBx94R7UBCslizDH558BjNmzcO0GXPxh6em49dT5qFh7Dhy61vhGhyuuqAComMoU3EUqyRuUxp8WM9taMehm28ipWEQ0ZXNKiMlV4mNi41kbCgnVxivfCNZGW3wsDaYWCTlp7M0SmbUshQalfXhuhTafJdYvqAu/abQEHXllcjTt/JaIjYPcP4L7dJwTXRgGnAsAvNASYzIjGRwJsqNOYujdVNp8zEaD739jaGDYhPw1yI2Syg27vYb9CFe9gZKjTEqwBkxQc7qGT/xwSTEGXKlU0aUh3rKtghNfqw7ihM9UZ7sg6pUX+i4YytP9kKS7zo05wbw7CxQnfkOy8P/qkOwQxfGM+lIHGqKxon2GJzpisO5vgQ8N5SMyyNpuDqWiZu7cnFbpOZQCV49Wq4ecfD26Xq8d65ZZWvU3YGvdiuxUdkaubmeytbIZdo7Vbbmu9f3Um4oNW+L2GhdUd9LN9N7h3H/w6M8FXiOZ2r2+O3f/0c88+Rv8OQff42nnvgVpk/5PZYseBr225YgNIAHG56dtjVmYOf2Spw53Io7l4bw6WtHYPzkIvD1dZ5aMP7pNB5Ihuc9Sg9fW+6T8+cX+vDhtXa8d6UZb52vw2unqvEK5eYFitr1PUW4siMf5wezcaI3C/vaM7C9MR19ulQ08gy2ukAEIFZdDZVrurooLz1CCY56ujejDCYWuclmXVBjZZLD1fOiRHbkUQdR4d5KPMyy8lP3qRFJmVgWYZlYnygyP8YsNprE/FBsNGSaqRuKElNMySpRaN1QkrGpIDJoWKiWbM1PiI1ka+rzIsbFpqUg0iQ2QgSlWS5T1i5pHigMJoHoK/RnpExTqgcL+BvM4wE1yQO9uYHQxTsi1WMx8sJX4/tvrsDI3cvdB8/j/oPb3M0IL5CX1G7nwfcv4cBACVoLI9BdFo/24lg1eLmZolWfFYLajGDUpAfxdx+I6tQAVKX4ozLFj2WSzP8HlnXy0FaWq5N8UJ3I/5MEb1TGeaE02g2F4Y7ICd6GrMCtyA60RmbAZmTwpCDbfwty/DejIMgaRaG2irIIB/UEdBGf8ignVFB2Kig/8kT0SnkqukmEdLFO0EkkNabuMEHaZbp5nlqRI+kqkweMkto4JxVVlkgyRgkuCq2ulesTnH/Q3pBAWZpIonS1uaOeolUX56aoj5cMlLRpsS5OlvPQyqrNE3X8fBr4+dSxXJXoi/6GIozInYWbKtDZUIb2hkpFS10FmkkLy3LzvRbS2lyDzrYGNXh4oLcDQxSa4cEeDA/1YZD0DvSiq7cb7V3taKbY1FFsdOX5KM1LUVcWxoX6qCdgO2xZgyx58Gu4LyKD/eDhTbEpKsR6dy8cuvMWLn7wEYo6u9E8OqYEorhOhxJdOUqqSyg55cirKkcHp40dO4bhQweQXl6KtrFR7Dh9EoOHD/OAfRhDR45g7ORJNI2MoH3XDrYdotwcRP+hg0pypN7PZUVuevbuQd8+YTfqeztR1dqA2nbKTEcTEalpRn1PK6WmEw18j80jw6jp68NR/TUkZOdh6oxpWDB/Hv7xHx/FstXrsJNS0XHwvMrY9B44iZiMDCRnpVJsMpBRmIecolyk52aiqKaWEnQGu89eQV5NI8WiFTspK4PHr6CPMjJ0Uo/RM9cwdvYG9l56AfuvvIB9F5/H7vMUGc43cuICt59ysvcwBW4/mrfvga5vO8o7+1Ha3oesmiZkVjciubQG8UXliMjKRSS3NyavEHG5+YjOylFEUbyi0tMRm5WNuOxsxGdlIS4rE/E52YjNzlJEZaRTHFJUd4/ITChlJyQugTFOEZZAsVFCE0OiFYFR4QiMDCPh8AsLp9iEKryJiI3gERgCR29/Co23hpsXZScQU2db4HGKzWzLhZgybQ4lZxr+MGeZ+kwSCysoNmFqwLC6GopCFUbxCk9LhwfrJZ0DOHj9DcRWdCCvc0h1sYnY3Lr/wCQ2FBeT2MiN+q58dY9ic3c8O/Ow+0mLIjIPxUauitLkSC4bV3A+mecykQyNOUtzWeSHUnNVnijOKOLznHR7mcTGLDciNvJ4BZEZbTCxxIlio8mMJjf3zWXj4Xe+MXSefVEflFNS9+RfhdjMn1nn6bhZH+7nZIgKcjbGBrsgKdRNjaFJCnVVpEW6qrsF58dLhsYLJZQaueKpOsWHO3k/laWpTfdFRsA6Hnx4QCkN5pk0paYiELtrw7CvQTI10TjWFoNTHbE415OA8/2JuDScoqTmxi7pgsrHSweL8fKRUtMdhavVM57eO9do6obqwJ/0P+yG+urOmElsduH71yg2b+zH928exL13DoyLzb139jNSdD44DHyjRw53xE/85hfqjp8zZ03D9Ok0ce4Mpj0zBU/98Qn84R9/h9/9w//AI7/4OX71yN9j2h8fxaLZT2PD0jlw2LgSfq6bkBHrgpaKaBwaKcKtsx1494VRfMBt+VSuyOI2fEPB+oqy9dWdHSq79P7FDrx2vA4395Xi8mgezg1m4ERPMg60J2JHUyKG6pPRXpGI+uJElGWZnvxNicjnDlgkJ3dcaORRCSI1lJmUMBUzk8OU4Mi4GXm2U1SYt5ISkRmz1EzELDATEWExL/NjqZHpE9tEaiYKzo/FRmQnX57Lk52IYgpMSW4SSk2UZPH9UXIq8xJVV5QaOEwmdkXVEk1sZIxNNMWGUqPkJgJtBRHoIF0F4eguDENvgYz9CEIf6cn3Q2eOJzoy5aomxgxKRPBWBK2ZgQL/jaiMtkNh8BrkBi3Dt5+eBe5TZL67SSiqd8m9GzDeZ7x/i7udN3F0VzVaisLQV5mM7tIkdBQl8PXjKDgymDkG9dkRqM0MQ01GKKrTQij4QahI9kcZJaY8yVfFMspMabwXyhN8UBFPsWGsTvJDJQ/mlXJSkOiN8jgPlES7oijKWT3lPCvAGhm+/I35bka6z0ZkUXay/DRyOC03aBsKQmxUlqc41A6l4RJtUBJmi3KWhcpIB0b78XopBclcruC0ykh79cTtieii7FEtz4aKlqeA26so1Ko7PNtyGuchUpfnRNWapteoec2wnQIlD9OUKEhbafAWVa6nWDXEuaCJAtRAuWngfqQxyV1RmxaIIXluVJ9cFVWPfrnDcEcDuuXme00UGRGchgrtjsI1Jer+NDUVBdBV5KO2shC1VcXq0u7mes7bUo+uzhb09GhjcLooBiJEjZyvoiBNjVOTh7zKM502LJ0H+1WLsWzONNg72qOhbwiOPJjNXb+ZUvMpLn3wIUp6+tG6kwfqLk1sSmsqUE6pKaopQ2FNNXp278GOEycwRFnJqKDo7BjFrtOnMHz0qJIaiTtPn0bj8DCka0q6pYaOasIj04QBSk7fwX3o3y/sVXJT19cFXXsT6jqFZjR0t6KBUlPX0446vq+GgT40Dg1RIPpx8sbzCE1IxDPTZIzNXIrNY9i4zRHbT19Dj4yFOXmF0nEUcZSG1GwtY5NemIvsghykZqWgtK4Oe89exO7TF5BcUISiukYcvHSDgnaJ23oeAwdPonPXIdQP7kR19xCqugZQ1NiO7Op6ZFbWIr20Esl5RYjNzEFkagYiUtIQlZbBcjpFJY1ClU5ByTBJSi4Sc/KQlJOPJEpNcl4BknMLkJQn5Twk5zOSBIpNQmY6ErmcxLiMNMSmpyAqJVkRmZyE8AQRmnglNOEUmjARG0pNWCzFJoZSExuF4OgIEqmkxj88BAEhwfAPCVLRNzgQXoGE37m7nx+cfXxh5+ahuqFs3dzh5OmFP06dhj9OmQ6LuQvxzHRL/OPjUzBt2QbsunQdIYnp8ImKhncU10+RErEJTeB2paXBMzYOuuGd2HPlZYTk1aHt4CklNnKV1817D3D9O5EUk3iY7kB8+ct7E3goNeMCMxEuI8iVVXKjPwXXJdMum9dLAZJ4hXVZx3WRG8ncmKRJUPNRli5KV5Tc24bIHYulW+qc3AWZmOVGRMaMyI20nfzTPePhd780dJ57flxs/sP/o2Lz301i47RRHxnoZIgPcTWK1KSEuyM1wh2ZUV7IjPRABsUmJ9YNBfHu6p40FaRaBlKm+6grn1pyA9CRH4LckE1qXM1weSilJgi7qoOxry4Mh5qicJRSc8IkNc/1JuLiQDKuDKfh+liWGjD84r5CvCzZmiNatkY9vPJ0Hd4/16TE5oNL7fhY3/1Pis13r8mN9rTxNXffFpnZS6kRJHtzEN+9tx94cBMNZbH4x3/4r5hrYYVZM+fi6aem45kpMzBlyjQ888x0THl6CqY+8zSmT3saU6c8gaf/+Dj+8Ogf8Nijj+Iff/d7/P7Xv8I//vZXeOLR3+CPj/4aj//ut3j6sUex0HIabDYtR5C3LbKTA1BXQmFpzsFhnvk/t7sKd0624r2LPfjwUjfePteMF49U4/KuEhwfyMXe9iwMN8jlsRloKU3jAZ4ikBWLAopNtmRkKDXyaAN57IFcoST3oTFf7ZQl002ZG3kwZUSIpxIUkRp5LMJEqZG2iRkcs8xIWaJ5frPUmJf5KbkRiZkoN+bsjYzvKaS8iNgIJTlJKJP3I3LDehnr8rRlTWw0uRGxqVXEUmqEaCU2DeqqKMmURIzfeVjGunTmh5EQdbVQj5IaGSgrVyW5oSXFCfUJDqiOsUeOzwbE2i5BGQVAnmBdHLIW2X6L8Y1k7+5fAb69QM4D35O7F/Hg3iUKjp67npdxbGcluiQjVJVKsUmGEpuieIpNrBKbxtxoyg3lKyeaZRGdSOgoOrp0s+QEqMdClCX6KUrifFAcQ9mK82bZC8VxnoyeSnxEgMql+4qI6JTH8v8sxg1FEc7ID3NATqANMv22ItVrI1I8N5D1SDWR4b0BWb4bkacyPVuRF7AFhYFbifU4BWwrpuQVcXph4BbGLShhWWOzEo+ykK0oD7VGRdg2FR+Wt3KaTN/CurV6lpS0SzTLzjgRdqiLlodoOo3H2igHFPltQEOss6o388SiST01nHKTKGOIXFU3WF16EEY6dRgblOxLC/p7mtErl3h3N6OvswE97ZSV1lq0UXKaKTf1cuO9slxUyeMSCtIp0Ckoyknmby4Z+ZlJLKeiJD8DFYVZqCnORkN5HupLclCVn4oinjxkJodi7WJLrLSchXXzZuMff/kLHtR8cPa1d7HU1hYWq9fhxmdf49w776Koux9tu/cpsSmpr0FZLcWmrkJlbIpqq9G7dx92nDqFIcpJenkZunbxYHbmDEYli0NpGWEUsWkYGjSJzbFxqZGyINkdGYsjmZyBgwcoNntVV1NNRwulphX1XW0mselAfW8HGvq70TQ8pGSpdnAQZ55/AV6hoZg6YyosLS3wKPdXDm7eGJYrcvadQcfBs2gZ24eo5GQkpiUhKTMFydmUHEpNSlo8sgrzud5+NU4nlvKTSKlILy5DQk4OYliPSUtX7RIjksxSoXX1hCfEITIxHlFJcQq5i3FMSgKik+MRk6yVY1OTEE8pSchIRRLlJikzWyODZJkiX0tIyM6i/GQigUKTSKFJohQlpKUiLiWF60via5BkCg63IyIxkTKTgEgSRcEJj6HURMeYiEYE66FRUQiNjFJdUQEhIjZB8A8NZAyEb2AAvP394OnnCzdvbzh7evJzc4Ots7PCxtERjz7xFJ6ZYYG5VotVxuY3v38Cy2zcsfvyLbj6h8JXxIbiFECRCoqRrFEiwlNS/y/m/ipMritrFzVP74vT5zz7PKd37/+vcpVRjJYtZmZmTklJSmZmZmZmZmZmlFKMlmRZ5jJbZlvOr78xI0NW1V+7u++qLsYzV6xYERkRCsV615hjzomLfH1ZzUTtyG2YeEWjYeKeqi26OwWbqz9rsPFHFxEh84Os//Tsecj9WtQowBBDV36Sx07i+q/AtV80+wQ1MsJKQo79x8e/+Dzabbn/OZ4IG6mzGfxKRkrJEHBuvwgbbmtGTAlmBDaSudHMf9P3xbPJtg+/f5o3cmvCXGDz9r8YNi8RNpvWLkkyOLtvwt709FNXy3OTHtYX4EnM+NrpIYA/xoG80gzkj60sVimZmmh3fcS66yFZlkTwNUC6nyGyCZuCUAuEWh1Ctr8BqmItURtrptbraU62QHuGLXqyHdCX56hQc0mGdsv6OpXeuF7jh1v1gbjXHErYRBA2mmzNez0JGtgMp+OTsSw1u/BnUxkbqa/RjIbSwOZHyZQ8qsNPqitKMx/Nrwo1MoRbA5sfP6znyewqCjP9MOu1l7B40WIVb1LjCxnz5s/H3PnzMHP2DMyY9QZmznods2a9xtvTMI24mT57Nrc1MXvuPMyaLTGfx83DnDlvYubMeXjj5TcIn9fwl//8T/zn/63J+Mx6/SUsWzQDW1a/hb1bVuHM4W0w1z0Ib+uzSPC1Ql6sF6oyw1GdFUkIhaMwORi5SUHITPBDYqQHokL4Q00o+HnLBHn2hIYAhDghZGQtJ7VYJUO6o3zcbRVstBgRqLwYWtRoMSOhxY6Eh4sseql5rMQ/HquFjbZ9ETla3Eh9TygRE0bASGgzNpHEjKAmKsBtCjauiAtyQTwjIciZqHFSWZtEIiGRaEjSDvkOsEF6gMw6rCnezQmxJqLZBpohl7DJDTBCjr8Uwuoh00O6WY4ikt/DYJP9cNPZDsuDaxBkfBjxAhuLXfC6sAI/EL74aQz4th/4bgD4YRCTP40SNhP4/dl1/vQ8Qnd9IvKjHFAa74X8SHfkhLkgh1jNJG7SQxwILkekEGEpghriJonIkaJn+TeViPexQJxkc7wJHWInxt0MMbIGlosxIWOIcIJGcBNqfx7BdjoIFsjIorC2si7WeYTZXdCEvSbCGSGEjqx6LtDxMzoMT31C58JuuPB9Op/dBnedHfA4J+9xN7zO74Y3W1+9PSr89DUh2PNnG2S4V0WgwW62cns3Qoz2qpDt4It7EMbPMMxknwpZGFOQE2N1RIWCDSPBlphRGZwT6rbK6ExFiuMZBZswo30qS5PqSNBIxsb5LNJddIia80h3JXQYCd4mqJQJ/CryUVqSi5LiXFUQLMO9ZS6bAplhOCcNuVnJyE6PR0ZyNFLjwvh/JBAxwd78XrkrOAfz/0gg/48EuljBXxZitTXmxZkR/O1M4WdnAj9bEwQ4mcLFUhfb1yzFzrWrsGfDGkx/7WXoWzug7d77WHvoMDYePopb3/6E/scfICSvCDkNzUjIL0BkciKiEmMQkxyDcOImPCWREGlFHSFTTtj4RkcTOo3PYVPJqOruRm2fZGwqCJgOVPX0PkeNDCeXEOhITU5JR5saUVVM2CQV5mlgQ9RoYMM2P1uNwkotKUJ6ZTmSCZvkikoM3L6LU/p6WPS2wGYxXn75ZZzVM0bd8C3kd4wjr3UIcYUVMHOwh7WjFWycbWHnYg97Fxs4udoQBja4aMMTv60NbLnf1pkwcLCFlQOP5X02jjZEghVs2UrYOFo/DzsnW03rYk142MLB1Y5hr8LexQGOrs5wcneFi4eHClcvT2KFQSi5EUrSunp7K8C4+HrBSTIz3u5wIr5cfAgxb6LI05mwcYSDmwNBw9cniHJxhDVfp5Wj/H172Dg4wpLIEMSosLZVt82sbGBO1JgQNYZmpjA0N4OBmRn0TU2ga2ysMjVnidrTuvo4eV4XJ85fwNGzOgo4B44cxWszZuHNt5dh5ar1mLdwKf7019dw1sYVZQPXcErXSM1do2+vgY2lowuR5w4LV4avP6qHJ1DaPQEDlxAMP/6bgs0dTOLmM2KEsFF1NYTNpRdhw9AiRNaSErgIYJ4jRt1+MST7o+naUgt+MrSAkfbF55H2Gv+e6rJSmSDNcarraqqgWMHmG25/qxk9pea94fYQ9wlktMPCBTiyPfDV75MdH//4tHD87oRFwL8JbLasW5Z08dyBCUezM0/drS9MetnxxMgI4JVlAK8sg130EeamjwiCJtrDAHFehkjw1CdsdJEhi1cGaUaRFIdbIsbxFFJ51VyXYK1g05RohtYUS3Rm2qE3xxH9ApsiVwWbiXLN8G6BjXRD3W8Jw8P2KDzqjFXZmie98fhggLAZIWymlk34fGpE1IuwkRDY/EDYSBfQT4+b8PP7DfhVRTNx007kEDYf1AI/DqOlLhFvznoVCxfMJWrmY968OVi6bAmWr16FJStW4K2lSzH/LUJn0ULMnjcX02fNYszGGzOIm6ntaTNnYzrj9Wmz8Pp0xgzumzEHM2fMxYzpczF79gKFHonpM+filWkz8ZfXpuOlV6bhz4w//fVVvPKKZH5eZvwFc6a9grfmTcem1UtwYOdGnD2xH8aGZ2BBpFhbXoSzgyU83WQYNa9EAz0RJFel/BH393bS4EQyLcSOQMPCWAdujmZqgj2BimZFbmn/K24kXoTNi/u190n7ImwktNsvZmy07YsZm3+EjaBGQhYk1MImIciV4aJgI1kbTcbGAckChkA7pEoBcYClivQAC2QSNRkBZsj0NyGoTZDlfxFZfhcVbiRbE2m1DyFme+F+fiusj66DxaG1CDA+gmjbE4gw3wVPnaV4+qAO+H4cv3/Zj8mvBzD5dAi//ziKZ79exuRv0hX1LnrqklEQ4UjYeCM/xgO5ka7IiXBFZrgzMsKckRbsjFTiJjnQHkky987UEHWFG38rxBE2sT5EDUPWvYqRJSK8+H9ElotwN1HdVdqIkC4rZwNCRw8hxEywLYMXFwHW5xBodQ4BljqMswi0PI1gq7OM0wg0P4lAs+OqMDlAQecQ/AwOwFt3Lzx0dhE5O+F2huA5uVmFZK6cT27SxIkN8NLZOhXb4HthO2Mb/PV2PEeNRKixBjUSEWYHnsNGUKOC25KpEdxIPO+qeg6b0yqLE2l6UMFGixvJ2KS7nEOG2wVkSlHzFGyqi9JQUSEjnzQjnYp48i6UkU4ylLsgW81Vkyvz1GQkITOVuCEsUmNDER/uT9x4ItrfDeGETbiHDcLdLBHsaAx/Kz34WJyHn3TRWnLb0oD7TeBsoqO6n3ZsWI1tm9biZf5fNHL2Quu9T7By70FsO34S93ll3PfoA4TnlyCvsRVJBYWISklSqIlJiUEE2+iMVJS3t6O+fxClzc3wj41DSVOzgo2MjJIuqlpCpra3D+kV1cSMDKHuI2Y0qKni/dIKcgQ7Um9T0dmuuqRkKHdCbjZhQ8wQNCn5OVOwmaqvqaxAYmkZ0qpr0XXtGo7onMGy5W8TNm/j1VdfgZ6xBYrax5Ba14f8tmGEpOXCgCd1c2tTmNuYw9zOAlaEno2tEVvus7PmiZlYsTeDjZ0ZrHi/tDb25gxu83fIliiycyJiBEcMBR0HDXzsXOxg52wHW0JHQOPg6kSIOMHRzUXBxtmdWHF3g5OHCxy9iB0vNzh7uMHV05248eA2IcNtZ083OPIYZ4aTB0Hj4QR7VweiyQF2bG35N2z4N6wd7RjEi701LBjmttYwI87MbKxgam0JEytLGFkQMxZmMLI0I2hMoG9mDH0FG3OixgQX1KgoIzUi6qyuHk6fP48TOjo4evo0zhA423bt5u/3DCxetoqw2ai6ov7zL6/CNjQO6Y290NEzhZG9PQz4Okwd+fqc3fmevWBO3NgEhqLl6j1k1PXAyj8ONz//WgObSYGN1LsQMoSGZGu0sJn48ZkKqZ+RbiMtYiQ7I/H3qOExjOu/8n5p+Xw3pgCkuqm0qCF0ZP8NPl7a6/K8hIyEpmtK6m8mMf4DISNZG8nSsBXQvDjvzfBTDWo0yJnalu6rr3+f7PxEYHNbwWYeYfMvrbF56U//YbGVsDE5f2jCxeLcU09bvUlfRwP4ETUhLhcRzB/cUIUaA0QJarwNkexrhFRfQ5WtkZNKfogpCsPMUBphiRSPc0hyPY3GZJk0zQItgpp0G7W2Tn+uIwbznTFWTNgQN1dk3ppKn+dDvO+3hKsh3jIa6j2ZkK+PsBlMxEcjafh4TCbly1GwUfPXEDbPu6JegM0PMtvw40Y1/8xvkrUR2LzfjmcftuGnD+ow+U0vLg8UY/lbszB33iwsfGsBZsydhTUbN2Lb3n3YtGsP1m/dhfXbdmP99t1YvXkn1m7YgbVrtmLVyk38wdiAxUvX4s23VmL+wiWYO/9tzJz7JmbMexNvzF2A1+fMw6sz56h4hdh5hdJ/le1rRI/E60TO63I/t18mkF4RJPExM2bPwYyZRBOR9Mbr0/HyK6/hz7wqeOnlN/DGtOmYN3c23ia0VixfgvXrVmH71o04cmAPzp0+DgsTAzjYmsOVV1XeHg4wNbkAN1mIkrDw9SI8fJzhRwBpsz0ezlPA4TGS+ZF9XrzK0rYymkoLGQnBjRYyWvDIbT9ve/X8vl528FPDvOVvOSDQxwnB2hobgQ1PNhECmiB3RAe6P4dNjApXBZz4QGdVQJxAKCQGORA4L2RsgmyRRtykKtxYIDvYErnB5iiQWXplJFSMDeqTnFAZbYVkp2MIM98Db4PtsD+1EWYH1+DinpXwMzyIWFup9dgD95OL8fWdSgWbX7/ox7OvGN8M4Pfvh/DsxxHg56sqY9NXm6gmpSuL80RBnMw/5I5s4iZLcBPhhrQwF6QEO6pICtJmmWyQ4GelcCNLQWgj1ttCwUbWwIryMEO0pymi3C6q7qoYIkfTXSXdVkYEzkUV4c5GCFXdVwYIsdFFkEyvQNwEWEjW5hR8TY/Bx+gwfIk2Fdz2uyhxiJA7jEDu875A4BE3rqe3wfbwGtgfXQ9HAsfuyBp4nd0CT4b3OQHNTvjpamAjGRsBjTZ7I5kabUh3lOBGuqkEOJKh0YYWOAKaZAepp9GEZGwENhnS7UTYaLuiJGOTQdRkufO22zkk+pihqiQLFeXFqvi3tLQYhSXFyC/KR36hZqSTzFGTk5uBzMxUpKcmIC0pBilx4YiPCFBZG4FNBHEfye9ouIsZPz8jfm568CdsAtkG2ughyIaYdDGHm8lZbFi2ELu2rMHmTWvwl1dfhYVXEJpvf4y3tuzGntM6uM+TSN/jjxBZWI6CpnaiohDRKcmIJaoENzJ5Xmx2BmHSgzrCRkATnJiEspZWNPT1q7llNLjp43YvMgmbyu5elbGRUVLPYfMCbqT2pqqrU811k5CXh0TCRrqfUvjeU1VL3BA82oxNfEkJMmob0DQ6jv0njmH9hpVYuewtvPbaq2pulYK2USRUdSK7sQ9e0UnQMzWCuaUJzK1MCQDixdYYVtaGsCZgLO0sYU3A2NqZqFDAYdgJaBysYMX7JKy1WRyFC23Y87YTw5HwcCJyZJsnerb20j3FcHCTrMsUVLwYRIuDO+EjGR03V7YED8NJ9hFEAiN5vK10dfG5bOW5GfK3LO0FNBKSWbJXKDOxNocJwWZqYwEjvj9NEDR8v4bcNrAwhq7pRejzM9AzIWYM9KGjr0uc6OLshfM4RdCcPHsKJ06fxEmGrr4+tm7fwd/s2Vi1diNWrNzA3/3l+J8vTUNwVhEiCisJJSKKr83I2R5mhI0tYWNP2EjGxiksCh23HiKmoAHe8Xl4+P2PapmJO79rYKMyNgTFBOFxWRX1arqZJAQc1wUhvwpcCJbfpPtKgxnNbSLlxSBabk6FAEhgM0GwSPZGbt/kMbI8hbpfnvuFkGOu8m9J5kg77FsKicekoFgyOdJNpXAzqcEN4aPJ5mj2D379bLLrkx+eFl6ags3SfwPYbN+wIslU9/CEh43uUx8Hg8kA/qgGuxgilD+2ER78ofXgFaW7Pq80DZDkY4QMP7lSNkaeTC0fZIziMBOixhTl0ea8atZHotMJtKU7oiXJGu2pVujOtEZfjh2G8h0xVuiM8WJnXCpxURkbbX3NnaZgTeFwu6ZwWFDzfr+s3C1LKKTgo9FMBZvPJvLw5TUZ7l2Eb26W4Dvi5od7GtjIulCy/IGMUPr13UY8e1fWhmI8kayNTNhXi2efdeH9O21qhd7Zs2dh/ptvYvqcOVi6bh227juAzXsPYOPO/di46yA27j6ITXsOYsvuQ9i5+7iKHXsY+05g255j2LLnCI87hLU79mPFtj1YvHE7Fq3ZiIUr1mL+stWYu2QlZhI/b8zlj8zMBXh1+jy8xnh12jy88gbhM13go0HPK2/MxCuvz+B9s/E6979BAE2bPZ8h6JmP6TN4e/ocvPHGLLz++kxMn6ZB0Aw+dgafYwYfN4fHLVkui7St4OvbjsMnjuC0zino6Z+DuflF2PMHyY1XVAE+bgjx90CQt9QiuMHfiwDiD4wPf2y8eEXk6SoZIEGMnQY8rlLHQ7y4S80Nb6uwgw9R4+3JIGy8BTlETbCvC0K8XRHsLahxY7gr2EQq0GhQE0nwRPqx9XVXKy7H8ko7LsQdsSEuvO2A+BACIdgGyUGaEVFpMklfqCNywuxQHG2PalnoUhaXzHTGQL47JiqDiGZ3ZLhLkew++JvuheuFbbA5thEX962H3s7lCLq4Hwk2xxFtdghuRxfjb1eLgO9G8fvfuoHPezH5ZR8mv2U87Qd+vMKfnvfRW5+GQsKmgrApivVWywTkRHoQNR7IinJHeoQzUkPtCRsHvlaCTLrQpubgUVkbAketc8Vtyd7EeAloNKiRbdU9RexEC3bczRDhasKTsbGKEEf+/3O6iDBuR0gQOWGyz0EPwXYXeHLmidqKyLEicMyOw8fsGFz19sNLCo4Zngb7VS2OB2HjprMTjic2w56gcWIrGRu7w6tVtkZQ43N+h4KNv952BOjvVBkbgY22le4oqcP5oxZHgxoFG2JGm73RokaKiBMJmhSnM0gjXuS+SD4uU4aUT3VBZUgXFFGTQdRkehA7bmeR5GuOitJclFUUo4S4KSkvQXFpEQpkdFNxPnIVbHKRk5eNjKxUpKUlIiU5DklxkYiLDEZMmB+i+D0LI6xlgcswNyt+hqYIsjXgZyUwlCyYLsL4GUa5mcLV+Cw2LydsNq/Elo1r8NJfX4VjUAQab72LRZv34IShuVqLqPOdx4gqqkJ+SwcSC4oQk5pG1MQjNiWesElAfE4OmobHUT84gvy6OoQkJaGiVWDTh5reXgWbKraCl8yqatTKfoEM0SPIqe7t5/19KO/qQXkn93V2qhFWJU1NSMrLJWwykCxDuxmqxiY/SyEng59PZnUV4oqLkdXQzL81hD2HDmHH9jVYt3IR/vLXl+AdEYeW6+8jtqIdxe2jvB3Pk7oBzCyNYckTvhUviCRTY2ljQtiYK9SozIythDlsJGOj3fdCWNsTQIIb1SWlCVsnO9jKiZ0neXtCRDI2NrKPIdvPg+ixJ1a0YLEnauxcGLItIHKWrIe9Cjle2j/+hnQ5EVEO1ios7KwY1jC3tyHSLGFK2Jham8HYUmpojHHRTIKoMZUwhoGEiTFRcxHnjQ2ha3wRekZsGfrcllZu6xkaQJdhwsfu3b8Xc3jRumbteixbvoIXxG/jP15/G5l17fCMjYORoxXM+bpNpVhZYOfmCTsvd1jwPfklpKL97hP4p5QjIqcCT357piYmvDdJZBA3kmmRzIug4qpghK2MWpKMixYs1549YxA6MoqKIbU5Nxm3f8fzuPWMUOLjBS63eFsAJGiS7I6gRp5HICWhWXuLoOHf+Lu/I7AiYGSIuZowULqpCCOBl4yoktFVI99pQosfGUklxw9/9ftk78ffPy0mbMwDQjWw+W//Ytjs3LQiycrg2ISXrd5Tf0fDyWCCJszdCOEMWR4hirCJ9TJEomRq/IyR4W+MHKJGijYLQ0xQEmGCMjWs25L7DJHkfAwd6U5oT7NDZ5oNerJseOKxxXC+PUYLHXGpVFDDE1KFF67X+Kv6GikclmHeL8LmA4HNQCLeH0zGhyNTxcOXCZurBfiauPn6RjGe3i7H9/dk1uFq/PCgGt8/qsGPj2rxy0OC5lHj1CzEUndTj1+f1OPnD9vw3Ucj2LttBTHwBuYvkIzNHLy9ehW27idq9hzAhp0HsYFg2SC42XsIG/cdweYDJ7CFsfXgSWw7dOp5u/3wGWw7fBpbD3P76BnsOHZWHbd5/3HVbtpzFOu278fqTbuwcv12omMzFixejTlvLsdMyfbMfwsz5i3CtFkL8DrxIsh5lbD56+vT8ZfXpuFlYucVYkYbCj48bvrMeYz5eIPbM2cvxKw5CzGTzyHdXm8QPK++MR0vv/o6Xnt9GvfNwJx5s/HmWwuxdPlirF23Elu3bsQB/oc9c/oEDPTPw5o/Bi780XBztVddXj6yUKC3I4KmhnRLFsbfU/b/UXej5slhK/PoyNw6gd4ODD5mKmMTTMBIhPoTO/482QS6ICLQWc0+HBPkijjelxDkhoRgd2LGHXHBLgSOE+KDiQRGWpgzsmSa/mgXVMa7oCHVHR3ZHhgo9MaYrMhdE4zbLdEYrwxBhvc5RFgfRJTlIfgb7Yb7+W2wO7YJhns34NyO5fAjbCSjEGl5BHZH38bj0Vzg22GVyXv2cQeB04XJLxhfEznfSfHw++gW2ITZoCLBA4WxXiiI8UFulA9fkxcyiJu0cGekEFypIZK1cUISYZOkZk3+AzWakFXKLRDrLV1SBI23hAY0KotD1ETyRPsibMIEMoxw7tPCJlyg42iAEHtdBNueVxmcIBsJAsf6NNwND8KfwAkwP07cHYO34SF4ETie5/fC5fR2wmYjUbMFLqe2wv7IGpWt8TkvXVCSrSFsJAicQINdf5eteRE2UmCsKRzWgEYVD0s31BRokiRDI/U2jGTH0woyCjbmGtgIdFRNjTNb1RVF5LifRZrrGST5WaCysgBllQQNcVNM3BQRNfklBcgr+QM2ufk5yMxOV0O4BTaJcVGIJWyiQn0QFeShYBPmZc/fLxvC0AJBDkb8jPQRai+hy89Rn7AxgcvFM9i67E3s3rICWzasxn/+6WV4xySj5d57WLBxF/RsXXD3p1/QcP0OYstqUdDapWATnZqiYBOTGo8IwiYxT+aQuYzmkUvIrqpCWEoqqtrbUadFDaOypxvl3V3IqqlRaKnt7VFdU3V9/aroWGBToTI2GthUSZcUYZNSkKfqa5LyCRuGwCa1IAtpRTlq+YQMWaKBsMlvbUNpWwd27duD/XvWYc2K+fjrqy8jMCEdbTc/RGJNF7LruuERFM0TvD4srCRLYwZrG1NYMayJG8nYWNtJa6pAY626oSTMYavd/gfc2CjgWE5lcqy4LTU5AhDJ5vyBETtnDUgEKbZOAhUBzx+tdtuOrRY1cluLGMkkSVgQXKoLTYUFzBRkLGAqw7jZ/rOQbqnnYS2tJeFjhosKPkZq8dCLJoYwMNLHBYML0DPQhY6uDk6dPYnTZ0/h7bffwiz+3q7fuImwWYa5vFB9feF6QvY6bPz8YOJqBUtnZ1XALLCxdZdRYG6w8eCFW14pWm8/hlNEFjKqWyETEj4iamS4953J39VcNjd+ZRAW1yWkS0kW/PyVeCFWbjAENNLeEJQIYqYwc4fPo4lJ3hbsTGqAw9CCSdOFJZkeQY3mPjnu+m+/8b7fpv6W/F0Ncq5IN9gPmm4wGTquYEPwCG7GuX/0ewnNEPLR7wgeBSBg9Otnk32ffEfY3JqwCApNWqBg89/+dbB5mbDZRdjYXDwx4eug/zTIibBxNkCklwlifEwR7XURcd5GSPQhagiazEBT5ASbIY9RFGqGElkhWbI1hE01YSOZm3T3U4SNMzrT7dEtRcNZthjIs8dIgQPGi5wxUeaOqxWa+pobtZr6GikcfhE27/XKHDYa2Mgikx+NZuCTSzJBXy6+upJH2EiXVBG+vVWKp3fKoFlSoRLfPyRwZITUg3riplazUrcqKGbIXDOP6oCvL+Pskc2Y8fqrWLiQKJg3F4tWrMSOg0dUlmbD7qPYtI8o2Xscm4iT9QcZh09iw5FT2Hj0NDYTMFuOEDOM7UemYEPkbOP2Vrl9TAfbjupgy6HTxA+PYWzdR+jsO4Yte4+qbND6HfuxdtterNlC8GzYjuVrNmPJqvV4a/lqvLl0FeYsXEz0LFJdXK/Nlu6tuar7Srq1VKaHePnrGzMJH4kZKl6dyua88dpMTHtjNmbyMVLYLLVA02ZJFojgmT6dzzGNOJqO17k9jeiZPouP4e1ZBN5bi9/GSsn4bNuKg4f24vSpo9DTOwsTE33YWBvD2cmKuCFc/HgCCZKRKJ4I9XNHqNT++LkhJMD1eZ1NMCGjJuvz4/GBTryPJxy2EQRMVJALYgU3wW4KNfEhnkgIdUdymDvBIF0+HiiK80J5kg+aMrzQneeJwWKCptwH12QEXYtM4BjP7XDk+Ruo+plYhzOIsDwKP8NdcD+7CbZHN0B39zqc3LJMDZ2WIczRNsdhc3QJ7valAd8MqbXBfvuAuPmoA5OftGPy8278/vUYMPkeeupTURBqifIEd+THeSAv1hs5Ub7IipSRa16ElztSQ12RFupC3DgjOcCRIbU20h1ljXgfwY3U2lhOhQY30sZ5WyrYxHppWoGNNv4RN4KaP2BzkbCROhxN15TU3wRan1W4cTM4CD/T4wi0ODlVYMwwPgb/i4cQaHQEDselvmYzXE9vha1kbM5tV9kaX91d8NPbBX/93UTNHhXBF/eqIfIhxv9r2AhqVHZmCjIvhgBHCxsZDi7dV9LtJLc1uJFszYWpjI3U2GgyNjXVxSgnbCRjU1RW9L+ETZbAJn0KNvFRiIsKQXSYLyKD+F0krkM97RDqbo1QF3MFm0Bb/amMF3HjqKc+c0eDk9i8dAF2b16JjWtX4E8vvYrg1FzU33yE2au3wtzdD/enYJNQ1aBgk5BfhNj0FMSlJqjuqPCkWAUbQU3TyDgyKsoQnpqK6o4OBRtVPKwyNj2EC2FTVYlc4qawoQHlbW0qc6OyOlNdUdLWEEG1bMuam1XGRuprkgia5KlsTWpBNmGT+xw2SaX8vAihwoZGbN+5FUcPbcbalfP5f3saXEOiUdQ9gZQGgdMY3APCeSI30HQzETM2ttLlZAo7e4ZM7ulgBtupsOE+VV+jjpOQDI4mrG2lBkfqbjRZHsGN1NvYSK0NIaJqcAgbCVtuy33awmO5X7YFPVq0CIoktHCR1sqex6ljbNS2lb2mtWar+Tu8rULwY8fnsYGFPIcd8SJha6m6pDRZHCLH0hzGFiYwMidmzIkZfg4G/F0zNNaDoZEe9A0vQFdfBxf0GLpnVXte9wzmz5cRsouxedMWLFuyFLNnv4klGw+icfAmbLx9YeFGzDk7wcrFEdbSdebuCUcfT1i7uSOvvg1N196BfXAycTuqZleWta+0sBGQ3CJctOh4npEheG79/gw3BSwvZFpus1Xx++Rz2Kjn4LGCJAUbPl7TfSWo0XZh8fG8T3M/IfXsF+LmZwb/hqBHoUq6xqS+51dcFuCobjFNBkm2BTZjhM04wSMhhcYCG5npePSbZ5P9n33/tOzK7QmrkPB/A9i89B8We7asTLI3OjER6Gz4NNTFcDJc+v5l4jFfU8TLzKq+xkSNiZp4T1CTH6qpbyiWuppwma/GDJXR/FGKs1ajoTK9TqMlRUDjyJDaGnsM5jtgrMgJl4pdMVHqgavlXrhWLUso+BI2gWqmYYHNg45IvNsdg8c9sQo3ApuPhlPw8Vg6Pr2cRdjk4MsruYRN/vPuqG9uleDp3XKFm6fvVOGH+8QM4yduf/9Qoh4/PmpSk/h9/6CasBmGndEBzHrjVSxYQNjMnY0FS5bj4Olz2Hn0LLYePocthy9g86HzhArbI+ew+fgfseXEeWw5dg5bj50nYv6IrUc1+7Ycu4AtR2Uf2yNnsekgMXTgFDbt5w/p/hPYsOcY1u8+zDiEdUTOup0HCB0Jwc4erGesJXjWbN6FFeu34O0161S8tXot3lyxGguWrcTcxcswY+FbmC61PXOky2o+XpsxF69Pk+6qOXhNwPMawcNQ3VwMyQRJ19dfp83gsbMwjSEF0W9IITQfP2OudMstxGuzFhA/C/AXPs9Lr81SkJo5dx4WvPUWFi9diuVE4IYNG7Bz5w4cOXIY58+dg5mpKZwc7OHt6Qw/HxcE+LsjKIjoCfNBZLgvoiP9ERPphyhuR4X7IJwnoIggN0QSNjGhnogP90JqlBcyZWXoOG9Up/igOdNPLYUwUOKPkUo/TMgaYk3BeNAZodD7uDse3ZkuSHY6jUTHc4izP49Qq2PwubgTzmfWw+rIWujsXIMD69+Cu95eTXGr9XHYH16May2xwFcD+JXgffZEVn1vxe8ftmDy0w78/uUw8NtDDDSnoyjCEhWJbiggbHJjvJAT40PY+CEzwhfpfM1pYW6EjStSibUUok0KnlUhsZ8tEnwJnOfxR82NBjhSc2P5HDaStVGZG3cNbiR7owljRBI5ElrchPIErYVNsM15FSG2uoTNIYLmJIIstYXFEqfgO1V340jYuJ7eArczW+FwbD28L+xS4aMro6X2MnYjQEZJXdyHIKP9CDY+oIaNy5Bw6YKSiLE6ytDOe3P8v2BGWgHNiyEA+i8ZGyInXWDDNttTD6luOvzcLFBXU0rYlKG4vISw0WRspBtKBWEjtTbajI10RSUlxijYxEeHITbCH1HBXkS2JmMT5mGDUFcLBAts7A1U116ogwGCnfQR7WkBe73j2Lh0PnZvWYl1q5bir6++gdCMApSN3cSMVZvhGBiBhz//hrorN6dg04mkwmINbPi3Y9MENnFIKSxCy+gEWsYuIZ2vOzw1BTUETX1fn4KKTMxXzW0pFs4oL0N6WQkyZQXvynLkVFchr7YGBQ31qlhYhotXdBA8PLaksXEKNlJTk0PQ5KqVwaXGJpWfRQafQyYCTOFzVvX1I6eyEtu3bsCZY1uxZulszFs4F/F5pRh69Dnabz1Bbf8luPkHw9zaiIAxhr2dMezsjGBvz217trLP3oTtVHBbsGPLVtXcSKu2CR+FIQGQBjdSg2MnhcSSxZEMj9yWuhyiR7ZVyLbgRtXx8DiCx9ZRE5LRsXfRjKRydHOYCs2oKk3XlHRx2Snk2BEyElKwbEXAWBIwFjaWKoNjbmOmwszaFKZWEiYqVD0RUWNK1JhaXISxpZECjqGpIfRNDKBvrA89wQ1D11AXegYXCB1dnNU5hVm88FvG88OOrduxdPESzJgxnxet51HXd0WtBWXjbq+GulsTNnbuTnDy8ODn7AsrV3f+Ow6jangCzuEp6Lh6C18IbCaf4R5+x11u35Zsi+CEcUsKiqfitqCHrWRj7kp2hpi5S3zcIUwk7hIzdxVuNMfekiBuBDyClxuCFwUk3p7K8vxddkdlgQQ4v/KxBJHEVNfYxE+/qzl1Jqa6xWSIuRQXS2Gz4EYFb19SI6o03Vfj3/w2OfTFD0/Lr92esAmNTFogxcP/FrC5eHwiyFH/abj7xcloL2PEEDQJhE2yrInjZ6xQkxFohOxgE4UaKRQuC7dQsKmIMkeVrANF2NQn2iDL+zTq4szRJwtcZjtgIM9hqr5GM8z7com7KhwW2Nysk4xNAO41B+Od1pDnGZv/ApvRdHx2KQtfEDYSAptvrhcQNoX49nYxnt4pIWw0MxF/f7cGP92rxI/vVCjY/PCoHj88aMTPD+q4rwr4ogeRXvqY+cZfqfH5PGnPxdy3l+KQjgF2nTHEpuMG2HTMEFtPGmPbSSNsZ+w+Y8Iwxs7TRjzGCDslzhpj+2ked0obBth8Qh5rgI3H9IkgfW7rYhNxtOnweWw8pEPknMEGImf9vhNYu+co1hA4K4ma1TsPYu2Og1izbSqTs3UPVm3ezdiF1Vt3YdXWnSpWb97BfTuwegu3GSs3bceKDduwfC0BtGo9FskEUktXYd7iFZi9iFcXC5dg9oLFeGPWQgJmAUEzn8CRIH7emIHXJcszgxiaOY/3zeM275s2n8e/hddnL8EbsxcTO4zZixhElBwznYCSep+ZczCNqHpj9jwVM+YtwIKFC7FixXIFnz17duPkqRPQ1zsP44u8SrS2hKuzI/x9vBAXEYi0BH9kMHKSg5GfEoLStBBUpoegLjMQbXkCmmCMVoRioiYc1+ojcLs5Gg87ZUHUJHwwmIK77bGoS7BFrNMpxLnoIcrhAoKtjsPbaCeczqyF1eHV0NmxBvvXLYIrT95SY5NocwIOB97GpZow4Mte/PKoBr+8W69qsX7/oBn4tB3PPu8HfrmD0c4MVCXYoCrVBfnxboSNu4JNZqQvMgi0tDBvpIZqYJMWwgiSrI393+FGIt7H+jl0/oCNpltKxVTdTZSHCWFDxPxDRBE40ZLNkUzOFGyC7fQQRMwIagQ4Ah03g8MItDiFEMngEDdBFgzzU/A3PqqKiQU2nud2wENnG7c3EDXaYeB74W+w73krsJEINt6PULPDiLRgmMtcNoemMjXHn8PmxS6ovwON9rbLWcTYHOVzHEKWh+5/gY1gJ9NTVx2X5GdJ2JRNwaaUsNHU2Pwz2GTnZEAyNkkJ0UiIiyRsQhET7o9IwbSvE8J8HBDmSdi4WSDI0QjBjvzcnIye1y4JbKx1j2CDwGbraqxZ8TYvAqYjvqQWxYNX8MaK9fCMTsbDX56h+tJ1pDW0oai9B8lFpYhJS1H1NTGpcc9h0zxyGW2XJlRBr2Rs6okZ1RVF2EhxsNTYVAlsysqQyfeVTQDlVJQgS+pkGFIvk07ICYyy+P4FO7lV1UgtLEBaUT4jT0U6PwcVpYU8jjCqqUZaRRmaRkeQVVyErRtXQPf0DqxdOkuN9CxoaEfL1UfIbOhGSUs33Hx9ISOgXF1M4epkoglnUzg7GfPCxAgOdhcJHkPGRdjZGhI+bJ/jRxsCH22GxxT2juZwcLKEo7O1CmcXG7h5OMDD0xHubN3cHeDu5Qw3TyfVuvPix4X7XDwc4Uy8OLnaqXBk2LtId5Umy6PJ9EgtjXRpSXGyZG0IJnvuJ44krG0tYGknIZkaAod4kjAnrsxtpbtKoCPbZgSOMYzNDWFiflHV3xhamqoRUgYWprjI0BQUS52NgaqzMeD26bOn8frrr2LtqtXYvmUzli9ZyovG2ThlbIeKzkEYWNmoYej2rk6wJ2oc+J7cvDz5OXvD3ssPTUMTKOkYgGtkCkYevKfWxXo0+SseETYP1NznU0F0vCOZHMJDsjnvcN/z4L4HhImEbGtCjtXU6tzlMVqwaNtbU3hR3VYCGj6nQEphSqAzlcG5x8fKulV3ISh6pjJDquZHsjc8Rmp+1BBxxgRhI5P8ySSCqovqe+my0oy6uvT0t8mBL757Wn719oRjuMDm7X89bPYRNs4mpyZCXS8+jfQgbDwvIl66n3xNkOxvorI1WYGSrTFFntTVhFmgPNIK5RHSmqMy2gK18dYMKzSl2CHH9yxqok0wkO+GPhninSuT8jlhvMhVoUbBRg319prK2MjkfNIdxavxF7qitAXEHw3JApjp+Nu4zD6chc8vZ+Ora9IdlY+vbxTgay1u7k5N2nenGj/elRFTpZqFKh8QNvfr8aMUGb9Ticm/dSA/yRUz3vgL5i2Yj1nz5mMOYbPvLGFCoOzUt8VuQwesO2mKbeetsE3HCrsv2GOvrgN26fI+PTvsYuw2cGBw28AWu/iYHXrW2HrOQj1mi44Ftp41w9YzZthyygibT17ERkJn4xFdFRsInbUHzmA1gbNq9zHGUazaeRirdhzC6u0HsWr7fqzcupexDysJnZWEznLpthLobNlD7OwhfvaqVgC0hvskVm3bjeWEkMQyQc8mQmjTTixfR/ys24Gla7cRQFuIn/WYv2wD5i1dhzlL1mCWqvlZys9iMWYzps9YgBmEkFydyCybr01bgGmyzZjB2zNmSVHzPKJnnsLNtLmadiZj9hzNUPfp02fzR2EGXuMJYya3589biMVvL8HKFauwdu1abN2xCUeO7oOe7hnY8qoqxNcFWfFBqM2LQld5LMYaEnGzIw1PBrLxxSX+W18pxDdXCVrG30YzcKcpAmVh/K46nESiky6ibXQQYn4MPga74HZmPawPrcbZbStxcP1bcNHbi1iegOPtjsP24EKMVPgBn3fih3fKCZtaTbbmsw5ipxO/f03Y/HwTV/uz0ZHrhtY8b5SmeiI/TmDjjewowibCh7jxYngifSprky64CXZGigxZ93cgZjQ1N4KcJD+7v4ONRIyX6fNCYmkVYjyMEeEmtW1GU7CRlvdJ9uZ5d5QhQiTzQNyE2umrbE0otz0uHnkOm2ArmdhPMjenNKOlGA4nN8Ht7DYFG6cTmwiZ/YSMxAHVBhjuJ2g0WRqZ0E8zqZ+g5o/J+iRj8wdujv5dXY200tUkRcPaSHWXTNoJRFoeUsO6BTaSpZHC4UxPWdH8AjI8LijYpATwwqi2HKUVpSgpJ27K2JYVabqieDL/o3j4D9gkS1eQytgIbPwIGw+E+jlPwcaWsDFHMD+3UGdjhLnwOybbBGK0J0+E5w5hw7L52LNtrYLNqzNnI722HQW9l/DqkrUISMnBu4RNDWGT2dRF2HQTNsWIy0hFfHoC4hgRhE16SYkqHm6/fAWpxYWIzEhH08CA6k6SGhvpYqrp5XZXF9JKiRcek1FSiOyyAoa0xQROMbIJnUy+33Tel8Zj0gmVDDmW7132ZzEyCRoBUQbBl0nQ5FQTNvyc2i5dQnpeNnZsXIoLx7ZgzeLp2LBpLRLyy5FW24ni9kE09Y/AL9CX8DCFN79Tvu5m8CGYvRie/H65Ocu0EgZwstcncrjtaAwXhrTOBJCzkwDIFE4MR0duO1vAVebR8rKDl7c9vLwc4e3tpFpPL4GNPWFjR8jYEzr2cCFiXFw1kHEgXuwJF2mfB1EjmNHCRrI4Eta8LcCRfarLy0G6tDSZHilgljl5LAge6X4yJXqMbdkSOaa2ljCWrii2ZvZWMLY2gwnD1MoMxjL7sJWMnDKHkaU5YSNz2hir0DM2gr6JkZq47+ixY3j1lVewTUbNbtyA5W8vxl9fngGnoGjk1TXDyNoW7r7ucJRMjZcTXLxd4MkLNzeGZ1gU2i7fRGZtCzxjMnD/6+/UrMPvTT7DE8LmySSDsJAVzmUIuKxoLq3c9z73S/su4yHRIRB6yOMfcf8jHvOQtwU9D7gtsxgr4EjL29JquqU0GRyZM0dAI4iRkPsFN/LYy99+j6rr93Hjp1/U88rzSA2O1PRcJ3Kk7kd1U6kCZ+ma0oSmm4r7ZKJAtpe/ezY59PUPTyuu3Z5wjoxMmrdo0b8eNge2rp6CjeFTomYyXhbz8zNTyySkBZohK8hCdUHlhpihgKiR+WrKIi1RHmWpUFMda6HmralLsEJLuiNy/M6iOtoEgwUeRI2zZl2o/wVsrlV74Va93z+FjYTARmpsPh5Jw6djGc9xI1kb6ZL68moevrzOkx5x882tYnxzuwzf3a7CD7cr8B2h8/R+OaMG398jbgib7+6W47eP2tFTl4Rpb7yEOfPnYNb8BZj99jJsPnYW+40d4JtTC8fkUhyxD8Kak+bYou+M9bqOWMdYc94Omw2csNXQBTuM3bDTxA07jFyw29gVe0zcsYftXgkjCRfsMXLCnouOhI8dtl0QJBE+Z82x+bQpNpwwwLqjulh76DxW7z+NNftOYfWek4zjCjorCJ2VOw5OxQGs2LYfKxR09hMw+7F62wEi6ADWbDuItYIhdd8+HrcXy7cJhHbzNhG0fR/v26ses4KP2bD/BPacM8PcLUexaNcpvL37JBbvOo5lO4/g7c17sWTjLizdsAOL127BIl65Lly1CUs37cbcpWuxcBkh9OZSzJz3JmYQMdMJHBnBJcPYNcPZeXsW90vXFoEzc67MBbSI2FmoMDST+6XuR7JEr/HYabMX8phFmMWYM/dNzJk3B28vmscrz+U4fmgLTPUOwc/hArLD7VCb6Y++ymjc6cnGo6FC3GPblE5c8PuaThwkOBsgyuY8T+JH4HxmKywPrMW5HWtwaOPbcNDbhwhZYNLhDOwOvon+Ynfgiw78/KQGv33YpJCDr3uAb7uB74eAZ7dw93IhRqv8MFwdgtaiIFRn+KM40Qc50d7IjPRCZoQnMgmbjHB3pEvmJthFheqSEtwEOKiCYpnnRua40XZH/QEbydpIAbEZQSMZG01EyvBvCTeBjWxL3Q1Rox0G7mQ4VUSshzCeiAQ3Ep6GxwibM4SNjprrJsjyjIKOn8lR+BsfgePprXA/vx2e53eoWhuBjUSA4QGCRiAjoPljxuJQ0yMqYyPLUkQTNgIaLWo0Sy5oUCOA0WZsFGam6mhkW4ZxxxM9UVaHVcZGsjWCGdUNRdjIvgxPXbVoZ2qgNRrqKv6ADaOEJ/2CF2psJFsjsMn6B9jERWkzNh6QtckUbLxsEOZuQdQIaIwJGhMVYa4CSp78zvD/wsr52LVlNdYsewtvEOmZjV3I7RzGa0vWITy7GO/xR7506BIym7tQ3NGDxIICxMnaTZmJSMhMQlRqIkFSSdhcQuv4BJIK8xGblYnWoSENbGRIN9vavl5UdrYTPgVIL8xDelEuMktykVWazyggWgpVCHTUNgGTKfghhPKq+Hk01KCipQE1HS2o62pHbmWZ6qYqqK1FeXOLGloeHhOOPZuXwPDEVsLmDezeuxMBsWmoH72O3lsP0Tt+Bf6BnvB0M4E/IR3kbYEgfv+kDWTrw++bl8tF+PI76MXvnGDHk5+VhwqzqTCHu6sF3N0s4OlhzbCBB1sV7jbw9LTjtoStCnfi0sOLsHG3gytB4yq4cXd4nqmRVm47ye2p7ifphtJ2S6muKFcCRzI5DEGMFXEjIV1Zgh5L7rN0sIY5Q5ZPkBFS5gSOJvjvLLU2ghuBj2wTNBY2PNZWE2ruG2tLXDQ3mRpBZQxD4sbY1ISf4R61NMXubVuxc/MGrFy6lLCZiejcUsQXlPFvO8HdR+bgcYGzjzPc/d3g4+8Nd28vBCeloYtoSCiuhH9KLj4nHAQ2sgimtBICmXd//R0PfvoV9777ScX7xMgnU/e9R4RocPMbHv7+q9p+xO1HRM4D3ic4kVCZHqJEsj6Cl9tTsFFdWdynWj5GQu6X4x8ySsZvwTOzCpmdVzDy8TdTaNJmdqQGSJ5LRlFNjd7SZm60sJFsjmRwfvh9cvSbH59W37w94ULYzFmw4F8Lm1df+pPFwe1rk1ymYBPjZTyZ6G/GHxkLhZpMoiY3ROYNkdaCsLEkbKzU/CEV0ZaqpqYmzhL1iVZoSLJBW4YTCgLPozLSSJOxyXbCYJ4zhgtd/gE2Hrha7YFrNZ64We+LO40y8zBh0yZFodF4t0dTZ6MpIE4iblKe4+Yz4uYLKSS+zCt5Ac5VAoe4+epGIb66WYJvbxI1jO9vS2GxdE8RNHeq8f2dCnxzpwyTn/bjck8Jpk//K0+4szBzPk/Eby7B2gOncMTKA6aRWTjiEg7rhGLM3XMBztkNCO+4ApOUcvjVDcEwthAXQjNx0DkcW009sdfaH/ss/HDAwhd7zb2xbyr2W3hjr5kndhM8OwmhvYTQLkNHbNe3x5YLNth83gKbzpph4yljbDhugA1H9RmSzbmA9Yd1sPbgGaw5QPDsP4W1+05izd4TWL37OFbvOoZVO49ipYojRI8mVuw4jFXbD03FAawihlbtPISVuw5i6fb9WL7rMN4ibBYRQZHlLYhqHIFjRg0cUiuw08ILeoFJOOUajm0GDthKiC05rI91Z8yx6oQhdhhaYyk/n21nDLHt+HlsnSqIXs/nXbZuOxav3oI3V2zA3MWriMQVmLloKWYseBszFy7GjPly0liIN4iY14me1xjT1EzNCzFr9luYOedtzJq3DDPm8THzl7Bdgulz38KrBNDL02fhL6+8hr/+5a/893odS96ah01rlmDfttU4vm8Dju5eg2O71uL8kW0wPr0P1mcOwurcQVjo7IfJ0Z3Q2bMFR7asgtPF44jmD3QSEeFwaCn6ClwJmW78KrNRf9aBScnSyCzE3/dpZiTmf+13b1XgRnMYrjVFYagmCl0l4WjICUJZki/yYyVz40HUuL0AG1ekBMncNs5IDnJCkppscGoYeIAdEoibeD8rxCncWKn6Gqmz0dbY/F2tzfM6G2KHuIlwI2hcp5ZmcDJgEDMOumr4t6BG5rrxNDqBECtZhuGCaoMtdTRZGzPNBH5OhI3nhZ3wYric2jKVqTkwBZv9CDI6qEKDG6KGsJGMjYKNpQzt1oLmj5oawYuARgsbCYGNNnOTIRPvEUCyFIMWNircdJHmrodsWUHc/TySXQgiwqa5sRplVQRNZbnK2BSVEDY8yefz5K+6o1TGJlsDm4x/nrEJ9yNsvB0QTtiEu1sq1GhhI6gJd5MuQGtcPLkb6wmb3ZKxWbYI0+fNQ05rP9KbuvHqkjWIL6lWJxiBTXZLDwrbugiXIsRnpWpgk5WI6LRE5NfUoGXsMmFzGQn5uUjIyUI7YVMnmRopHGbU9/ep1b+lWymDsMkgbDIIG03WJh855QWMQuRWFDEKNdsETl55EYprK1DZXIdaoqZzZAD9Vy6ja2wUVW2tKGtsQnVbB9oGh+Ef4IPD21fg4oktWP3269i1ZycS8yrQOHoV7ZduoKiqCv5+zggiqsP8LBDO72GYnyXC/a0Q6muOAIJGIszfmsdYwt/LAgHeVgxr+PP7KuHHbV9vG/j52CLAz56t1NXZwMfLlvvltgN8ngfv4z5vXyd4ejuprikJ6ZKScPVwfB5Oght3aZ3g7MFQtSpOcOB+e4UbhsyGTPDYTE3OZ6nCHuaODLaWjrbQFiBL15Rsq+JjhhQeWzIsbOV+uU+z1ILMgSOrfhtbW8FQTeRnAWMLSxgYG8PMyhrrN23ib9Qs7Nm+FdvWr8Hq5cvx6rS5SK2sR1BSOgHmBi8fD7j7usE9wB2eAR7wD/KBi6cbvwsl6Lv9CJFZBQjOyMN7P/2Gq599i/7HH6Lt7mM03HyE6ol3UH35HmquvIMableM30Xd1Qfof/I5bv/wC94lVmTem8cM2ZaMzYPJZ4TNpBpd9ZCh7aYSkCjk8Jg7vxM1zzR1OBLabI1kd+4TN/d//43P8zsqL99CYj2/8y2Xkd12HW23P8aNb3/GrZ9/5eOe8XgNbrRDwq/+MtUVRdBcFuT89EyzhMNPv09e+vbHp7WEjRthM3PevH8P2LiZnZmIcL/4NN7HZFKhJsgS6UHmyCZq8kJtkBdiTdRYoyjCGiWRNiiPsUV5tEyOZkHcmKM23lLBpjXdERWRxigLM5jqinLCUL6Lgo22vuZyKWFT4f4cNjfqvHGnyV8Dm9ZQPHyhgPhJ7x+w+Wg4FZ9Kl9QocTOm7ZbKYVDDatXvAnxxvRBfXy/B02sEzY0yPL1J3NyW7qkqfEvo/PZhG9qKw7Fv81K8vWgO5s+fi9n8QZvBE7Cs/bFV1wYnPaLhlteIA/YhWHfBEYZR+XAo6YRjcSfSLj1BYMMo0kYewiGrHpuNPXDUORJHHcNxzDEMR/iYQ3ZBOGgXiIO2gdiv0OND6Eh4Y6eRG7YTORICCAHOlnPW2HTGDOtPEDgnjbDhxEWsP6bP0FUZnfVHCB2JoxcIH0HPeRXSnbXuoA7hQwAxVku794+sj8r87DlK0BzB8j3HsIwwWrL3JOZvP4wterzSKmiGZVIpLBNLsdchBPYZ1Ujpu4PU/vtI6r2H4LpLCGm8wnaY77US1on52GHE16xjhl1E2X7GrlNG2HToHOM8Nh48y/YU1h8gePYfx8b9J7Dt0Els3ndUFUpL5mjFll14e/1WzFu6FvPfWo55by4jat7GjDnEz6w3CZ+FmMaYPnMBwbMQMofPrHkLMHv+QsyRQu85cwmi2byKkvqg6Zgxaw5xOh/zF76NRW++hSUL52DxW3OxdMlCrF36FjavWIotq5YSP5thdPowXAzPwHrfEgwUeQO/jOPZJy2Y/KIH333agaeftmPyxyFM/nKZPw/38PE7DXjQE48H3Ym40ZKAsdpY9JZFopG40azrJXPauCA9zFUDmxB3pBI3yYEuSArQrFaugY3dc9jEyugonlDifa2nYKOZuE9Q889gI60GNkYqolzZEjZhjgIbokZChjA76MPL+DhRcx5hNlJrJCOmdBBgdRr+hI0swSAZGwUblbHZBH8ZHk7QBBgRNwxZYyqIEULMhMi6UoIaq2OImFpDSlNXIwtianAjmHkxXszYaFvJzgiCZM4bKRKWbigVRE26uz6xw5bgkYxNerAdmptqUFpVgZKKCpWxKSJupCtKxYuweWFUlNTZPIdN4D+DjXQ/8TN0N1ewCXPh5+thCd1j27B+1QLs3LIGKxfPx5xFi1DcO46Eqmb8ZdFKJFc1qZqI4v5R5LT1KthIV1QCYZOUlYzErCREpyegsK6OsJlAK3EjE+cl5+egY3gYDarOpg+1bBsG+lFBiKTyvoxCoqaQbbEGNjlleSpyK4i3SmJGgtuFBE6BRGUJyhuqUdPayOftx+CVCVx55z76rxIsg0Oobe9ED/+2n68nTu9dC8Pjm7B84cs4fvIYqjsGEZNfitLmDtQ1NyI4wJGfkRWiGTEBVojyJ6ynWsFNsLc577dDqJ81QnxtEMrvbDC3g/1tEMQI4L4AX6KGbaCfHUMwYwt/X3tCx+l5+DP8psKHmBLcePs6w9PHRVNnM1Vr4+7pAlduC2ZcuS1rWDkzZGZimXFYJuiTif3sXGS+G5nF2Bm2rs6wdnaEtYszbGStKDd3WDCsXF243wFWTgSLo4MCj4WjI1uGkxNM7ARBsvK2Oxx9AuEaFAG34Ei4sHVh6xAQCmdu+0cnISwhHXEZBbxg26DKFfbv2oYta1ZixeIl/C1ajOKOXnhGxsDD1w++kqHxdYUbv3veQZ4IDPYlzJyRVVmH7hvvIDglA9H55eh75xPUX34HtURM5cQjlIy+g9KpKB66i6LBu8jvv0VsvMf7n/D+B2i68xEGPv4Ct3/6VQHnPYZkVR4TG+8+0+BG4gFva7MtUoNz/3fihfe/Q/C8w/tUXY7cx205VnAjsHnCx17521coH7qF3LZr/J5fR1rjGKom7ihM3QdhQxDd4mOkuHnomx8w8vRnXCNypIh46JtfcIN/48qvhM13Gti4hEcmTZ85898ENuZnJyI9jJ8m+JhOJvubIyXAjD80FsgJJWjCbZFP3OSH2aCYsCmNImyibdWMr1VxVmqYd32iNZpSbNGcZq+2CwLOKdj05zir2YZHijTLKFwu1cSVcndcr/LAjVqv57CR7qh3WkKed0cJbmRZhff7E/HBYDI+GkzBJ8NpjHR8OkLYyDILMiMx208FNxP5+OxqPr68WohvrpTiu2uEDXHz7c0yfH1TRk6VAn/rhjd/7P/8f/3vWL96Kd4kbObKzL88ua7bdxrHbHyx0dAZaw2csMPcFyfdorHLOgjbbAkWjwSc8E3FCb9UnAvJwoXQbJzyisdZn0ToeCfirFciznjG4wz3nfaMw0n3WEYMjrtE4rhTJMETgsP2odhr5Y+tF92wTeHGCdv0HQkcW2w6a4n1p0yx7oQR1p80xLpThppWuqwYsr3+FNHDbcnwrD+ur9rN3LeJ90ls5PYGthtOGmhuE0drCY+1h89hjXR5HeTto4Z4e68O5uw6iwX7dfHWIX0sOXqRYYTV52yw1cgdW028cdAxArttQ6EXmgWv4lYEV3bhMD+fDWdNsfWsCXZIe5qvR7AlcYzwOkLgyEgy/t1tJwyx/5w5juhbqzisZ4UjBjbYy8duJso2Hz6rRo3tOqWLHcd1sOXgKWzcexRrt+3D26s2Y9Hy9Zi7aAVmSdZnnozYelOhZ5rU/8xahJmEkMT0mQKghZg9awEWzJ2nVuGVxyxkLFkg2FnAf+fZWDhvLuZPe0Wd4G+1xuHbD1vx7JtB4NerwLPr+P1XmZhP1omSUrsn+PJJF7936YR1Gh52peB6SyLG6+LRWxGN5vxQVKT5qWHgWZEa1KSFeKiMTXKgs4JNEk8igpsEf222xgaxkq35u4yNBjYvAkcLm+fhLnU3F9nKTMUy9FuWYJDuKH3InDYS4dz2NtZkbMKImxCGwMZfYGN+HIEMbcbG+wJhc2qDwozARoHG5JAK2ZaFNEPMBDiHEGZxBFEyvNtKZhfWZGySHDSZGQHLi91R2ngRNoIYuV9go83YaGpsuD0FG6m1kRqb9CBbNDVWo6SyAmVVVSitrCRwylFY+kedjXa4d3Zu5nPYJCvYhE1N0PcHbCK8bBVsgqeyNQKbcDeGKz9jT2tcOLoVG1YvxA7CZtmiuVi4dCmqx24iqqgGL/F7l9XUqeYdyesaRF5HP4raup9nbJKzU5Cck4LYzEQUNzSgeWRC1dkk5mYhtTAPnaMjaOzrU11EdWybhoZQ2U7YFOQgi6jJKs7ToIZwEdDklvO9VeQTMgQctwsYRQROYSXfO6O4pgyl9dWoIm4au7vQO34JozdvEjbD6BsndO68A3sbYu3IJugdXY9lC/+Kk2dOoLC+E1G5hegkvHr7exBCjMQGWyEh2Brx/LzjgmxUxAZYK9yEETcxofzsguwQzu+sRFggI8AWoYwQ3pYIUmGPkEAnhiOC+F0PDnBm66IiwN8Z/lPhF+AKXz9X+Pi6wJutl58bkeNO5DDYevi4ETeucPV2h4uXZrkFWX7B0cMV9qqVhTO94eDhATtX2eehFuK0dfeEjbusGB4IO0JFRrHZM5zDY+EZmwK/pGyEZhYjPKcCEXkVCM0uY1uF6IJaJJa2ILminXjtQHINwcpIqu5EfHkrMup6UdQ+jqi8Orw8bzneWrIEh/fuxFbC5i1eYC1fvQn1I2Ow8PJBUGg435sXPAP4PoI94Rvig2DCxtvHG4UNbWi9cgt+sfFILKlHxeBt5LRPILttHJktg0ht6ENGYz/S2abV9yK9vg+JlR2I5+9sVusYKobvonriXZReehc1199H850nGP74K9z56RcFEunKepfYeJfwkFYgonCjzeJIOxXa/c+Dj3lA/DzmtozUuvPlU+TwNeV3jKFs8Bbye6+h5fYHuPnjr6qYWWp3bvLYsR9+weh3v+Dqb7/j8s/P0PP592j74AsC56fJywo2dyfcwsOTXn399X8D2OyUjM1pwuaigk0KYaO6oSRbE26Dokg7FIXboZDAkWxNWZRka2wJGjvUxFszrBRmmlPt1IzD7VJn43Mag4UeGMhzUV1RCjaymrfApkSWU3DHtSpPXK+RAmLCpjEA97SwUd1RUYSN1NrEqiLiJ33ETX+Swo2s9v3xEHEjsxHLqt+jmuUW1FpSxM0XEwX4eqIE314txTey/ML1MnxD4Hxzs4iw6eTV2kX89//2v2HNqiVYsOBNzJkrw6YXYd2eYzhp74/tVn7Ybh2OHZYxOOaShlMe6Tjtk4azfunQ8c/EuYBMnCFwzvlnwCAkGwbBWdAL5DZb/UBGAIPH6fllQM8/HRf8UqbAEwe9gFQCKB7bjNyw08wLO4zdue2MrQb22KJrg41nLRhm2HDGGBt0jLHxvAnWn2NLDGzSMcPms+bYKPU5J3n/Ke4/Q1xw/zY+ZguhIcdsPGeKjXzs5nMExFkep6AjcREb5XHS8vm26Fth+0V7bOff3q5vh+3E1Zbz1lh7ygwrjhpj6SFDrDhmjGXHTLDuvB02MHYSYjt57A5dK+xibNPh3+Jzrzuhj7WM9YTWphOEFmPrSSPs4zEH9W2xX9caB9ju07fBFr7uTXwNgrRNfG/7je1xyNQBRxnHTOxx5CKP1TVTw+c37DvFf5cjWC1daZt2YvG67VgqsWYblqzagiVLN2DZ8o14c8lqzF+0FHPny7/lErw+f5nqzpLJtBYSN/LvzKsIzJg5DY6GJxDFk3KA5T4UxdtisDEGty8V4P275fjsvVp88m4dHt+txWf36/DFlSJ8PJaL9wZzcK87A9dbUzAmuCmPRHNuICpTfVAY54lsmbAvRLI1zgypsSFu2GpWK7dXsEmQkVG86tXMbaOBjRY3AhptqwXNH8AxZlxUmZtoN56gpc5mCjbPMzYCG5MTCLWRxTIJHi1sLE+rOW2CzI7D+cx2tTimt+5OuJzZikCjgwoyEtqMjSZbcxih5ocVasItjyLK+iiipWjY5hjiCJtEe8nQ/AEbbfeTYEa201zOqdta2Mg+yfaoQuGpjI0aEUXUCGyyvPQJGx21anpLU60CjcCmpKKS2+UoKpc6Gxn2zZM+0aCyNgRERkYykpM089hoYOOPiCnYhHs7qaUVwj0kY6OpsZEuKC1sYn1soHNoEzaufhO7tq3F4gWzsGDZctRevYuQ7BK8vHgV8jv7FGwKeoYIm0E13DulqACJ2WlIyUllpBA5yWqW4daxq2gZGVcZmdzKUvReHkfL4CBahkbQxLZ9dBh13W0ETCGKKkoUWAqrBSwlKKouRlFVEUqqilHKbWlL2JbJ0HeG7CuvK0dFQxWjGpUNtahtbUJtexu6RscxcPkq2noHYGGiD7OzO3B6z3KsWToNR44fQVlzL3LrWlHb2YO29iaE+lshmb/hyfxdT+JvukRiqB3igm0QHWCpcBMf5ohowiZKhT0iCaCoYDtE8N8nMtgR4UGOCGEEBxE1wS5sBTMyb5UrT+rumiD0JQKDpWvGAz4BDH8PePm7q2JbtQCmt6zw7QN3Pz94h4bCLzISPuER8I2MQkBMLILjExGUkMRIQVhKJkKT0hGckIbwlCzE5hQjpaQGyWX1qOy9jLJuYoFISKjuRgxxkFDbg9TGIaQ1jahIaRhEQk0/oiu6EcuIr+ojIHoRW96N6LIuhPHCLSi/EUEFTQgpakNMeRecIzLx0uwlWL5qFQ7t2Y5ta1bwwmk+dh46jfrhMZg4E9BR4XxfBE2QF/xDvREY6kvs+CEgNARVXQNoHLkEj9Aw5Lb0o7DnKnI7LiG3cxx57UMoYJR0jaG0e4zv4RLqhm6gduC62pfTRPDUdiGjoR85nZdQQmxUX7qvuq2qr9xD54MPceXzb/Dot0lVs6MpOtbMkSNwEchIDY60kuV5KBmdZ1KUDIUZ6cqSY6V7694PP+Ledz+jYeI28loHkMm/ndt+CdXjjwmrh+h8/xNc++lXVWfTLN1oH/wNA1//iIZ3P0bZzQeoe0Bwffvz5Dhh0yCwCQ1PeunVl//VsPkPi8OEjYfl6YkYwibR13QyXRYZDLIgbCwIG0sURtgQNHYKNaUKNXaojLElaOxQm2CDOoasDdWa5qBQ053tqmDTn++GgXxXDBW4KNiMCWxeqLG5UknYVHvjVo0P7jUE4p1mWS8qRMWD9nA87IwgbqLwuEfWjpJFMRMUbiQ+HNQUFH8ymoFPZeVvmZVY1pLiCeqLS0X46nIxvr7K9lohvrxaTORU8nYh8Ekzsvn6/8f/8f/A8mULMP+tpWo00LQ5i7B+z2Ecs/HBCe90mCR34VxIC3QC63HKrxRnAopwLrgYF8LKoB9eDkOGfkgpYVMM3aACnA/Mg25wIfRDC2EYUgjj0GKYcNsoJA+GxI5BUCbO+yVDPyiN22nYbemHvdYhqt1h6oHtRk7EjQO26tphqwBD1eBYEjaEzAVLbL5gzf3WxIcNIWONzWe4T4dxzpIYseR9lqo4eat0bbHdfIEIOk90EA4biJtNOuZTQfgIdnSMsNnAgn/XHjv4t3cZumK3oQt2X3TCNkJnq55gx4H7HLHXxAOHbQJxgK/1oIUPDpp7Yq+pK3Yayv0O/PtWfF4LQoUIO2VKTFlgk4CL2NpvaItD/BsHCKhd+tZEkTXMg+P5Gkyx5oQBX6M5sUTwGDmqwu39hvbYq2eNXecINUJpyzFdbOAPyaaDmjmANh44js3SvXVEZnm+gH1HLuA4cXVczwz7zupj8+FT2HDgJNbsJoZ27sOKTbuxbtMeLF60HK++/DJen/4anMyMkM0f3UQPE8R7GCHOQxdd+V541B2H6w0BuN4civdGMvHV7Qp8e6cSf7tSiidjRXh3ME+Dm5YkjNVGo788DG35AahO9UZxrIdabiEj1F2BRoMaRyTxZJDEE4RM2CdDvtWwb2/ixlsm8LNGnPcfmRstbrTdUdrsjQz1jnY1UauDy201gZ8aIWWoqbdxMECkowFhcxIhtnq8fVEtoCmwCbI4q0ZGBZgcgxNhIwtkeunuguvZ7QiQifv+IVsTJEXDRI0WNqoriqgR3MTYHkccMaOFzYtdUFrIpDrrTMFGR4VMxCe1ORKZ7pKxEdjISChN0fAfxcPnkR3mhtbmRpRXVvNkrsnclFSUETalKCwtQX5xEQqKCpGfn4vs7ExkpKcq2CQkRCMuhrAJD5iCjSvCfZwRJpP0uVkizEXTBSWw0XZFRXtZ4dTeDdiyejF2b1mLt+bNxFtr16H+5kP4JGXi9aVrUdI3rGCT09FH5AyhqK0TacX5avbfjLxMpOemIYnAqevqRefEDXSN82qcr6+0oQY9E+NoHRlF+8hlxjihM4b2oS6UNZSjlFgpJmTKagiW2lKUVZfw/ZYoxFTUlKGytlxFVQ2jtgw1tSWoqS9DdUMlahur0dhcjZaOJrT2dKH30hU09fajrb8XpoanYamznbBZitVLpqlZdXuv3EV8QQWq27pQXp6H6FBbJEVaIYUXpkn8HUyMZBvBlsCJCSS0A62REuGEhBB7xIc6IDbUHjEhtogMJHxCnRAW5IzQEDcEh7ohkG1IhDfCInwRFuaLUH7+QYyw6GBEyfpdKbGIT41HbFI8opMTkJCRhvT8PGQWFSGzuBJZhEl2eT2K6ttQ0NCG/Pp2NaFdDiGWyzavgbelmLuxB9n1ncisaUN6VSsx04SEsmYkVhEwVYSJQKWWcKkbRHhZOyLLOxEjcOG+uNoBxFULePoVYiKKWhHDY+L5uISqXiRWCHB6EFPBx5U0I5z3R1T0Iq6yC9be4ZBlcNav34BDu7dg+9rlarTnGTMnVPWNwNKFeI4JJWh8iDg/hDDCwtlGBhBm0Wi7dB11fQPwCApA5eAEaibuo2LoGsoHrqCCUd7PGLjK7auoHryO+rHbaBi7g7qRW6gdvony3gkUtA2qUVUpVc0ERy9KB66h6tI9FA/eREHfVVSO3kHX/Se49sVTvPPTLwoxWrxIFud9tvd//JmPuY6Gq7dx5+kPePzbMzXa7xFbQVHvk49x98ffUD9xj6/hjlqwM7akCXWjd7nvAdLbRlA0fAPXvv8Ft375Xc2pI91aPR99hht8HgHS3d9/n7zy449Pm+7enbD3D0j600sv/TtkbFYneZifmojzMnqa7G82mRFihawQS8LGHLlhhA11XxyhydZoYVMVKxkbW9TGa2HjgOZUe7QyBDZ5fjroynJSsBmcgs2oLH4pqJmaoE9GRV0nam7W+hI2AbjfFIT7xI0A5522MDzoCMejrki82xWF97pj8UQWxiRu3n8he6O6pkbSFW4kPhvPx+fjxAxx8+UVttcIHV51f32ljLfz8dv7dajLC8DL/+P/ibffnIFFS5ZgxtzFvLpfrIZYH7LwwoXwCgQ2P0bS4KeI6/4I0d2fILzzEwS3fwjvhodwrbgNh4IrcMi7BLeCq3ApuAynvHHYZA3CJK0Vxsm1uBhbRfyUQC+4AHpB+cRPHnT8s2EQUQyDyGLsdYzBfsdY7LeLwh7LYOwy8cOui94EhicB4I5dum7YdcEdO865YoeupuB4J5Eh0NhG/Gw8Z4NNurbYrEfoGNgRI3aazMsFwuQ8j7kgo7AEQ5bYRGhsPksMnSV6dCSsVV3PdiJml4k7dht7YK+xJ/YxpMB5p8KNI1tnbDpvA9OwLASUduOQYxhfbxAO2AbgjHcMAZeK3eYe2Gbsgi2GTjhiH4gt+o58jC128PXu0LfDPlOnqXDBflNnrDttioy2Iei4hmDDCWNsP2uO/RcFNTyGuNlH2Ozne9lNhG2R7M8RXWw5pIOt+09h6+4T2LaPqCFcZNLErUTPjmP6OKpvCVN3fxwxs8EeQ0tYBSdAx9YDe85fxGlrF5wxtiNi1+PVl17GrBkzYHHxAtLCfZAR4oKMMFdUpPrho4kqTL7fBnzcAXzWi8lPe/HTk1Y8vV+PL25V4pOrpXh/tAAP+jJxpyMFV5vjMFYXpXDTnEPcpPmjOMGXuPFEKp83MWCqcDiQJw2JqRobBRsfwoaoUcO/X8CNQObFeA4cgc1USAZHLb1A2GhmJL6IcEdDRDpd1GRs1AgpAwWbIMJGFRCbn0aA6fEp2OyDt94euOpsVVkaCUFNiNkRBJse/l/DxuaoGi4fR8gIbJIdNdkZiRe7oLSokVYQIxFvKzU2R5Htqa/2Z7rpaoZ6e2mKhwU2qcROXoQHWpoa/v+HTUYqUpLjkShdUbHhiIkI5AnYU61NpoGNLULdrRDqLJhhCGqew8YaJ/doYbMGb86dgcUbNqHz0cdwiU7CjJWbUHf5hvrhT2vqRGH3CApbBTYFSCvIQnpeBtKImoTsFNR29aBj/Bpah0YRn5WJvJpKNI8Mo7afV+yD42geGEHH8ACqWmqQU5zN91OI4soiTSaGmBHYSCjYEDLVdeUvRBnqG0pRSxDVNlWjvrkGTc1VaG1vQOdAHzpHBU0TuHbvNi6c2Q87ovXUriVYtXia6tap5evOqGrEwMQ15OWmIC7CHqkxdgx7pMQ4IDWKt6MdkBLliIQwfjcZaVGuSCZukhiJkU6Ij3BAWpIvIvh/JSEhFLkFafy3yEJeSQ4K+V4qagmuhjpUNTajpr2b0BpES/8QWvm+W/pHUN81gOr2flS29qOspR+lzX0obexGWVMPKlr7UNk+gBK2xby/uKUPBdyfS8hkETJpFS1ILm9CcmkjEksaVJtc3oyE0mZEFdYjtWEQRf23iJohJNcPI7mBkKnpQVI9bzcMI7F+kNuDSCZ6Eqp4wi7TYCixhlHdi6TKPrU/rrIdUYRNRDFhU0YYVbRBx9wJb8yYj+3bt2H/zo3YumY5Zs6cB8fgOMgs1LYeboiIDUVQhJ+CTaiCjb/CXXB8PPpuP0BJSzt8wsJQPUTMjN4iTCYImkso7b2Ekp5LKO4eR1HXGIo6Rv9LFLTzOydZnY4B3h7k7WHVVVTYdRlFvVdR3H8dBd2XUdx7BaX9E6gauY7Ou+/h2uffYPjJ39D74EN033sfZQRUPD/HrKZ+/m0iavg6akevo/XWO7j82deou3qX4PkZTVceIK64CZG5NQpXpT0TqqssrqoLtRPv4MqXT3n8t5j44htc/eop2h+8j9G/fYUxPsfgJ19Mdj5+/2nH7bsTpo7OSf/jP/7jXwybl/+kMjbeVmcmEnxNnqYFWk5mBhM2oZa8gpKuKGuVsRHYKNTwP0RlrANRY6+6oiRj05BkR9Q4ojnNQXVF9eS4oThYD83J1hgqdMdAntPzjM34CxP0ScbmGnFzk7i5U++vYPOOFjeEzcP2CJW1edRJ3HRG43FXDHETr+L9qezNhwOa2puPFXAy8OloDj4by8cXkrm5TORckbWliBzJ4FwpwI/vVmO4KRmz/vr/wsLZr0CW+Jf6jFnzlvKHbReO2gbhmE8JglrfR9PfgIrHv6OMJM29/xty7v+MvPs/oeThT6i4/yP8yq/CLXMAvnkjCMgfhX/+GHwKL8G35AoCy28guOoOgmvvwa/6DpyKJ2CdMwKT1F4Yp/TgiF85jvDvHHYvxAGnHOyzTcMeq3hsMw3GViMfbNRzw0ZdV2zW9cBmfRdsM3LBDhOiw5jQ4fY2Q2dsZWxn7L7ohr2GLkSBjLpyIyh4rL4zdho4s3XC5nMO2KzjgK3n7Ikd4kfXRnU97ebz7TPzxH4zLxww82GrKXCWUVx7TL3YehMqbrCOL0P26LvQD8tW3XR7HYJhm1oB97wGnPaJxUa+ni18TCivgIyjclW31Q7J/hBJRx0Dcciej7HwxEGicS+P22/jj11mHthNiO0l0o6auhE9rth20Y5/1xkHiJy9F2yw47QJ1qt5f6Qeh5A5xDioo7Y3H7uAzcd1sf2EAQ7qW+CMnSthZoV9+rbwiCqAhUcUYaQPm+hU6Nh5Y8GyjWq1dFkw1MRQlz/afoj2c0aEFJl6mKEmww+3OlPxMb8nX91vwLfvteG7Jx348Uk7vn/UjG/vNeDr23X4/HoVPrpUineHcnG7OxWXmhLQXxmL1oJIVKcHQ1YBz5YFMkNkPhsHgkZGRGki3o/AIW7i/YgZ6Y4iaLTxj1kbCW13VIw7b7sROVPFxFrYRDoba2YkdrxI2BjBx/QUwh0MFW5C7PQ0MxJLl5TZKcYJOJ/doTI2vvqyMObWv6uvEdRocHPkOWpUVxRhE2V9DDE2xxRsYqX7aSpjk+z4QrZGhncztJkaLWwkSyPHCmxyvAyeZ2xUV9RUxiaLwJGMTW6Eu4JNWVWNBjZVlSiukIn6GIRNwT/AJjMzDakpCZriYcnYREjGRmDjinBfZ4R72SHM4+9hI1kbqbWJ8rLC0R1reLJagj1b12HhnOlYunErr14/h21IDGav2Y62Ww/U3CKpTR08eYwhv7kdqUX5SM3PQhphk56fjkTipr67l7C5ikaezKMyMpBXW4vG4WHU9A+ibmCMuBkjegZQ2ViFvOIcYq2IaCt6jhkV1YzaUlTWl6Kmvhx1jRWaIGgaGkq4zX2EUWN7LVraatHW2YiO/l50jY5h5PoNdPb34PDedXAx2o+jWxZh4+p5MLe1QnJhFSo6+1HT2o6sjDhixgkZcQ7IiHVERrwLMuOckRnvzH2uBI2Tisx4d97vhvRYfo8TPJEQ7Yq21iLExAailu9h8NIo2vv70D4wgI7BIbT1DaK1dxiNDJlpt7prCOWEShmRUtrSy5N7r8JMScsA4cITdeswb/Mky/vLBDk8Vt3XPIDCpj4Ucl9+Qw+jl8jpRx63c+q7kF3biczqdmRUEzyVbUgqb0FiRTvSBTc916e6m7qR1TbKf7NhpDWPIKVxiPghcuoGkFDdg/jKTiQRPsl1vUipYfA3S27HV3UghlgS+MRUdvPYThw8Z4Rps+Zi795dOLBzPTbyXPHKK9MRnlmA+OJyuAb4IjohAsGR/giLCEJ4GGEdFYSg0EBEpaZj5P57SC+rRGhCIpou30Fx3xUUdY+hjKAp7SZsusaR3zqEvNZB1fWU1zKoQvZpgu+LsClq42dD1JQIatpHUSmZmv5rqBy8QahcI5AmFIJKuy6hnNDJ5nvLaehHVl0PMvh5JBQ3q5qiBMItvqgZyWVtfP11KguU3tCFDH7e5UPXkSAjZfNqEZtfR7iN8u+PIra0lZ9PL7//15HFzzONz5le34tkfj4JxF8qbyfXdSO2qm0yqa7raXX/pYldB48l/Z//53//18Pm6K51Sb42Zwkb06cZQVaTWSHWRI01csOtkC+wibRFcaSdgk0FlV8V54iaeAeGPeoSbVHPaEqx12RsiJvuLFdURhqjOtoYo6Ve6CdshgqcMToFGykilmUVFGwYL8JGG+/I6CjpjuqQIG7ao/BuR7TK3LzXHfc8e/MHbpIVbj4eycSnY9n4fDwXn1+SmptcfHG1kMgpwldXivDd/Qo8GCvF4pmvYM4bf8byFTIiZyFmL1iGeSs347hDGA56FMOr7jHqPgFK3/0Fpe/9gqLHvyL3nR9Q9cEkqt/7DT2fATF112AeWAK3yFp4xTTAWyKuDV6x7XCP64BrQjdseNslbxRpo18hYfgLRPV/huiBzxHZ+ylCW5/At+YBnItuwyR5GEZJfTgXWYfTIaU4G16BM2FVOEYA7XPNw27nDOy0T8FWy1hsMonAOoMgrDcIwEbGTqMgntSDcMAoEHtMfLHLRFDiqTIxOy66YCtxs83ARQMdQyeGA/c7Yg+xsd/SGwetfHHQ2g/7iZb93N5nIcPVfbDb3B87zQJxxC0OhsTCce9E7HMKwz7HMJjGFsIqqQzH3KOwzcQDGwkZg9BMJPXcxBHnCGy8QEjx75nH5cM0LhfbiahDln44Tjie80vCXtsA1dV1iK/xEF/raecwXIzKwDYLd+wyJdL4+nact8IOA1tsOKGPzUd1sfW4AVbvP4t1hy5g40l9bDltgD1nLmKfrin2mVrxPVthu44l9ug6Yj9xtfecBQ6au+CYmQveXLMNf3p5mlog1MRADwmhAYgN8kFUgAdCPQn3RE+M1cfjSnMsRuqj0VMVhtZiP3QU+6KnNBCDFaEYq4nBeG0sLtfF41J9DMbqYjFYGY2BygS05EejKTcK1RlBKJTlFyJ5YiBuUoOmam0CHBVsNIXENgo3kq3RZmwktKD5R9jEuhM9bjwZ88QcKSdmthEuJqp7SrCjhY23yWk17FuTtdFDiMDG6pyagTjY4iRcpmDjIxmbs1sVajRZmj+6pAQ3z1FjeRSR1scVbKKnYBP/HDUvZGwENq7nVMjiloIabQhiNMXDmoyNQEawI11RAhoFG299wuYC8qKmMjbVNSirYRA2JeWlmmHfhE3hP4FNWmoikqTGRsEm8DlsIhRsZFmFfwIbQaKnFQ7J4pdTGZsFs6Zhzc7dGPjwSxh5BGPhpr3ouPNIpfWTG9pR3MMraF59q8nzZBFKwiaDsJGuqMa+AXRdvoYGQiYiLRXFjbVoHRlEw8AgagdGUD8ksBlEeUMV8kvyUFJWqHBTVlOiMjTaTE1lnXQ3laH276IUjU0laGypIGpq0NxRh9aOWnR0N6NzsBe9ly4zLqGxrRlH962Hu/EBHNq0EBtWLYCbtxeaBiZQ1taNhvZ2VJZnI5WQyU1yRU6iG3JTPJGb7Ik8Rm6SJ7IJmpxED+Sn+iAvxQe5qb7ISQtASoo/unvrkJAchabONrQRcHXtvQQd31/XIKrb+1DTMYCqjn5UdsjK5by/b5ifxyhquV3bM4gaHlfBY8raB1DOk3UFo7xtEGWtA4TXMMo7hlHZOYZqnvArecIvaxtBSfMgsTNI3BA6jQKdbiKnW2V08pt6kUv4ZNR0ETdtSOfJvG78HjJ5fEp9D3EzgoxWRsswMlt4Qm4cRFItT8K13UjliTmNJ/70+gGk1/TzZN2H5JpOxJe1IpHwSeCJPLm6A5v2H8eMmbNxYP8u7CWC1y2Ti+AFyKqqR3BaBvwiwhCbGInQKEImOgRRUcGIiyN0wkOQVlSKsXuPEZOZh4TcAvTceg/1l+6hgriRLqaqgWtTXU3DKjsjyCnuHOf2CNtRwmdc1d6Udo2imJ9NOT+Xcn4+lURR3cB11BE09YRNNZFTRIAo1PBx2URfelkT0suJlooWpJQ2IbWM24RgBkO2k0uaEF9Qjbj8KqRWtCpMJVW2IqqgDvG8LyyrAj6JhYRPJ7KbCcT6QX427QhKr0BoehnC0soRmlZK4PF2ZjkC00oQkFYyGV/c+DQ2s2xixtw3CZv/0+K//W//4q4ogY2fzbmJRD+zp+mETSZhkxth8wdqou1REmWHsmg7VMT+AZu6RAeFGk1XlD1apmDTleWC+ngLlITo/h1shotcMFroojI2E2UemKjwwNUp2Nyq9cNdmYFYlldoJGwka0PcSDxoDcO7bZF4zBDcvJi9UZmbvkR8NIWbD4fT8bEMBVchc93k4rOJPNUd9dXVInx7pwxf3m/GhsVzMP2v/4Hly5dj5tw3MfvNxZixeBVOOEZgv3sRbAvvIKbvM1Q8+g3FD35E0cOfkXnra5Q9/g01T56h5cPfUXv7KTI6HvI/0z1kNNxBcuVVxBYPISK3G8EZHQhkuCU3wjWzDeW3v0XJ/e9QcP8p8h98D/vSXhjGlME0pRm+jfcQ2vsJ/FrfQ2DrY9gXjsMkcxB2pXdgWXQf5nl3YFNwB9Z5t2CZfRVWOddgljEOvfgeAqgJZ4JqcMqrDCdcC3HCLQfH3bJw2CkJB+zjsNcmAjvMg7HF2J8I8sZGfQkfbLroi23mAdhtGYD9NkHYbxeCvRI2vG3pgwNW3rzPm6iJhlN2E1xzW+BR0I5DrtHY7xQBvZBM2BA2h4kYGT22l8+xmcDR4f6dlv7YoicTGLrjiEcETvjFYae5F45w/2HLQJhG5UMnIBkb9Rxw0Mwbu/RdcME/SVXd+9Z2YflZC2zVs8N5z0gElTViKTEjXVK7dMxhEZmKncZ2WEvY7DpnijNnzHDunDnOGVrhlKE1Dpy3xPbT5titY4F9vP+grjVOEUrL1u/Gn//yOqYTNgZnzyAuyJ8nP1kJ2hXBrlZoKojGF7ea8NOjdvz4pBPfPGrDZ/ca8Mm1cjwayseN1jSMEDEduf6oTnBSa0jlh1kgJ8QSxbGu8DY9Cd29a9BbkYCadD8UxxM3EW7IDNUUFCf4OyDhRdi8kLHRAkdbTPyPXVGxHgIbC0JGCovNCRuenHmijnSZ6o6ago2v2RkFmzB7ydoQNrYX1PDvYJmoz/ykKh721d+vMjYuhE2Atr6GuNFkbKQL6pACjYR0Q0VbnSBsjmvqawibRDWHjaYrSjI1qmBYZg12lYyNps4mTYZuT81XI3BJdDgJWS8qy5Oo8fijgFiGfyvoEDjSFVUQ442W5gZU1NTyZM+orkIpYVOillYofQ4bKR7OzslEVlY6YaNdViEccTyxRAZ5IczPRcFGsnGhMusTMBYAAP/0SURBVCrKyURN0vePGZv9G5di+7pl2L11HebNeJ0nskMY++xHnHfwxvI9x9H9znsKNikNbSjtGeHJlCcGmYemKAeZhVnIKMhAUm4amgeGFGxktuGo1HiU15ejpbcNjb3daBwibAZH1IR9ZXWVyC/NRWllMUqrNN1QAhoNakqJGuly0mCmtqFEtXWNJWhqKUVzWwWaOgibzhq0dWoyNv1jQxi+fp2wGcPg6ACO7l0LV6N92Ld2LtYtn4f03Dx0jt9GTlUdhi7zpFjGz4xwKUzzQrFMNpkZoKIknW2aLwpTvFEg313uK8oOZBDp2aGEZAw6e+uRlpWGlu4edA5fQlP/ON/vOJqHxtEoWSkiprGfmOnrR31vP2q7CZ+ePjR096GxZwBNfUNq5uOG3mHUKeyMoJpYrOrWRGXXCNsRttxWwBlHFU/2FTxZl/FkX9om3VXSVdWruq2KmntRSNwUNvcjr7EPmTXdyG8dRtXITeS1jyCd+3LbeaJvYwhwmgaRSvxIxiGzoU/dn17Xj4xa4oawSSFkBEgp1T2EjdSYNGDphu1qyZ1D+3dg59bVWLtsCeYuWIKK7iF4xiYgLD4aMfzeRUSHIlrBJgjRMaEIigxFQX0zRgjjkIRUYrga/fc/QvuN99B65SHqRm6jsv8qynouo5CvVVAjGRyBjdwuImQENcWdmm1pq/ouEzVjKGnrJ/j6GL0oauhBdk07Chr7Ff7SKhqJmjpkVtQjq7IBGWxTy2qRVl5P5DSoNpX3JxZVEzZViM+vRmwuv5P8HGsJrQJ+fjJKLLG8FdFEjtTaZPFzy2wgfCo6EJpRQdSUIjKtjIAvVhGeUUTsFBI5JZOppY1PXXzDJ/7819dVxobG+BdnbHaufQE2lpNZoTbIIWrywm01sCFqSqMdUBpD3MTYa3CToIFNXZIdGpLtFGxkOQWBTU+2G5qTbVAYqIORYk/05zqqeWyGC501sCnWdEVdltmHK7xxvdIHN6v9cKcuEHfrg3CvgahpImiaw1Q8bAlXsNHG4/YoPOmKfY6bD/qSFG4k3h9KUyuBq7luRrPxmcxzc1XTHfXV1WJ8fasUzz7u41XNW3jtz/8Dy5avxqz5izDnrbfw+ptLcMQmGIc8CmGZdQWO+TdRfm9SdTuVEiXZ1z5D6bs/ofrDZ6h68gsaP5pE66dA68eTaOa+lg9/Q9P7P6P+vZ9Q/+hH1D74AcW3vkL2lU+Qd/sL5N75HHn3vkDixHu4EJMH47B0HPWIhnvlIJIn/gajjGboxZbCOr0Oy3VdcT6mHG51VxHYfhf+DVfgWTmGkLa78Km/Dp+m27AuGcPxyDo4lFyDedYojFMGYZIyAsOEIZgkj8EwfgR6kQO4EN7H6MGZkHboRnZCJ6wVJwNrCY4ygqiAEMrAYZdU7HFIwG6bMOyz9sNhe2/stffADnsfHPGJg11WPVwLWrGXqJHQDcuBX3kXTGILscHIDTYpFXDn/daZtbBLrcYplyjsNPGEQWQ2sZOC/fZBOGDug2M2IdhnG4QNxm7YZuqBgzKxIXGzx8oPofzBMkouwFo1v48jzntEIZpXasuImjUHz+GglTuu8UTjXVqPJfvP4KSeDdI9E5HpEIU0+wgk8LX7EFnOZj6wN/eEuZkzDI2ccNbUCcu27Maf/vQK3pg+ExdOn0J8sB8ifNwQ6u2MEFcLVPPK9LMrNfiVoAG/H5OMZx9247cnbfjp3TZ8d7+V350GfHGjDn+7Wo0PxktxtzcHlxqTMVCdiKJYD5ge24jeshjUZ/mjIpknD+7Li5Bh4C5q5e8kf80MxDJJn8DmxYyNFjQvZmy0wInzJIB4go6S+Vckc+Mu2Ryix0XTFRXlbIxohsBGuqIEOtIVJWtICWxkJuIgy1NwObcLXvr74Ge4D+7nd8DP6IAKAY62K+p5bY3lMURZHUe09QmVrYm21WRsZKVubfGwqquZgk2q2zkFG7UtswjLbbZSP5PodJowImwUYM4hzf08gaPphhLcZHvrc58uihP80dLaRNjU8aRfg/KqKlRUlqOsQmYgnpqsbwo2ObnZU7BJUBmbhNhwxP5DxibC2x6hHhZqVJQspyCo0cJGamz2ETY71q/Eri3rMIew2Xb4GK5+8wynrd34fTuLnneeqJEmqQKb3lGeANqnamyykZmfjfT8DCTnZaB9eBQdl66gZbAfrV31uHlzBFevDaF7iLAZ6CVuhtE+Okrw1KBYZWrKUK5AU07QlKOKmKlpkO6nctQ3aaMUTa3laG6RKCFsytBC1LR216OD0dXbgt6RfnSODOHS7RtoaK7DoZ0r4Ga8H7tWz8LGNW8jLbcAMTkVPAG2oG9kEHlZMSjKDERZDiM3GBX5YaiUyA1FhUw8mSX7Q1BZEIaKgghGJMoJ/sqKTHT3NSOvKJfvaQTdo5fQTKQ0EiuSpWoi7JoJt1Z5n7K0xNAltA2Oo43gkWhlNPXx+J5hxijBM4La3hHU9Y+hfuASGgYvq5Dt2r4x7pf28nP0SEhWR/CjjfKOoSnsDKiuq8JmAoU4yWzoRfXwDRQTCgKY3LZhAmeEJ+gBpNV2I6O+V+3PIARkxFFW3QBv9/O+Lp7U+e8r9TmM4MxSLFqxDksXL8ahA9vVGlzLFi3CstWbUTc8AZeISEQmxSKKqImMCUFkdCBiYkMUdPzDg1W2qu/abfhHxaOoqRujj79A2/XHaL/2LtoYTZfuo2rgusrYaDAzqrYFOFUDV1A9KN1NEyjvGUfd0BWUtPcjnVhJJ1TSS4iV4mq2NcivbUVuXQdSyxuQWlqDjPIXokyW26hCCh8jwEnh/cklVYRNJWFTiYRCwiavEjF51Sgiaip6rxB5PSgisEq6LyNLhqLz85LPKrqoHhH8LoWmFSIsJR9RaQWETQFv5yKEwXYysaD86UUrx4n/9/98SWVsaIx/LWyO7foDNhnB1pPZYbaEjQ3yI+xQFGVP2EjGxv7vYRNvj1ripp6oaUgR1DhoYJNqrzI2zcm2KAjQwXCxBwbyZS4bJwWbsSJXwkZTZzMuE/WVe+G6FjdVvrhF4NwlcO4TN/caQqaAIxHC0ADncYd0S0XhEUODm4TnmZv3h1Lx0UgaUZOJz8dy8fnlPHxxPR9fXivEN9dL8fXNUuDTXpicXI8//d//O5bIgpGLlmDmwvmY/tYyVUB7xD0XzgU3YBw7hLyxH1D/4BnqH/6Ekltfo5jAqXqfsPnodwJHgtsfPEPl+7+hjNgpI2rKGaWPf0Txu4TN4x9Q+Ph75L3zFfLvfo7iO58hqu0yTKNyYRWZizPeiXAq7ER0/zuIG3yAc8FZ0PVNxm6e7LcTAnZZDTCJL8Ye20DssPCFQ0YNXPKaYZVZh6ju27iYXI3wjjuwy++BTngZ9jhlYINJHHbbZWKLRRLfSwH2OmTgoGseIVOKI15FOB9WD4PodpwObIRpXDdsU/pgmdQD++xR6EfUYIdZIPbZ+MI8IReOJU3QS+Rj4gpUHA9Jx4mQDOz3jscetyjsc4/GZht/bLYNwF73COz3jMXZgFQcdYrEen1nWFL3PlWdOO4Zg+0X3aHjEY+ohjFYp5Tz/XlhDxFy2CoQRoTS6aBUHPdLUBMjbtN3wS4jd+zn8645aYRNJwyx+pQRDOIzcMQpAKsPnMeps+ZoTqjEu01X0ZJUiZbkKtTHFKHaLwu1XuloDMlGmmss9A1s1fpar/znq5j2xkzonOBJOtAb4V5OCPNyQLCzKSoSvfDJeDl+facBeL+doOkgaJrw86N6oqYOX9+tI2qq8MlEKT4cL8Z7I/l4ZyALd3qycLM7F5dbc5AebI3uojC05geiNs0blXzOklhP4sYNWaHOSJVRUoKbABuVtflj5W9N/LPuKAkFGw/CZ6orKoonZjUMXFAjdTfORgo3fuZnn8NGRkqF2ukimLAJstJkbFx0dsLbYD98DPbC7dx2+BM0CjdTmZtQ86luKLbhjEjiJsbmpKa2RmJq5mENaqayNc4vZGwkCBfBiwY255DppY8Ex9MKR7KEQqoM9RbUSPGw+wUFGykklhqbksQAtBI2lbX1KmtTUV2FcsJGolSWWJA6Gy1sZC6b7AwFm+TEGCTEhCNaDfd+sSvKDqGypAI/o3+ETQQ/z70bl2M7YbNz01rMmf4a9p46ixvfAUdM7LHlhC56H36A934H0ho7UMKTcV5j21RXFL9XeYz8TKQVZaNjdIywuarmmOnvr8fXf7uH7758F+++dwct/V1oGh5Cx9gYKgib0soSlAlq6oiZxkqCRAqC+b1tku0KFY3N5WgU0LRWoKWtAq1ETWt7Jdq66tDW04Tu3ib0DXage7iPcOjDpVvXkJWThmO7V8LNaC92rp6DzRtWILu0iie7JtT3DaJ7oAcl+YmoyNNgprogCrVF0Wgoj0VLVSLaqpPQXBGPxvI41DFqy+JRw6gqTUBdTT56+9vUiuuDlybUvDkdxFz7CEE3Oqzqh1oFdYRN08AowTOC5sFR3iZshi8RdVfQOX4VbWybhy6jidEwOKa66ep4fD2BU9enaRsGxtE4KNiZUNCpH7hM6Iyjmp9/VTdPvp2DRI02hlBO8JS2DaK0fVBlHrLqu5BR10k43EN53xWenHuR3zaCXJ64tbDJbupXdSUyPDyrXjIS/UglbCRrI3PYpBI23vHZmPvWcqxdtQJHDm3Dlg3LsGjufGzfewxNl6/DLjgQ8alxqvspKoa4iQ5AdGwQouPCEBgZwe/DDTUiLjA2gejqRf34PcYdPvYeWq49QseN94icx6gdvqW6kbQFw+U9l1E9MIFKwq6i9xLbcRS38zWV1yGlhFApFdBUI7uiDiX8XubXtqgsTUZ5PUPaWtUKgNIIH3lMSqnAho8v1WRrEoqqEE/cxBVUKOBEZpchrqhO1e9kNvYhh5+njNySzymtvhs5HcNIrm5HdEENwjOLEJFRiKgMwiadoEnJQkhKJsLTcybjc4qeHjurS9j8578LbNYl+dudn0j2N1c1Ntky07DK1hA0MU4oiXb8u4xNZZwjqqcyNvVTGRuBjXZUVGems4qioAvoz3dRo6IUbIpcnhcPS52NFjbXCJsbRI3ARuJ2jb/CjTZ7c78xWHVNPWwJw6PWCDwibh62R07BRupu4hRsPuxPeg6bzwmbL8ZlThvC5prgphBfXS9hFAGfdMDf/ihm/PX/wpo1KzBP5rJZuAAz3lqK7RcccNIrF7YZo/Avu43yKz+g9t5vaBXAPPwBucRN1ceTqJQgbgQ42pDbpR/8gtL3fyZyfiZqBDc/oujd71Dw4CsU3vsC5e98geS+m3DNrkNIRTccMmthnl6L8K6bCG27yr/bAOuEMngQLoftg2FPABiEZuCAQyAO2gcSDKHQDUiCYVg67DMqCZZQ+FV0waOoBXphWTAMyYVBYA4uBhfgtHsqdP2ycdItAYcciRDbMGw3DeTtNB5bhe02BIhbHi4EVmCfUw7OBDfALmME200iVAFzTPsEOr8Hyj78CdWf/oSav/E9vfctcu9/jpSr7yN6+D7Ceq/Dt2kYjmXtsMith35iCc4RKTKB4enAVOInArvdwrDDIQg7rQOIGT9stQrALuJlk4k7Nhm68m958DWkwb2wDQFV/Tjnl4KVp6yg55fMz6hHdUutPKCraoEsU8twzjcO649exIkzMut1CdoTq9EUX4ErFQN4UH8J12Lr0WYRiyvBJah2S8VFPRus2LoLL//5VUwnbM4cO4q4EB8110m4j5NaKLE03h0fjRbjp7v1+P29Nvz6pJ2waVGw+f5BPb4V3Nyuxpc3K/HFzQp8dLkIDweJms5U3O3Lw/WuXFWX1lcegZ6SEDRn+6Je4cYTZbEeKIh0QWaIE3Ej60fZIcHvv8JGsjf/32CjHe6tQupvBDWStXEyet4VpUGNIcLsZZkFPbXqtwY2J+Css0MDG/09hM02BRuJQOmKMpPuqIMqYyOoibA4qjI2MdaEDTEj89doZx1+XmND2CS9CBsFmvMqBDVpMm8N0SJDxAU2Wd4GRI0e0gUzxI10R0nWRo5JdjmHsuQgtLU1o7qhETUNTaiqrUVldSVhU0HYlCvYSHeUFjZZL8AmcSpjo5l5WGDDf1tvGRU1BZupbigFGw9z9W++Z+MybN+4GjslY0PYHNUzwLWnz7Dz/EUcNLDEyJNP8eT3SWQQNGXdo4RNq8rYpKpsTTYyiJqssnx0jo2j58p1VLc1oruzEp+/dxWfPb6K9969ifahXjSNEDajo8RMNUqrShRqKuvLUNtIxLRUETOVhI1sEzYETWNzGZpegE07UdPeWYP2nka09zajp78FA8NdGLw8gku3b2L82hXk5KXh1IG1cNLfQdjMxcYNK1FY04KWsbuo7RvA4NgAyoqTUJ4fiurCaNQWxhA2MagviUFjWRzqS2NRUxyJ6pIo1BE09ZUpKqpKk9HUWIau3laUVVUQNpfQRdS0DfI9jQyje3wU3WMMvr/OcUJmVIa5j6Odn4kMd28eGmE7hhY+pnl4DM2jl/h5XFarobeMTjDYDvM2MdM8eBmNhE0DISPZHMGMZHAEOIIbaWt6R1VU9Yyikv8mGtgMoIRR2NKHAoIlR2pxeFJuvixZEaKvgfuaBzXRNKBO2FnNDG5n1Q8go2EAKVJ7U91J2BA8hI5DaALemLUA2zauw7HD2/k9WYn5s+bh1AVTVA+NwybQF4kZCaoLKiYulBHECERMfDgiEhPRff0uqjt7ERATh6bxW+i49URhobSPiOmbQEnvFdSO3EYbkdN69aEa7l3SKQXqA2p4e35TH99PP4paBDX1SBbUCFaIlOyKBhTWtSGrvAEZBEt2ZaOKTIWbeqQTMGkltUghYpIZKSW8XdbAth4JBYRNIaNYuqMqEJtXxqhAeFYpUqpakU/EpPHzk6Ho2UROYnkL8tqG+dn1I7OuS80bFJNbitC0PISkZhI1GQhLzWJkTsZn5z3dvu/gxP/8z/9M+u//ati8Ttic2LMuKcj+wkSKv4XK2OSG2aIgwg7FAppYZ4YTQePIH2h7VBA1VfFOqEl0ImocNRmbKdi0TI2K6shwQk+OK4qDddGeZoOhAtfnC2FKxkahpthVwUaKiCVk+LdkbrS4kczNndqAqe4pzRw3D1slaxOGBy3heEDYCG6k3ubdzhhNxmYKNh+PpOOLsaw/YHM9D1/KKuA3yhjF+P2DZtRmOuHNaf8H1q5ciDcXLMC8+cTNWyux5qgRdPzyoRvWhJq736HjySQqbn6P8rvfo+7935B/7xsFmMpPJlH1ye+oJnCqPxbYPEPlh78RAb8q2JRK1oaoKX30A0oefY/CB98g//4XKH7wBSoefYXgZiq49xqSeq7Cgifr0NYx+DcM40RQGmK6biBl4A5siRq7xGI4pJZCJzAOR5wCcdwpCOe8oomWcBgEJ2OzsTOMorLUCKXNJm7YxjhoE4jDRMw5zzQYBRXipGsiTrjE4ZhLLLcToOufA8uEOugEEEGhuTCNLINuSAX0otpgmTKAbaaRxI0//KpHUPMZkPP4BxS//z3R9hNKiJyKj38hcn5nTDKeoe6z39H4JVTUf8rPg++/+v0fUf74G5Q8/AwFdz9ENq9OEofuI7r7FrxrhmBPxFhkVsMwvgDnCbeDkvmx9Mdmc19st2Jr5oXV+k5YZ+SK5adNsYiwWXbSAid9kqHjT/gcN8Lu48aw5jG++m6IMw9GgmUo4qxDkGcfi2r7RNS6JiOb7133ogOWbt+DP7/0Gqa9PgMnjh5CQkQAIgPceHUvk7lZo4QA+WCkDD/cacSvjzvwy5Nu/PhuO3581ETYNDJa8N39Zjy914SvbtXho0sleDCQjds9mXg4XIrbfSXIi7LH5aZE9JeFoTM/EC1ZvqhN8URVkidK49yQF+GMLCkoVpkbu+ddUS92R/1z2GgidqruRkZFKdgQNVJjI6iJ5ra/BWHjILC5qGptVMbGRpOxCZauKJ2dqivK12AvPC7sRABBIxmbQNMjCCFmQmUZBYHNFGpUNxRDu5SCdEFpu6G0RcNJLhrcJLlym5FCoAhqJAQ4ghbJ2AhuBDZyW2Ajk/JlEzU5bKXGJtFJB+WpIWhrb0FNYxNP+gROXR2qaqoUbiqqKlXWRrqjZJI+7XpRUjwsMw8nxUUgPioIkUGSsZEaG8LGyxYhBIzMOiyhhU2Up8xGbIqd65dg64ZV2L55Laa//lecNjbFze8nseXEBZwws8PVT7/Eg59+RnpDG6+ex9VcKynF+UiTJRFkEcsimYyviFfmY+i6chU17U3o6qjC3x5exmePruDBvQm0DvagcXQYbTzJl9dWoby6BFUy8kl1N1USM5pMjbTNbVVobhfMVD6P9o5qdDI6uurQSdR09reib6Ad/UOdGL4ioBjG5RtXkZGViDMH18H2wjZsWzkX27dvRBOv9jOru/m6mzF2dQyFubGqi6mSoKktjkNdCUHDaCiLJWZiUCWwKY5CbVkC6gQ2VWmoKE1Fa3sN/34LwVmLkWtX+TfHiJkxwmZEAadtYAidQ4QNP4cOyeIwugibTh7TSfB0jV8iesbVBIaNgyNoUnU5o2giZlqGiRtG6xBj+Iomhq7yGE3G5sUuKgGNFjvV/PeQqOoZU8Ap6xhSuJHh4iVtQ6qwWEYH1cikd8O3kFnfi7yWIRS0jSCnhbjhcdmETnbjoIJNMk/aabU9yKjnCbxpEBfd/PGX12Zi97bNOHJwK7auW4k50+bAySsEBe3dsAvxR3JWEuLiwhAbL7AJREJCMNsQxGekqaHeRY0tCIyNx9iTz3Ht859x+aNvMPDuJ2i98wR1RFcNX1e5jHAauq5epxQI59T3IL26DTm1Xcip60QWt7OqmpBZ1YhcYkZGmMmos2IZKt/Wr4bLF9a1I5fHCHIkWyP4SSVckouqkELEpBZL91W9ahPzKxlViC+sQBwjPq8csTlliMwqQ0hGMVHXg5TqdiSWNSM0XQBTqmZolgLjbH6mqZVNSCytQWR2EYJSshCYlI7QlExEEDZxGdlPl65dP/HnP79E2PyLa2y0sAkgbFIDLJ9mhdhM5obbPYdNicAm5p/BxlGTsUm2R6MaEeWoMjYvwqY0RA+NiWYYKfZQGZvBfEeMFDjjkuCmxF0N/5ZWFRMTN9fLvRVublT6KNg8z9w0BOKeLJIp0RSEe80heKc1/A/YdEWrpRc0sEnDx6OZ+HI8G1/JsG/C5vNrU4tkyizEhM3371Tg0+vFiPA+h52bF2HhvDlYMHcx5hE2y/edh25AEU76lSH/0mfo+oAn69s/oPbWD2h7n8h5ICfsn1EjsPlIgriRVjI4ktV5/1dUP/kJle/9iDIeV/r4JxQRBkWPNVmbIsKm6vG3iO64jOjWEWQO3IBTZgXC+J8rafAOgtouI370EbzrhnE6IJmAiYa5ZGcScmEemoRzLsE4aecHPc9IwiUCeyzcYR6TDb+yNhxxD8NRlxCcdIsgTNxx0DaEj0/AIYdQ7DTzwSnPOOwneI67JcMkogTbzbxxwilErXF1yCkBhz0LYJ3eh+0WYdhp4QuPyi5UfDaJbL724vd/UGAr4XvTvJ8fUfIebxNwRcRb8ePvuU388H7JVlV+/CtqiR4Fni800fD5JOoIonoB0Se/ofazn1U0f/UMHV8BrZ8+Q82jpyi69SmyLj9GePtluJS0wTanGiaJRbgQnIkjjrFqmQcZVbXPxAW7zplj30lDHDlpjAMnTbDvxEXsJ06PHzfBWd4+q2ONk0Z2WLPjAP7yp1cx/bUZOEbYxMlIhhAvxIb5IjnSB7VZoXh/tBI/3G/Fr+/34Ocnffjh3S58/6gF3z9sx0+PevDdvQ58c7sFn12r57FleNBfgHu9BXhvvA73B2qQH+mMicYkDFWGo684GB25AWjM8EZtMnFDOJVK5ibCHdmhrkgJcHyetdHA5o/i4X8EjhY2Etrh3lFuDBdZ7Vu6ngwIGyPC5o+uqAhHydpoCoilxibE8jRczu2Ej8F++F3cr2ATaHYEATIiirCRjE2YBVEjhcPSDWWhqbGRifmkC0qKhgU02khmSKGwFjbJRE0ityXzIpmaFKJGWm1X1Iuwkf3SFZUjwfuzPPWR6HwOVZnhaO9sVaipa2pGTUM9qmuriZtq4qYKZRWarI0srZArBcS5mUiTZRWeZ2xkdW8NbML/f8AmwMkE29YsxrYNq7F10xrC5mUY2NoRNs+w9tBpnLF0xPXPv8aDH39ERmO7BjaSsSkp0MBGLYuQi4KaMp7EL6H7yjXUdDSjmwD58J1xfPrgMu7evsSTdC+aeXJXNTY1BFpNKWFTgrpmTS2NgEYFEdPMaG2XOWr+CMnU/AGbVnQTNb397Rge60PPcC/qOlpw88EdNX/KmUPrYHVuCzYvm4m9+3ajjif9uIIG1PcPY/jyIIrz44iaaFQRM9Ulgpl41AtiymOJmRjui0ZtaRxqy3lRUJGC2sp0lJWkorOnCW2dhGZjHUavX0cX4dJNqMj8Ob3jE+gemeBruYLekSvcJvIYnUMj6CBiOth2DhM5I5eJnKsqOkavoY2tIKaN0TI4geaBy6qVaOzXdEHVD8gyFdcYV9BI6Eio7qmhy89ho6LvEsq7RlQdTln7IGEzrCK3oQ8y5Llm8KZChGRucpsGVC2L4EaWEMhpGuK/rwY2MnQ5s34AaQTRKTMHvDZ9Lg7s3o5D+zZhy7rlmPH6TMSkFiKlpgnuMeFITI9DQhwvphLDERMfgMREqbUJQnpBPvrvPCI0KhGWkIw7X/6MK3/7HuMffIXRD77AKIEz+Phz9N7/GN233kfD+D01Eqq4YwSVPeOo6Boj2C4xZHsE5e0DmmHzghiCRobEFzX3EzlEXGM38mtakVFK1EiNTWk10oqrGJVETQVSiZvUItmniaT8csKmHPEF5fxulCMhrwzxOaWIzCxGSFohwnP5f0yyNlWtiMgoRWJxE7HVp0I+y/SaduKmAYkl1Qo3wckyI3QGotOyJyOTUp/OWfDmxEsvCWz+LTI2G5KCHPQn0gJtnuaE2U/mRzqiMNIBRYxS4kZQUx7rgPI4B1QSNVUJDKKmOsEOdVI4PFVjI7DRLqvQl+eBouALaEgwx0iRF1HjiuECFzUL8VixO8anYDPOkEUx1fDvcsncEDiVkrnxwy3CRpO1YdQTNQxNt1Soytq82z5VZ9Mdo1YB/3AwCR+NyEKZmkUyZcj3l5elcDgPX18rYBTj2xtF+OZmIb6/Vw78chUJwVaY8eormDd3GWa/uQwrd5yCiV8hjnsUIXP0CzS/8wwNd39Cx/1feQX0BdrvSQbmR1R9CgWbig9/QeVHPCF/JLd/V7Cpep/73v8J5R9Il9SPBMGPKOZJv+RdnrTf+Yqw+R5JA3cRXtuP5NZxuGfXIqi2D9H9NxA3eh8Jw+/ANqOOKImDW3IlLvomwDutHM5xebAJT8MF1xCcsPbGWccgnHEKhivvC6vpxinfaKImHBf8ErHb2heHnUJxyjUSx+yCsd/CR+0/SOQcc4mHVUw5DtoEwCw8A2e9YgiiGBxxSYNt+hD22MVhp6UPHAtbUPnpb8h77zuUyPuRbBTRoo3y96SmSLJTUxkqvtcyAqj8A+KG77nqIyKPwKn5+DdU8LMo/5D72QqO8gm/fG5XEjoZNz9GYNMYvCt6EN18CWG1Q4hoGEXVO9+g5ylQ/bff+Hn/pjJmdQ9/QdHtb5B9429Im3gPScP3Ed91A+FN4/Cp6INjbhMsU6phEJ6Ls/zcDrmEEUCOWLd9v+qKeuP1WbwCO4C4SF5dhfojPiIQ6bzKaiyMw/vj1fjhHcLmvR78xPjhUSd+eNhKCLfh6f02fEXUfH6jHp9ersAHI0V42CewKcaH11pxd6AaBZFOuNqcgrGaaAyWh6G7MBBt2b5oTPdSuKmI9+DFgjvyI1yRGeaElEApJhbcWCHOh3DxtlCoebHWRiFHioqnQjI2CjfSBcXQLIppSOQYIcBSR03WF+50EWFsZbkFgU2wwMbqDJx1dsLTYN/zGhsNag6rkJFRYRaa0VDhU8XDMtQ7xvYk4oiaeMJEhnonyAR9jppQ9TWSpZFuKNdz3J6av4ao0YQARh9JjmeQSAhlexmoZRQyZAZi1U0lQ751uV+XKLqAqtx4dHV3oJGoaWpuRF1jA2rqGlBbV4sqydqoWpsSFJYUoqCIuMnPQoastJ0UOzXc2x9hwe4ID3RFmK8jwrysVZdT6NRQbxlNJsXXMZ5W8HMwxva1S7Bj4wps27gK0954DRZuXrj25fdYtfsQzju449a3P+DB9z8is7ETFX2jyG/gVTH/tqAmsyCbsMlHYU2VBjYTV1DXRti01+AJUfP44RXcunMF7UN9PJHz5D4yiLK6CqKmHLUN0vVURdBUoam1mlGlUNPyD6h5DptOoqazHj29zegdaFX1NQME0/DECEZuXsWDD95DoJ8LLhxdD7NT67Fl2Rs4duqEKqyt6Z3gMXfR3t2E0qJ4VBZHo5p4qWHUlcejriKBkOHtsli1r2YqW1NXlcbIQHlZBroIqcb2JtQ2N2Hs5m2FFcnKSIamc5gxMq5w0zt6BT2jl4mdy+jhZ6KAw/ul2Lh9SFNU3CEZmcFLaOPx7WPX0DF2XbWd4zfQeemG5vbINbSMXEXD0JUp4Gi6oiQkg9M4LMBhDF5BLVFTQ9xouqWGUNZBBBA3ksGRomKZB0eyIDIHTKWquelTXSz5Ah/p9iF0Mhp6kVzbhTReXMpIqZTKdhw4a4jZ8xbg0N6d2LdjI7asXoY3ZsxGarlMDFiJkMR4JKXGIiE+DHFJoUhgpCSFISI8CIWVtRi69QDp+cWIT89By+X7KCFc8mW5gvpuAqEDWfWdCgmSnUknTDKnIrehE3m8T7IzBfze5TV2IK+JeGnsUcPcpetNhr2nltQjs6wBuVUtKhuTUvD/Ye6vouS6sj3R+6XH6HFHj77dffucOqdc5bLLzGWWmUm2ZRLLYmZOZqWSmZkzIzKDmTmSmaQUM6MlmV3W/5tz7QhJ9qm+d3xPpx7m2Dt2RGZGRmbE/u0551pLg3KCTHlrB8paOlBKUdJEMGmmLe0XNbajsEGO/Lo2FNJ+SYsSRQScInoM4ya/rhU5tS3IrG4itOhEKaxa40ADYbDN3kfPK4A6LWe1CDY6KyrVZpS1qpFPj88i3OTU1t9MSE+7/tf7/jr0R4bNf/sn6LFh2KTvWD5Uncaw2SFg05ZHQbCR5+2QYFMUQR/MO6EqkUJdRrCh0Jdth4HCXC7NY2Op3CFGRvkaYyHPXAZ90VrCTByCjdHo5HWjCDg9bbHobYsRMxFz9PGMxLIYDLRHEXKiBXBGCTecuZHKUgScUM8NNxVzQ3F4pNQxdyGOeQsFbM50lRNqqgg1BJt+acj3pf4GXBluJtRw83ArwaYV1yfaaNuCX4/TB2ddMsHmLjz82At48Mnn8MyrM7A6vgHzEuWo6LwI68G/w3Po7wiO3YCymt6IgUvQHfwJ6jN0wj3BWRraP/V3aE4BijO/EnR+gerkzwI8ilN8Mv+eTvSEm+MEm6PXKK5DQfuVvYeRrvKh2NiDhCYzElVu5AQJNv0HUULoWZvTguQ6M2zjF1Ch70FipRLZbWbsKKxHTGkz5m9PwawNCfh6RzqWEkyiahVYkl6K+XH5WJ5WiTkJhfg6pQyLEorw2foksRTC6oxqzCDkzIkpwobcNnyxJQ2bC5oxj75+VkwB5sXVYFNFNz6NKMeHm1OwmXClPkOQOEaYI4woT/9CYGGscVaGbjNuKMQxEXSMS1UU6tM/EvZ+gu7sLyI7o2Hc0OvBWR8ZIaiVMKQiHBYED2JdqQprcpqwNrMO63dXY2lUHmZtSsOX27MJLZP0c39C1f4raJy6hpa9N9C8/zs0cL/Tke/RdPhbNB/4Di0HfkD91A3U7r0qhuU3TlxF09Q3qNlzDl9F7Mbzr7+Pf/vDn3DPPQ/QVdh0FGeloTAjBfkc6QmQVRCaffR/MWnED4ccBBoHbhwk0Owz48aUCVf3GnFxjwkXxrQ4O0CY6W7CkWAzDnYqcGrMgUkfXenkR2DUWokBfQG6VdnwydLgbkqFTfTbJNAFQRw6imLRmheNhpxIVGfsQPnurYQbLkcRbJJuD/++M2sTHh0VDtE4HCMBh2GTG7VSwCZlw3zCzHJRnsrcuRxpWxchc+sSpG35GmmbCTYLJdgkMGwWvY+0dV/einSKbMKMKEURbvIINHlbQqWobbNFxoWjZOccMcpJlJ9CES498QR91QybaGnGYQ5eC4pXAq8g3PAEfXWEGrE+FJekCDTVCTzsexGKY5ZA3VIOj9cFq9VKYYKJcUPI0Rv00OoIBRolFCoeISVDm1yCTT2v21RehNKiHBTwRGkEmxwBmx0Emy0Em3UiWyPm/iHY8IiyosQtSNq2Eh+8/iw+evN5vPP6C/jrvX/F9uQMDJ/7Bs++9T4WRcTi4C83MXHpKp34nASbHrQQbOrbZahrJdRQNBBy2um5eQck2BjtZvgINkf2DeDg4VEMTw7CGfSJcpGr248OQo3aqITOoCXYaAk0OgrehmDjVMPu1Ihg1PDW6eY5a/TwuIzw+8wIdFpFGYphMzQxjMBwPw6cOIZdCduxYuYbWPnVS3jzmbswf+ki6DtHoaGrf7O3U4xq6pAVQSkrgFbOGZpiAo0EGw5th4QaraKMYFMlsjU6TQ06FDX0mWeH2qSH2ePB5OFj8PYTYBgv/fR7E2BE6alnQMrMEGAEfLpDpanQ1k24cfcNE/KGYe/ivpoB2HoGKYZg4R4biltlKc7iEGysvQQcinDG5s7SlD5AWwpGTTg0Yrh4F0W3QE6blU7KtoDoWalS2dBs6YSxd48ATZ3BhxaeEM8UEOWXSp0X1aIsFUBZuxlvffIlHn/iSboI+gTT3ybYvPgs7nv0SdTT90spr0dRdSWqKotQVpaD4vJMlJZnoaI0Gzk5GWg32REcnUJpbSPKm+h/1dGLVmuQtj1iHhuZzYdaAoLKPwRNgEDcNYJawo5jZB8844fgGTtIcQDeiYNw0b5r4gjcY4fhHNmP/oOnCXE9qJBpUE+4qJbpUMTNv3XthBoVuFmYh3nz+mAyK0MoSI/vpteHe5Z6xXD5yg4DilrUKGjk/poOFDS0IY+ea15dM3JqWkRTcRMhqopgwyPImqyc/QqgnvBXw7Ax2FGptaKKvk9FkwL5NY3Ib26+uX7bluv33POnoT/+8Z8ANrcyNts5Y7P5en3mtpvNOTvpQzpSKkURcDoKCDVFkQI2Em4iBG60ZTsJNjthZNiIUVGctaFt5TZ4CDaGog1QZC9DsClawKaLl1cg3HS3SqjpaeOlFqIIOVHoF+WpKBESbmIxqkiQcKMJZW8IN+Gh4AybY8780ER9xRJsuisEbM73VePiAGds6nB5oAFXRcaGcdNMuGkRuOH49YQRXYZCPHD3H/Dwo88TbF7AU698jGUxlViQokCm5RicJ/6O7hPA0J4f4dadQNfgt7Ad5pLTr9CeBFR0v/L4r4QXoP3MTSjP8Igpqd+GT8gcnKngk33HiRuQH/uGUHAdjZNnkKrxo8w9ishGPWKVTuQSbCoGj6A8uA8b8mWoMg/Bs+8b+se+iFbnGL3pupHRrEdqvRKRhXUEm1jM35GKr2OzsCgpDyuzK/F1YhEWJBVjfkopVuc1Y/nuKny2MQWfb96FlZk1+GRrKmZFFWBxchVmbErFtuI2Qk0e5sQVY2lqC9aXBvF5dBWmb0nFqpIOev4EkRPfouMkYYWAEs7GKGmr4owLBYMlHCp6PAfDRkO/u/aMlLXR0Nfy/bJjnL36njD4C+RTV7C1XEOYqcPWXVWISq9BQlYd4lIrsTW2ELNWxOCLtYlQ7L0oMkIt+66jYe81NOz/FlV7rlBcRu2eS6iduISa8UuoGLmAspGzKB06i/L+0ygfOIXKiTNiFNWLb36IP/zbXbjn3gfx8QcfophnB02NR25aopilti4nBhOOBlwe1uC7fRZ8e8CGa/ut+IZAc22PXvTVXJgw4PyYBucG5SHYtOBIrxonx+yY8HVARu8TztgMGYvQq8lDsCMLvrZ0OAk3XJLSlsWLZmJ5YQyac6NRlx2JqvQdqNi9DWWhslQYNmHchDHD++HbnLUJbwVqCDf5FCnr5wnUZEesQhbBRiySuW0Jdm9ZQLCZh4iF7yNhxadIJNzELv4A6eu/kjI2AjdfIWvDTDEqimEjJuZj2BBweLbh4h0ccwk1c3+Dmt/AhoJhI7I2v4MNNxvzBH1ikr5YqXm4OmExquIXojZ2IYqj6EQsq4A/4IbT6RBNxCarEXqLGUajnnCjErhREW46lHLCTSuaW+pRX1eJmspilJfkojAvFbkZCchNj0F2yk5kE2yyCDMSbKRsTS7DJnkr4jcvE7D58K0X8M5rL+C+++9DTFYh+k9fxjNvvoel0QliDZzhcxfFKt9KX7cEmw456tsa0NDWiMb2NijNJvgGB+EZHIKeMOZ36nBoH2Hj4BAGxuikHvTD28clGR+UBBte70lv1MJo0RFmwsFrP6lhC8GGszR3wsZFsPF6TAj4zfAHLQQbN3r7g+jq74LCrEPXQC+2rF+EVXPewvIvpuGVJ/8Ni9esgC44guoOE4xuHxxuA9rbGDaFBJsiGESmRoKNQVUqRkBpO0oJNJXQE2h06hpo1bVQKGvhJUhpzHoY6O8SHOJy0qCACsPGNzAkkBMYHBaLcfr7uQeHcEOgESOnCDlS9MHBmOmSwkGgsfdKwRkbUZrqIdAI3AzeKj1xhLM1DBpGjhQMnlGCDsGAgMNDwqWRUkExckpJuBF9N45OAgydlA1uVKntUHroe/dP0YmbcKPzoIWwcxs2dIyOl7Tq8NS01/Dsc89h1hcz8MFbr+Hlp5/E3156DUrCWFRuMSp4FffKQlRU5KG0MgdlBJuy8mzkFufQz/fCNTSG9JJSej5e9By9hMC+k3BPnUT38UuwDe8V60J59tCxyRP0+X4cra5eMdeNhvtteiagpq2KYdo9LkLfOwlT3wT8k0fQbPaIUVK8thbP8GwO0us/uh/de4+gi6J733F0Tx1HgB7rHT8IN4HIOTQF+8BeaHwDqFFbUc9ZI62NflcVcutaCDSNyK1tQVZNM8o79PT6+FBBGKzSEmYIgQ0cercAWRXBpkpnQ7XSjBqCVXF9G6oUqpvzli66fvef/33oT3/6Z4DNn/9tw7wZb5dl7AxnbEKlqBBspAbiCCiKI0UoSzkk2GhKd0BXsRMGChMH99uIRuJtcNRFwFqxFa2pX8PfGAV/Q6RATaBxp9RrQ5CRQpq0LwwbRs1QR4y0+ncINtxvcydsuIGYR0cJ2PAaUr4igk0pTnfx7MOctanEhf4agZvLgw24wrMPDzfiCgHnm7Fmka3h+OmIDnuDtXjywX/Dw489iweeeAFPvPwR5m7NxYLdKkS0jsF07GfYTwG2o3+H9xhgPXkT+V3HUT5xDR2nAdnpm2g7dRPtjBy6T4yOEqOmePuL6DVRnaUT+3k+sXMvyjdoPXyFTtBnkcV9Np5R7GyzYkODHrn+CdSPnkR5YC82FcjQ5JpE15HvEZi6BvvgabTah9HiHEBqA6GrVY3VybmYuSkWX0elYV50GlZnlmFRcgm+jM7FJ1E5WFXQimWEhU8INjM2p2J5ejU+2pyCBYllWJpSjS+2ZSKiQolZsXn4IjIXc+M5Y9OFOUmN+GjLLiwppCvSkwSRE9+JEpL6LCGOcCJBTULN/wk2HBr6vbXnfhFbDr6//fh3oqxlOg/kmvqwPbcVjQo/lMoADNouOCx9sBk7oVX50dhkwsqNidiS0wjj0R/RSMCr4thzFbX7rqGWYFS39zJq6FjN+GVUj11C+dh5lAydQRnBpnTwpIDNLHp9OGPzxz/ejXvueRAfvfseijhTsysOORTZSTtRnRWJEXMVLg6q8O2UGd8Saq5NWXCNQHN1UoNLE1pc4DlsfgObZhzp0wjYjBNs2kKwGTGXhspR2fDL0+FuToW1Ngn6ygRoKxKhLImnx8aiKTcG9fRzazN2olKUpbYJ2Ei4YeRsQUH8ZkKMVJK6Eza3gvttQrARzcM8YZ/AjbRAJpeiUnlU1KZ52Pm1BBvO2DBsMggyogwVytiES1E8Md//CTYlXIaKmHcra8Mjonhl7nJCTWUIM/8INrzMgjTzME/Kt1TMPMwZm5rEpVLGhmBjUdQgEHTD5bTD4TDDYjPASLgxmnQwGDWhrE0HFCo52gk2LZw5qa1AdUURKkvzUJy3GwVZichLi6W/awRyErfehg0P8eZh8vRaFu/ajphNS/D+q8/ggzefx7ucsSHYJBdXInD0HJ587W2sTkoVc9gMnT2PBquHrq670Wo0EmxkaJA1oqm9mWDTCrXVLGb+9QwMQmsxotNrwmHur9k/iIHRXrg7CTZciur0SNkaHuJt0sJsZdDoYXVwEGRcGtgJNOGMTRg4jBoOn5dQQ7DxBcwiY9PV64evxycyQYeOH8GmtfOxcs6bWPDJc5j2xB+wLSYKGv8QWvQujOw/JGYrlrdyuamEYCMN5dYrw1mbMpGt0bTTbWVFCDa1tK2HRtNEP8cLNf0NnMEgukfGbmVsOFvDq4tzRoZLT54egk7fsChF8X2/jUE4OUPDsOGmYdry5H5S5kZCDUcYOHf21XCEy1HhrI00HHxIwIaBwyUpnuCPh4SLYeHuHgEbLktxtqTR6BGjpWp1ToKOH9rAKCFnSJyw6w3cNOxDNfeSEGxyamW499EnMe3llzDryxl4/81X8PSjD+OtTz6Hpn8M29KyUNlUh7KKApRX5qO8Og8VVXkoL89DQVkhjMFumLt6kZSXD7W3C4bB/TD0T0JNQLFNHoUyMCQyN8bevTASslqdfZC56XUk4Gi7J2AZPggeEq7t3SOCh4lbhvfBPDgF98Rh+h1saDQ5BeLU7i50WHnJCi/B201YcaKaQMILhZbKDChp06OwWYOCJjXyGpTIqVOgrN2IBgJKKwGJR0bl1LYij3DCPTc8DLxcYUSZwozcZi2FDkXtFvE6tZolIFZquXzmICBZUEuPLaeva9Aabn4684vrd/+JYfNHgs1/cvPwXwk2C794pywnauVQfca26005Owk2EWjJ42DgSA3EHUVh2ERBVRYJNeFGXRYBbXkE9BSmiohbfTY8OspaxcO+I8Qq377GaAQYNU2RYhbiYGgmYiki0MMT99F+X1sE+mWREnDkBBx5DEY74jGulmYmFssumNJwyJaJI44cHHUSbrhx2FuIk4FinOosxdkehk0FwaZaxKXBOlwe4itxAs5II66ONuEa4eab8WZ8f0CFE4PNeO3Ze/Dgw0/hkadewkPPvYnP1iVjYZoaayv7oCbQcNmpfO8N1B7+BU0nbiKt/xyyRq+h+uhNtBJu5BQMG15uQSVKUjehPMtBEKATuuocw+YnQs73UHKc/p5O/N+hYuQoSgYOoaBnP9KcI6gaOoqm0RModY9ifWYDqo0D6D78PTrpZ7uGLsDadxy67r2ot/iRXN2MuPJ6zN0ejznbEjB3RzIWRGcgplaL7dVarCtXYXOtAZsrdNhY1IG1hJwNJe1YmduM9UXtWJ7WgMW7qrGpqA3LMmuwNKMei3e3YG2Jj353GT7amoq5WXWQn7yB9tM/QEEhel3OcE8RZ2S4BEfbEGb4+D+KMG54nx/HGR8NvS6yA1eQ0GqF0juJzq5D8Jjpw0/fBbchAI8xALcxCK+1D057P9ZG5CK+zgzZnkuonDyPouEzhJpvUD9FwKFjNZMEmwmGzUWUjp5D+egFlA+dRSG9XjVTFzArOh3PvfYe/vyne0Up6oO330VJ5i4U7KIToFgJeqfI2IxZa3C+X4Ebe0y4vpdHPxlxdVyLK+NqsUbUuVEtzo6ocKZfjhOdEmyOD+pxYtSGMW872ouj6XtUYNxWcascxb02nLVxiEbiJBgqk6ApS4C8KJbeXzFidmLGTU36DsLNNpG1YcBwMzHDpjCBh4D/tiwlMjWiHCUtjJkXvVrMcSOahyM4g7NGZGwyti8RGZu0LQuQvuV2KSpx2XTELflQZGy4z0bAhvYzKHJ+l60RsCGYcDlKwo0Ud8KmjGcgZthwwzCFWFohtM+AKdw6i/YXoz5xhbT4JQGHR0IxbGqTuCy1GCWRC2FT1cIfcMHptMHtssDhNMHGwLEYYDZz1kYNjVYBFeGmQ9EGGQGjuaESdVXFqKnIR1l+OgozE5C/Owa5KTuRl7gNWTHSyt7cMMwrenOUpUUgcsMivPvq0/jonRfxzhsv4t77/kof+s1wHziOR19+AxvTs0BvaQQPH0Oj1QW1v0vAplEpwaaFYNXU0Qadwwr/0CC8gwPQEcL6uh04dmQE+w4MoXeoC97OAJ3se+EMuKHhtZ94JBSXoaxaka2xOQ0CHXa3Dg4Owkw4OFvj9vJkfAb4fCZCnyVUinIL2AyMD2Ds4CQm9k1izbIvsGb+W5j14dOY9tQfsS02BnJnDwx0wg8ODkOjl4mMjUbAhhuGSwk0UnCzsKajFOr2UmgVFYSaauh1dTDoGqDVNsPb5YXKqIWnuwtdw6MCNoGhUYoR+Ol7c9aGMzYMGzdB5VZ/TSgk2AzB0z8Cd/8oASecqRkWwfvhbA3Pc8Nh+k3cBo6FEMRh7h6h2yMCNgwc0Wfj5kn8uBRF4QlN7EfA4XluxAzFvAyDyStww/0i+iCBKDCCep1H9No0WLpQb/QjqbASf37oYbz+xqv46rPp9P/xCh554H7MWr4Obb4+RGbkoLqFYVMo4YZQU1lN/39luSitLKXXYwQ6lwcpeQVQOoJiMj7rwBTMhBjP3pPgtaIYHrzuFT8XRoS+awzOkQNwjR3CwPHL6DxwBq7xIzAwbPp4/pu98EwcgY9gxEOuq1VmVCkJFTKtWA+srEWF0lYNStt0KGnVElg0BBqeiE9DuNGK4H0uQVUpTKIcVdikEEO3uRzFmZtSmTS/TSF9n7xm+p70HIvbzchvNaCiw0bP1ymebzVFpdom1uyqVVlQo+SRWMqbb7771vV77r5r6O67/4lgkxe3Zqg5L+p6W0HUTc7WSLCJQGtBJGSFUWLYN+NGWUKwoVATbjQiIqAr2wET4cZcybiRem14eQVvYwxq4ufAXRdJuImCryFChISbHWKkFOMmDJve1p2/wc0Q4WZMEYbN7fWkDlozCDZciiLYePIINgU46S8i2JQI2Jzvq8TFAYZNFcGmFldHuBxFQajh4KwNw+bbKQUuTcrwFX0Y/PX+hyXYPPsKPlkdg/mpCiwtCqL1wK+QnbqJkn0/InfvTyjd/3dUHgbt/x25e35E8wlCDWFGRp+CypO/EgB4/+9oO/4TgeBnKPikTiDQXviFYEC3CTUMG92lv0Nz8RfUHryEqr3nUD15Fo176Opw8CgqXCPYlN2I3DYXWh2T9CY+Bd/IFfjpxJ3boEMBKbyWxB5ZWIHl8WmYtzUeCyN2YdaWRGzIa0KK0o8omRtbm+yIbPUgotGOLTUGrK/UYEOVFjvqLZgdX46PNqbjy8hcfLg5FUsJUp/tLMHX6UYsy1bg42278UVSKeQnrqLjLIEkBBvNWQksIiNDuOEQyDnzHzM04du3j/0ksjb6CzdR3L0fOTo/PKOnYbcNw63thFdLV6F6CrpycmrccKjd6PONQqvvwZyNu1FOCGokEBUNnybYXEUD4aZuz2XUEG6qJy6icvQ8SkbPonTkHEoHzwjY1B24hNkxmXj+9Q9w15/uwd1/uR/vvPUWSrJSUbg7FrliJeidaCyIx4SjHhcGVAI23+wx49K4AVfHCDaEmoucqRkh2AyrxXw3JzobcbSzBSeHDSJjM+ppg6I0hlBTiQl7JQYNhejV5BBuchBoz4S7JQ3W+hSYa5Khr0ykC4R4MTOxwE12FOoyd6I6bQfKQ1kbztgUJtyGDYMmDBvRPByCDSOGcVMYux6pGxfemrSPm4ezd0pz2aRvW0jA+RqRi0LNwys+uQUbzthw5iZz4yyxDWdrOBg1Bdvm3pqgj3tsGDWctQmXocIZmzvLUXfOZ8OT8fFyDHyMR0XVJi6jzwQJNrVJtKVoIOAURy2EQ1OHYNANt9sGD6+F5DHD7jLDRmCwEm6MdHLV6ZXQ6hRQEjDa5Y1oa65Gc10p6isLUEGwKcpKRGF6LKE1EgUpEmyyo3k1700ooNe1gMBYnhGJHWsX4L3XnsH0914Sk9nde/99YkZW4+h+PPLSa9ieW4izBBv/oaNotrmh8nXSFbERTUo5mttb0KpsQ7NCBqPbgeAInbQH+gk2BgwP+XHkyCgOHh5Dz2AnPF0BBOg+B4FNa2bYKGE0qQVsOFtjdxkpaHsHbBg0YdwwbDwBI7y09YtsDc9h40FPfyeGJgYJEl4EevzYsFyCzZfv/w2vPXcPtsZF03MegMIRgMnlgsEoRwfBRjQHd5RDR5DhTI1eRfuKMoEavaoSJi1naigINQZdI73WrfD3+NChUxNcuul3IZB0SWDhdaqkXptBQs4w/AQeztj4Q+UpBg1ndDx9/YQZeg0IPaLHpnsQNtoP48beO0jbETj7x0TGxk7IsVBIqAlnaKSQgMNbxo1UjuJ9fYBLVtKwcB4SziOkxBpUFDxBHjcSt1kDYhI/jga9l8JDjx2A1j8MHkHVZOlEMwEoIi0P9zz8CN5/70188ekHePv1l/HAfQ9hZUQi6qw+JOTmE2xqUc4l0ErCTVWuyNqUluagqqYKvWN7oDSYkFdeBZnZgzZbD/0Mev6EF3PvXnS4+kXGpEFnF0sicEnH2jdOF69TomSkJJBxdsnYMw4bgcg9dhS6IAGua5S+thvl7QYCBQ8BN6NGYUQ1z1Mj16GSh3mL0EtbcYznsDFQhI5RiOHgPCeOmLSPYERRRo8t5VFTdF8pfU0JfU/ObHHTc6uTn49PjJSqVFlRrrSgjLactalSW9BosKO4qe3m89NeuH7fX+8e+stf/vTPApv3ygri1xJsIq/Li2Ju8mRlBJw7gueyYdhEE2w4pHKUtjwauvLIUMYmCuaqSDFCylTOi2Jug6s+hj7M5olJ+7wNUfDWR1IQbup3ipJUoDGEG568r2knupu3S7CRS7AZbqcThZJOOJpEgk2yGO7N89kwbA7bs3DMlYujbgk2p0TGhvtsygRsGDUSbGpwZbiWoo6iAd8I2HC04NqkHN/uV2DVvDfphPdXPPK3aXjwby/h/UVbMC+5DUsKAwSOH9F6HCga+wkpA98igyJ78DukD3yHnNHv0XD0JtoIMxzK038n5PyKFkJNy9EfJNjQCZ0zNtoLBJnzfxdAUJz+jrDzE6HnZ1TsO4/c4WMoHKIP0L0X0DJ8HFWuYaxNq0J2sx367qMoaQkgOPoN6lW92Lm7gtStQ7XGitSqJiyPScW8LbFYEpFC23jMjcrG9lo9wcaDzU2EH3kAW+rs2FBjwtpqPdZW6hHR4sb8lDp8vrMQUfUmfL27Cgt31+KDTbmYs0uL1fkafLQlBR9H5aLt2GX6Hei50vPm3yGMGt5y/4zUQ3M7O8PB++HbjBoe9h3GjWgqPvd3FAX2osE3DvfAcTgJNh4dnQTUXvi0UnjULoKOB149nRgINDFpddhc0ArZgasoHz9LmLksYFO/9yrq9l5BzQQBkeBXMkqoIeCUDZ1BUd8J1O6/jPnxeXjhjQ8l2NzzAN549TUUZ/MimPHIpyhIi4WsfDf2uJpxaUSHb/fZcG2vVcDmyijDRoOL4zqcHzXg9KBGjIg6HmwUPTanR0w4PmLFiKsVHQSbUUsFJh1Vos+mT5srYNPZkQlP2244GncJ3BiqkqApZ9wkCdw050ahITuScBMhcMP9NqUpW0MZG57fRholxai5lbGhEMO+b8FmHcFmkTRhH5deIlcK2HDGJn0rwWbr16IUFbt0OpJWfoqYRe+JTA3DhoGTuXE2xUyxmncYN2HYhBuHw7DhbI2UqQnj5muKhaHt11LGJnaxCB7ezSgKD/2ujpUm5OP9OkJNXfIyNCYuRUnkIrjpRNrV6YbXY6MwE3BMcDgtcNjpg59gYyLYGIxqgRuNRg6lohntrTVoqy9DQwVdNRekoSQ7CSWZcShJj0LRrh1S+SlmHQq5MZsjeTMqMqOwddVcvP/Gs/j0/VdFxua+Bx+gE40VHd0jeOTl15FQUYNzBBv3vgNodrih8QfRZiLYqNrRytkijYxwI4PJ46ITeT/8g3SCJIB197gJNSPYR7DpHuomeAQRpPtsPid0YiI+BcwWDax2XsySszWhjA1Dxi2hJhxcghKw8RNsfEYBG1+nBX7CTO9AF/pFqcuD7r4ANq34XMBmxtuP461p9yO3vBR2OknKTG4MT07CYlFIpSgGDcFGbAk1BnUltIpyKGXFMGqqYTU2ihKUXttAuGmii4pWBPv8aNcqCS59osdGZF8ILdICnNK+6LfpI+QQVrjHhkHDEYYPZ3m4edjFgGHciCyN1EQslaQ4i3O7JGWlfTNncMS+1EDMIWVrhkWmRjQQh8pRvK/z3+7FkUpTvWIYOJekuJGYgSMW0OQJ8EyEG50bjToX2m2dUHkH6RhPiNeJ9dHJ+MuDD+HTjz/AjOlv443XpuEv9z6I2PxKlNL/yK6iAlQ3VaGMYVNVhNLqfFQQcEpL81HTVI/eib1o7OhAeRMBmH5ukdyEWp6bhvtaeIVyHY9y8kFm4zl3eJFPnhJgAo7BKdFIzKWiRjpmG9qPngNnMXT0MsFoCFUEimqVBXUaG4UF9YSKBop6Qk4dh9IoTdanlqIhtK2jqA2tHSWCJ/HjdaQUhB2CUSV9XRnhh39uCW0l2PDIKA/k/NqF1qxqpN+ljsDFvTfFHRYUE8hK6ec1W9zIrqi7+fiTT1x/9KG/Dt37l7v/82ceFrD56h0Bm9aC6OsdJXE3FTxbakkc2gkxsuIo+vCNINREQVEcI2CjKI6ASpShom7Bxkhb7rMxV+6AJTT821Ebjea0pdAUrCfYxIqlFjx1O+Gt24FAA2dtdkpBwOlq3C5gw1mbcMaGYTMmYJOEPXdka6RSVLaAzXGCzYlwxoZwc5Zgc7a34hZuGDYcl4ck3HDm5htRkmrGlfFW/HJUg7hNX+Cuu+7CY0+9iAefmoZ352/ArNgGLMp2o3joGkEFKBj7BdlTN1F44FeU7v8VxXt+QQlFM93XQqjhkhRP3Nd27GfUHbwB2alf0HHmF0LRt2g4eAVy2qo4Y3EmlP2gE73qwi+oPHgReWMnUTx2SsBGNnIcdZ5hrEurQCahQ+3Zj5ImH1z9F1BY70BKfiv9E7sQl1eFEpkea2LTMWdDJBZti8fXBJtZW1Oxsbgdka1OAZsdbfShV+fCuhor1taYsabKhMgWHxakNmJ2bDkSWlxYlS/Dgl3V+GhTHuYkq7EmX4sPNyXjw53ZaDl0ScDs97BhpOjo9xO4CQHmzuzMbdj8BP0Facv3cemKH5/vHIG65xCdFE7A6xxHkEtRGj+CBJmg1odu2nbpg/Brg+gh2NQ22zBrSypKfHvQwH01e66gYd8NAZv6MGzGJdiUcTkqVIqqP3gV85Py8fybEmz+TLB5/dVXUZafieKsXSjOTaMTYgY0jYXY65MTZkz4/pAH3x504cqkCRdHNLg8psVl2r9A950eUONEl4xgw6WoNpwZseBIvxFjImMTjWFTOSad1bQtRr+uQDQRh8tRrqbdsDUwbBKgq0iEujwZ7cVxUr9NTiTqs3aCZydm3JSGGonDweWpO0tRIgg0jJp8Hu0TxbBZfCtjI/XZSJP0cSkqY+sC7FzwnoBNYmi4N2dobo2KWs9Zm5nI2izhJgybO0tR0qgoqccmjJrbsPlajIoK99fwqt4cvJI3T+4nVvQOHauJ4WHeEmrqkpeiMWEJyqIWI2BpQ1eXGz6PncICt8cEp8sKF+HGZjXAYtZJuNGroCPYaJQt6GirgZxg01RFV9FF6SjLTUZZFsEmLRLFKdvp9ZJes8LEDWJYPTdlV2VEYvOyWXjv1afx2Qev4b03p+G+B+6HwklX9XRiZNjsqm3EeYbN1H76UPdBG+iEzGhEs5pgoyTYqGVoVrTA7HUhONyPzpEhaeSQVYf+wQC6KXx9QVGG6hwaJNjYoTV3wGhVwmrjXhoJNeEeG87Y8OinMGoEaAgzvHX59KJpONhlgy9oRaDHR7DpRld/J/Yc2ovhkV6sWTQd6xa8jY/feBTT334KdfJWes79Yo2mUYKNVtMEhZznqCmDtr2MthVSP40qDJsSmHR1sBibQrBppK9pgMEkR2d/AHJNhwCaP4QUX7gEFSpH+Ye4eXgUgYFR0WMThs3tctQQXIQZRg2Xo9w8tLt/5I5SFGdtQqgh0HBWxtjJzcI8lw1DRsrWhGFj6bmdreEtA4dhE87YSMsvdNHftEvMbRMeAs6T+DFyeCI/XkSz2eCmz1OrmBtG6R5AC4Fj9rK1uOeBh/HFZ9Px6Ydv4JVpz+Ouvz6I3BYt0ls6sLs4H5UNFRJsKARsCDjF5YVoIPj6x8dRXF+NqvYOmAb3iNl8VTyDMv0+2s4hMSmfrnsCpr49MPXugW1wP+zDB+EePwrP5DH4pk7Bv+80AgfPoe/IJQwfvQQdrwTOQ75NHtTrHBQ21GutImrVNgqLmMSPo0ZsCTp08VuntaCK8FFFkKkgtHD/TIXShHI6VqYwEVA4GChWsVZWBX1vXpKi1uii+40okmlRyOAhOFVybw9hp4lnd+ZJDp1BNHk6YaS/Y25N082/PnD/9ccefWDo3nv/SWCz+Kv3ygoT1g21FcZcJ9QQbOKgKIuDqiKetrECONw/0F4cSfsUxTsJNzzcO1L02OgoDBVSn420GCbHTthrYqDIXYeWtGXwNcWLZRbctTvhoWDYiGhk2GxHZ8N2ws0OgRuGDTcRj3TECtiMc8aGYMOT8/0+YyNg48nHCV+hwM3pzjKc6eHRUZW3SlIcXJK6PCRlba6KRuJmXKAtTpmQn7AU//Zv/4LHn3gOjz71El77YgXmxTXg6zQr0v2n0XISKJ0g0Oy9ibrDQO1RoPIIxf6/E1iA9hNAGz1GTrCR4u9o5lE8x79H06Fv0Hr0hmi4bT/xHVqOXCPc/CyyN6rzP6Ph+HXkEmoKCDRNk+egmjiFMnMXdhY2oEBmRz8hKTB+FZ17rqNW2YnschWM3hGUNGrpjWPFtl2FmLMuEvM3RmE+AWf2pgRsLWxFTKsd2xodiCDYbGnwYH2tHevqbAQcC6Lb/JgZX4W5idWIa3ZiRV4bFu2uw4ythZibrMGqXDU+3pKC97dnomH/RVFKu12Kup2REdkaLkcxbkKguQUbLlmFeou0HAQbLkXxY3XnfqTnZ4Nl8AQC/SfpA7QLanq+FgWd1AgzAYJNp8oHP0XQ2Ite7zg61F4s2JiEHZVqtB+6LmDDw7vr9nA56iqqeVTU+AWpFEWoKRuUMjZ1+y9jUUoxXnjzI9z153vwp7vvw8vTpqGsMAdlBdmoKKMPo6pimNqrMBVU4fIeG3446sP3FNf22XFxTIdLYwY6bsX5CQtO9qtxvJNg42/GEX8rzhJsDvfpMemTiR60QUMp9rrqMGIqpX3O2uTfKkd5WtJgb9glylGGqmRoKpIIQ/GhfhvO2kSgLnOHaCYu37VVZG3CE/iFR0mFUZMbK5WiCmIIOoSa/Kj12L1piQAN44YzNuFRUZyx4R6bHQveRdyyj5EYWgQza+PsW83DjJz0DV8hc9M/aB6+VYaae6sU9dsG4hBsom83Dd8Jm6Its6Sh3nHcKLxMHOPh3tw4XJu0BM2JywRsOm1y9HR54fc6EeCsjdcCl9smSlMOu+kWbowGJf3PyKBRNEMlq4WiqRwt1QWoLU4npCajKjcBFZnRKEvdIV6zwvj1KEpYT6/pFlSkbkV9Tgw2LPpCNA9/9sGrYrp8ho0h2I8GZycef/kNZDS04gLBxj42ARnBRhfoErBpoRN8G6GmTdWGpo5mWHxOQs0AOkcHRcbGQSjrGepCsN9PJ/gu8FIDwRBsdLxUgk0Ji41HQIXLUFIpistQTq/UKBwOho3Xb4I7YESAQdMpwcbf7RewGZ4YwsSBSTicRqxf/DHWzH0D0199BPM+exWldVV0Qg/A2T0Am8cJlaoeSp6Yr70YekINB4OGccN9NSp5KayGRoJNM6GxQawPpdU0inWrAr1+yNUd6OTRXwIstA3hReqfkbI3AYJN98gEQW70Vu9NuCTl4ZFUBBdeN4pHRPGWQfPb4GO8phQP9b6dsQnDJowbaSv12ISDYcOlKL5Pytj03cJNu52ev81PWwIabdusPMmdWyxO2WZwoY1O4i0GD93fTSjqx7ufzcaDjz6B2V/NwCcfvIEXnn0a9z76NCrpMUk1TShpqBbLKZRVl6KcoqymAJXVRSgsK0CH1QQ7/c65FcWQWSzoO3UR/gMn4Z86gs69hxHcS3jZexJeCpdYL+owbMP7YSTk6HsnpIUv/YNop+fBJaBWzugQaOo546NzokFP8NAQYsS8N4QarR11Ojtt6TihpNbgQJ3RSfjwQebqRod/AO38/SgUwRGoeiagoZ+l6d8DI//ckUPQDx+Ceew47HtOwbH3FLwHztBzPo1WLnsRjkoJSQUdehQpDGI0FGdtGu1daKPXurWLwDYwhh2pmTf/dPefrz/1+MND993Lq3v/U8Dmg1sZG0VJ/M2OklgBGk1FAtQVBJzyOHQI4IRgUxIBRckOqEojoGHYEGJ0FTtgLOeRUaEh33TMUhUFVf5G1CQsgL8lEY7qnXDXRAjY+OsjKWhLoPHXb0OQgnHT3bzjH8KGMzZTDJt/lLEh2BwPweZUsBSnuytwVkzUx03EVSHYcOaGG4nrcUU0EzfhPO3jpAkNedtw113/iscf/xueeOplvPDBAiyIrcecRA3iLAdRd+wmyiZ/RhXBpvbQr6g59iuqCDQNx4AOQo2CQsZ9NoSa9rM3xbDv1hM/o/nod3SyPYuGA1cEbuQEnYb9V8TSBDx0mhHQcuJ75BFsisZPEWzOwrDvPHKUdiTVKhBT2ALP8FkMHPoBXftuQGkfR2JWPay+SbQTAPJrlIjOrMC89VGYt24nFqyPwOx1UZi7IxU7qpSIlXkQI+/E1joXNtYQbGqtWF9NsGn14/OoUsxLqkVcixtrizqwOK0en24pELBZTbCZvikZb29KRdXYaWgvcu9QCDZhuIT6a0SPTSg7c+dWhIBNCDcCNlK2Rn/+R2ypUdObsQfljVZk57cgdVcp8uh3ceh88Kg8dIKvRWV6FSrzm+Bx9MHhGsDGmBxszm1Cx9QV1O6l2H8DtQSb2gkJNjwiioNLUpXD51HUe1yUopanlWPa2x/jj3/6C/7457/ixeefR3lxnpiKv6KiFA215bCoG7A3qMblvQ6Bmu+P+nH9oBOXJ0wURlwh8JyfsOFEvxbHgjIc8zXjqK8VZ4bNONSrw6SXYFMUiQFDCaZc9QSbMoJNMfp0BehR596Cjcja1O+CsTpZjJBSlSeK7GhbQfStrA332/AoqXIeKXUHbsKZG5G1iZOAUxgjrfotYLN5iWge/j1seB4bhg0P905cOUPAJnrhewQZaVQUl6KyNkmlKAGbUI+NgI3osQmjRoJNuBwVLkmFYcOjohgz/wg2jYkrbsFGDPcOwaYmcTFaknjm4UXodnSgh07aAY8LQY8Dfo9VoMbNWRuH+RZuzGY1DPp26NWt0MjroGypRCudXOoINjWFKajOT0R1diwq0nbSa7YBJRRlyRtRuWszqtO2oTkvFusXfob3X3sWn334Gt4l2Dz00EPwDE6ikk5yT7/xHgrlKpGxMQ4NE2w8BJsgZCYDWrUKtGvbRbSqZLD6pYxNYKgPcq0KVrcdvSO98A8E4e3tEo20nSN0ovY7oLPSFbydYcOT8XH5yQSnx0zBINLTVio/hYOzNQwbT8AEf8AKHwdP0EevUd9QL0UPegbpZKyVY+Fnr2DtnNfx0SsPYcW899GmkMPeNwZ7sAed9Dy4tKSU5RNiikXGRuCG56tRVkLTUU6wKYHV2ASTvhFaNWdsmsWIKF7WwdPpRodOhZ6RcP8MbQVcQqUoxgshx9c3hODgmHiMwAwdD5eieFSUl4eC00mQMzbh3ppwtobLUZYuXmJBms+GUcNZG97+o1JUOFvDwaUoaaI+XhlcKkfdhk3nrVB7uLG4U4CPsdNGuGln4NDfvM3gRpPejWa9Cy++PR2PPfUMZn35Kaa/9yqee/opPPniG6i1BhFdWo2yRorqQpRUlaC8phSVdUWori1BEV0kGdxumAKdKCwvRoNKjRZnF2HDiRrOoCh5aQMtSuQmlLRLJZ8KBZeB9GKINU+MV0r38z5HBUFCRIdRDNHW+vthIvCZ+uj1GJiAZWgS9uEpOMcOwD1+GO49x+Hedwqeg6fhP3Qe/sMX4OMZjo9ehpfCc/QKPMe+gffYNfiPX6WtdNtDt91HKWjrPfoN/HTMR19bT8+9jNBUqbfS1oxSrRllhCruryklSJXSa1dqcaDN14nZq9bdvPe+v15/+qnHhu67758KNmuGWgqirivL4m8qy+OhItCoeSr48lhoK2m/ko8xeKLpKlMaGcVDv3lklK6CR0btFGtHGQk2Isp4PptI6Iq3oipuPsEmGbaqnXBWE2x4yYXaCAEbb912+Gq3Ili3TfTZ9Ir1pKQG4iHCzbg6ARPaJEzokrHXtFuUozhrE87YhHHDfTactTnFw747y3FWzGkjwSYcYm4bikuD9bg01IgLw/W4eVQHTX0S7r/vT3j0CfoH/tsreOq1zzE/qhyzY9sRY9yPxpNANYGm4ShQPvUdiiavIW/0MpoP00n+DMGG7udRUXIe9k2o6Tj1i1gbSn6EHrP3HGpGTqNpz3koj19H076LBJ3LBAU+2f8dctrmj59G6QQJeeo8OkaPopBkXqCwYHV8Hqo7/OiZugH3yEWYA4cQnUxXV/oetCm92JVbhy3xuVi6OZ5gE4H5hJv56yLx6fJteH91FD7elo5FaXXYVmPBtjoHNhBs1lWaENHgwYLUZsxOqMGyrDYsTGvC/KQafLwpDzPpd16dq8GnW9Pw1vpdKOg5AN0lCTaiTygMGIbLKamBmPtmwuUpvo/3RR9OKGOjuUDBuOEsztkfYLjwM6KbLYjIakRpowUqYzdKK+SIjs5A9LZdSNqWikxCTFNZOxoIaHn5NWhX2bAjoQAxxe1Q7v+GkHkZtQevExSvo2biGirHr4ph4FUEntzuIygbPI3iUMZmWXo5Xnr3E/zpz/firj/fj2effQ7lRbmoLMkT0/E31pbCpm3CZKcGF/c68d3RIEUA1w+4cHXSgisUl/bacY5gc7xPi8MBGQ57CTa0PTNkwqFuDcZdLaKxvk9XLMHGWE6wKUG/tgC9DBt5JnxtGfC2pMPekCo1EVclQleZTO8hHiUVg9a8KDSJxTK5kXg7KinKUiXccIQzN1ySCsOmIGYD8qPXC+Ckb1lKsFmF3FApikdGCdhs/RoZWxbcGu7NzcNRBJu0DV/dGhHFPTZZm2YJ2IgJ+gg2BVvnSj02t1AjDfeWcCM1EN/ZPCxGRcUSbHg01B2w4bWmGDa8zyHWh4pfQhc8dJtg08Q9NlFL0OvSoK/Hj6DXhU4fwcZrgycEG4/LApfTDLvNAKtVA7NRAaOmDdqOeqhaqyCvK0ZjWRbqi3ajNj8JtbnxqM6IRGnSBlSkbEL17i2oTt2MunQJNhu+niEyNl989Abeee15PPTIw+jec1j0DTz31od0laoDvbVhHuHFCb10UgkQbPSQ6xVQiOhAu64D9oBHoCY43AeNxUgIIHSM99PJvZNO+gycAXQN08mbfh8tr9ptU0gzCjsNcLgZNRJsRHh/W4oS4Qn12PilVb09frtoFu4foZ/ZF8T4vklo1G347K3HsWH+23jn+fvw5fSXoXdYJQR4OzE8Ngytqg4KWQEhphg6goyeQMOw4WDYqAk7NnMzgaYeOg2Frhlqgo2Ds0k+O5QGDbrp92C08KgfLkVxX02A566hYxxdI+PoHd+DnrEJUaJi9ITLUdxwzMO9xYzDFFIZagTOgVGxH87Y2LpHCDhS4zCXoqRG4dv7lhBwpCZi3mfcSD03t1cEl4aGa3w9UBJkeFg0Q0aa4yYoGqqVFAo61m72oMMWQAehpdXoQ0FtO5544XW88OJLmPPFDEx/51U887cn8coHX6LB0Y/IwnJUNlYRaIpQSrCpqilHTV0Jqgk4RWXFBNgAtA43iuiCqUWjFyOHOMPCvTBNGrqIVhpE9qVOR8cIC/W05cn0GnVW1KmNaNSaKMxi26ynr6HjtYQanmhw5NRlDJ68gL4T59F9/AJ6QtF1jOLoBQSPXiLEXCK0XCacEFwIMm4K19GrcBBY7EeuheIbuGjrJMzYaN966Crsh3n/GhwU3mPXYZs6jSqLD5U887HDhyaPHy0EGLm3m6IXrYTIJnp9ZfR31RBi35zx+c2HHnnw+jMCNveW/df/+l//k2HzF4LNzPfKChPXDrUWRV3vKIu9qeQSVHkMlBRqQo2GQlspAUdD2OFQlcaK0VGaEsILAcdQFiVN1ieAw7MRE2yqomAo3S5g46qPh6M6kmCzEy4CjqcmknBDsKnZTrENAQKOVIrikVGcsYkSk/SJMhShZo8+RTQPHzSn45AlA4etmThqzxbBsDnJsLmj1+ZMZynOizltbvfbhHHDmRvGzQXa/3G/HJ2aHDz7xP146NGn8eRTL+OxF97B3B05+CKiAdHqg5CdJdgc+BGlgzcQq57Emio/1tX4sb21B0X+42g/8BMUXJI6BajosfJD36KariQcx46g0tGLGucUWrsPoZ6uPprGjqJo4AhaT34nlhOQnf0FxZNnUTZ2Em1TZ6AcPYx6dzeK6I2wKi4Tm+lk3rv3GvqnfqCrPzpZV+jQJnOhvtGIwlI5lq6NwbxV2wk0EZi3fqfI3MxcHYnpy7bj3UUb8erc1fhqeyYiam3YUG3C6ko9tjf4saXaje31bkKNHKvyDFieqcCs6BqszLJgTZ4Jn2zJw9trdiHTO06wIayd/F5kmESfTDgj87vgOXsYN78JAg03SnPwJH389TqCzs56A5pNg1BahlDXoEd0ZAZ2JZUhM60aWSl0JZRbj6SoLJTk1KOM0JNV0oCIxELsSK9HZf8xVBz4Bg3HvkXZJMHx4I90+weUTl3CNlM3Iq39KB07jcL+46jbc1FMXPjC+x/j7r/chz//+QG88Mw0usKvgKK+GKrGEjF/SpelDVPdOpybdOHGEYZNENf3M2ysIltzacpJsLHgaK8Kh4NyHPC14qBfhtNDehzsUmDM1QQFvR96NIWY8jRixFyBIX0JBjQF6FPlorsjG0FZFjwEG0fDLlhqeakFwk0FT9yXAGVRHOR50WIV8IZMntuGe212ooJXA9+1TUR4Ar87e20YNrmR3GeznmCzjECzFtlRa5HJq3xHrETmjmXSqCjCzY4F7yFh5Qwkr5qB6EXvYfd6Qs3Gmbcic5OEG87e5GyeQ7gh2GwJzzg8TwSDpjRivgge5i1t5xNqvibULEJl3CJUxC5EdRwBh25z5G+mkwKPiCL08GreDJv6RGlkVD2PikpaiqKY5ejz6DHQ40NPwI5OOoH76YTqc1sozPC5TPA4jXDZ9bBb1LAQbEy6NjpBN0Ajq0ZHYylaK3LRVJyOpoJk1OcloC47GuWEmspdGwg0W1BLUZ+5A635sVg3/xN8QLD5avobeOu15/DA44+g99Bx5LRo8MK701FuMIHezjAOj0Lm9kHn96PDrEOHvp1QQ7gm3MgJNo5OH4JD/QgO9EBnMYj1m7pHe+mE34UAHfMP9hBsemH1WKC3qKQylF0NF/0+LvrdnGJrhotg4wph5vdZGx/Bxh8k3Pk5Y8PrRAXQSXDyD3Rj8tA+VFbm4+PXH8XGBe/jlafuwRtvTENlWzuKmxWwB/vgDXghb6sk2JQQYCTYcI+NlrM1FEpCjZKO2eg9oFVJqNFqW6BWNdFzM8HiMkNFv7uvrw8ewoyzO9QcTGDx9g7Ax7MK07FOeq36JiYFbLoIhNxoLGV2uOF4hL5mmJBDqKHgLI00AopRw/sDoQUwJ2Hm0UOcsSHsmOkxFno8DwHnWYq5B4eBw2XDW4ih31FkaeiYngAkQhwfgMbfJ4aBc5amg9dcCmVrFFYf/T19kJv8kFs60W7rEdvssgY8+uRzeOv1NzCPYPPxm3Sh+9jj+HDBOtS7hhGVX4K6lhpUVBWjsroMNRR1BJzKqlIUV1fBGqCfYzSjqKoGZoKAws4jsKyEG7Pod2nQWtHESyfoCS/0P1avM9L9tE/IadBIsJG2FjQTahg2PF+M2j+A3uOXEDhyHt7DZ+E+dJa25+Cj8B6iY4cuwnP4Etx0MS0yMwQZ9y3AXIf90DdwEF44nHTceeS6CL5tO3gVtkP0mMM3xGN9FJaJ4yinC+xyet6VhK8SnQkVBK1agw1VFOW0X07PtcpgRpVWiyeee+7mk489dP2Fpx8fuu/efwbYcMaGYFOUsm5IVhxzvaM8TsBGVRkvUCOiIpauLOMo4ukqM0FcaWorEugDmbBTGiVCT7AxlEVIC2MSajjE3DaV9CGduFBkcJzVUXBU7oSzcgfcBBxPDcc2gs1WUYpi2PQ2R6K/7fZEfaOqeJGxYdhMGVMFbBg1jJsjtiwcc+TguPMf9NoES3CWcHOOcHO+R8JNGDhSaaqOYFOH6xON2OutwcvPPoL7H3wKTzwxDff/7WV8tWkXPttWjRjVIRSPf48kzwkkmY4gy3IcsW0jiJWPIkW3BzuaupCoHUPdxLdoPvIrVKduwsANsgeOQrtnBJFVraj17EOhsRcVri40DR5E5eBJNNE/Usepn9BOJ//yvedROnIMbXtPQ7PnOGQ9o6i2erEmKRufL94CjXMS7v5zaGrvRHWdGbvp5F9To0VecTN2xOfg0/mrMXPFFsxesw1zKD5fthWfLt2Oj5duxvuEm3eXRWJbhQEbayxYW2XCtnofNpQ7saXGjSUZamyvCiKyJoCVtL+x0IP1RXZMJ9i8uSqJfudu6C/fFBPrhbFyKyPzD2DD2/DjxD5nargcxdkaus2LYCpO3sCH29Ihs45DRbipKG1DGUGmuYqueG0j0Lc7IKtRoL6kDfnJ9EFCW4elBzExufhi8Q4U+faj5tiPWKWw4Y30PGx39yJ//2msVJkR4ehDAaGmePQsCgdOoHbyIlbkVGPah5/h7rv/ij//6X68+NyL8JrpCtQqo2jBgEOOEU8H9vfocH6PE9cPB0TG5sZBN67uIdjsdeDyPrfosTlGsDkUkGO/t5Vw04bTgzocCMgwQbCRF0eii2Cz19OAYYaNoRSD2gLCTT56lbkEm0yRsXE3pxFuQlkbgo2mNAGq4nh05MegLTcaTVlRqM+QJu6rSo9ARdp2lKdy1mbzf8AND/POI9Tkh5qHcwg1PLw5J0oa8s2w4Un6GDY83FuUorh5ePH7ImPDuOFtOoEmgzM2G2chZ8tc5G2dK/XX0PZ2fw1nbCTghGETxg2vF8WwEcGoiedRUTzcezF9n5loTF6BujtgI5qHCTcMnAbCTWHsCvT5jBjq9aGXT94BJ4IBBwJeK/weE/x0gvW5jHDbdXBYVbCaOmAxyGHSNEMnr4GyqRSy6jy0lGagtTgVzQVJaKDXsnzXZlTt3oSGrG2Emu1ozI5AMwFyzdzp+PD1Z/Hlx2/gTYLNQ397HEMnzyCtvh0vT5+BeqdLzGOjGxiC3OOjE2hQwEZh6ICSQKOgkFHYgiHY9DNs6OTPjb3jfYSaLvj7uxAk2DB0GDZGqwZWmwY2wo2TfhcngYH7YzgYEC7PbdQwaESPDYXHaxRlKC+Bj1f27u7zwU+48fZ1YWjPGLKzk/HJG49h9cw38cJjf8H7099DZbsKtRoLPIQJp9tBsKlCh6wYajE5H89bUyYyNRoCjgSbCpj0TaIMpdE2QUOvq0rRQD/bAi29VyxeJ4ampkSJSZSiQlkaRo2/bxCeHnoNCDK9o+MEnBExr424X5ShOHPDMSzCSfuO/n44CTyO3glCzShth8SCmLyyt7WzH5buLgJOH8ydQzCGhnhbGDn0WCOXoDhTE5rLxkD364OD0InFM7mJmGciZtBI89go7Z1QOrqg4iZeR7fYVxI4GB0dNm4klkYodRB4kvOKcc+DD+GjD9/BnC8+wvuvP48HH3wAczfHodzajR3ZeahtI9jUEmbqylFdU4L6Gh4dVYyqpjpY/R60KZUoLK+EmUDcpjOgUaMjyPDoJD0aVHq0cGaGoFBHqKnTGgRs6ul2vYb2CTVh2DBqOJPDc9ZY+veg+9hFgRjXwXNwHTpHkCHUUHgOnIf74EU6dvEWbNxHrkqwOfwNoeYqrAcui62DbjsZO3egxnrgioCN89h3cNHFov/4ddF3ky/TIbO+FRl1LchokSOntR1FMiWKOjTIp/+vEqUWdUYTsmpr8fjfnr759JOPXn/+GYbNX/6JYJO8bqitOPq6gmDDTcPqygRRfrqVsan4LWwM1TzZGO0zesqiRdZGV7IT+pLtImtjFCOlImCriUF98mKo8zfCUx8nYOOo2CGyNgI3tZyx+f8PNlLcztqI+WxcuRJsQlkbhs1pnrCvqwznQpP23Zm9Od9XhXN91bgyXI8zw+1499Unce99j+Dxx1/EfU9Nw/RV0fhyZzW2No9hTcsIkmzHsLVpEBH1/Yii2NnYj0zzYSSpJpCgHscu635Ujl0jAPwCw5kfoDp0Ag3DQ1hRXIeqnkNIVPjQOHgA5Z17UdJzGA1TlyE/dh1tJ79FPf0Dtp24jqYJgs2+M1CO7IeccLOaYbN0K3buqsTgvm+hMQ6jokaP3elVyCQIpObWYGdyAeavj8LcNTvx9aZIzF7NqNmE97/eiA+WbsE7izfh7WVR2EKw2VRrw5pKE7bUerGxwoNNlR4syzJiR1U3tpb5sSJDizU5TmwsceHTbQV4c2UcdirsMFwB5AybEFzuhE14X3X6NmxuNRCHYKMTQbg5/TPMl4Dm/Zfw5JxNyKm3wuHdB3WLjU5G7TDLfBj07YNbSx8IZS1wK1zoVNNVVUELBh3D2LYxAc+8OQMFrkkUE1hmlFbj6fhIPB67A+8X5+CTkmKUHjiL4j0XUThyHvl9J1E9fgGr8xsEbHhyvrvuuhfPP/MM+n1mjAdUGPW1Y09AgT3+Dhzs0+DClB3XDnvx7REfwcZFqLHi8hTBZj/BZtJ2Czb7PC0CNqf6dQSZVoJNsxg92KkqoNtSxmbYWIYhgs2gNh99qjx0tvOq31nwtmYI2FgINqaqFHoPJUFTEg9FQSzk+bFoyY25PfybYFOVTrARa0qFh4HfHiVVyLiJ34iiuE2ieZgzNWL5AFGOCmVsRPPwAgGb8JIK8Us/EpBh2AjchLI2nK3J3jxbrBVVyGWobdLK3OH4PWzCGRuGTaWYv4aHekuguRM2TSkrUcNDvum2mH2YszZJywVs6hOXoCBmOf1NCDZ9/v8AmyCdXIN04vcTBjwOPZxWNRxmBWxGgo26CXqGTTPDJpdgk46W4l1oLkxCI72OVbu3oGb3ZjRkSLDhPiZezmLV7A/w0RvP4atP3hKwefz5v2Hs7EUkVzbjtRlfotkXEBkbhk2Hxy9go7DooTQqodQTbgwKdBjUsIuMDUGmrxMaAsAt2Ax2C9R0Dfehe6QXNo+VYKO9BRtRinKaRcZGhJuA45JKUb+HjRjqHbSLbA1HsNsrJucLDvaK9aIK81Mxg2Cz/PNX8czDf8JHn06n59sNx9AeOtH20vdyobW5TEzQp2on3LQTbAgzWsKMpp37awg2ckKOkpdRqIda0yjKUIqOevrZNoE4d3cA+0+exMDeffDwqCh6XTgr0z08hp6RccLbOPrGJ+l57UGvyNiMCtxIsBmEs7sPdoKKvbtfhLWnG7YennV4DHYKB4HF2cPw4f4cQk9fD2z0NRYxnFtqHLYQZMzhhTEDdIy2RrqfMWMIDot9qRw1CGlOG560j2Dj6CTQEG4IOAob/R2t3ERMALG4KDxo5WZimw9aXw+i0jJw1/33Ycbn0zHziw/wzhvP494H7sXG3XnIVVkRVVCE6rZqVDQUo7KRYEPAqasrRnFFPhraW+AI+FHX2obS6lq4O3tgcHuhdnqgpJBbHWgi3DQSCJq4DKW3EGwIOBwaHhJuJNxwxkaKJi5JEWyqlCZ4xg+j8whnZQg1hy8I2HiPMGwINQfOEWwuwElxGzZX6HFX4STI2A5euQM2Em44g8MhsjUUIltDsHEevSFgo+qdRG6rCkWtShTLVMiTK1BImKmi51hJz6uwQ4vidg0U3gCSCgrwyGNP3nzumSevP/vsU0N/+cvdZf/ln6EUtWTmBwSb9SJjQ6i5KaEmHPG3YBOOMHB42Kqe7tNXxEBfHi0yNrrS7aGsTYQIR108GlKWQJ61WsDGXrkD9ortcIZg463dAX+4DNW0Ez3NEbdgw6WosVCPTRg2+427cYBnH7Zk3MraiJIU4eY499yEsjZcjmLccEnqDOGG57fhCM9MzCHWliLoXN+nx5cfPi/mKnjsyWkCNu8u3ITZUVXY0jCExaV+7GwZRaHtNOJqBxBb048M9X5ENvRhZ203opp6EdHai4LOM2g++B30dBI3nruBJJML65vV6CBpK+gfTnX4Esq69yDXN4raiZPoOHoVrce+gfbqTchOf4vqkZNoHTsO1fhRWKaOI7G6FXM3xuDTBZuRX6XHoRM/oX/4OJrbLNi8czc2xWQgIb8Wy3emYF1cBpZsi8cXyzZgHn3NnK2JeHfJZrw6bz1e+Xo7NpXpsaHairWVFmyq9mBtsZNgE8CqbBvW5RFySnxYnmGg23ZsKvUQbArxOoFofb0KpqsQq5Nzw/NvMfP7kO4LZ2w4uGlYGu5NQfBh2LTsu4jnF+1ATL4coxNXoKgxQVuuxZB9kqCxD93GIAaMASgKmyDLqIaxtB3jnjFs2xKHaR98ikLHAKLNXZhXVYk302PxwOZFeGz7KswoKsQuekMW7T2PguEzyOs/hcrRS9hYJscLDJu/PiCWVXj+mb9hwKfD/m4lJn2t2BuUYW9AhiP9KoKNFdcOuXHjsIdg4xSwuUTYubzfgwt7HDjep8ahoBxT7maBm+M9Gkw6mynoRFAcjaCyAFPeJoxaKjHCsNEViYwNw6a7IxfB9hwBG2fjbtjqUmEm2BhEOYouIniKhYIYtOXF0Ak4Co050ajPighlbiTc3CpJhUZJCdhQFMVtQCrBJjtyFbhExdvcKO6zWYbM7YuRuW0hInjmYQGbTxG35CMBmVvlKM7WEGiyN80RQ75ztkg9NlLG5nbWhiHDsLkzWyP12SxA5R24CQfDpoBg05y6WkCHV/QWk/NRcMZGRPxiFMevwnCnFcMEm/4uJ3p42YBOtyhJddPJtctjQcApwcZt18BlVcJukMGkaoChoxqq5hLIq3Mgq2DYJKOlMEG8htWcrUnfgiaCTWPGdrTkx1BEY+Ws9zD9zecx+9O38ebLz+DpV17E+PkriC2qJdh8hXY6KXHGRj8wAiV9eBsDt2Gj0hNqdAwbDcHGT8Dog783IDIbgb4A+ib66RhPZteDzqFesQq31W2GySbBxm4PZ2ykUhRnbBg2UsZGgg2jJjwqykfhD9ho3wEvgY9LUT30PRkbkwf2IicrEZ+9+RiWEmz+9tDd+Hz2TLiHJ8V8J2ZfL32dBy1NxVC0l1AwbkqgIcxwqGVlUMnKBWyU7ZXQqOok2BAYO5QNAlIdWjmsHidc3YSlLl6pnGcW7hdwYdj0jU0S5igINH2h6BkdE5mb8OgokbWhcBJyHL2Em54eitByCt2jsHZLw7x54j5bdy/Bpwdmup8xYxUxRI8fpfvo8YQbC0OHAGMhyPBaSSb/AIwU3DSspd853EDMfTUKZwBqF8HT3Qmtu4u2nL0JEjToAkoM/Q4ScIJ0rBMrt0bg7vsfxJdffo4vP/0AH779Kh589CGklNchS6ZBcnk5amS1qKgvQXVDGWpoW1dXQrDJQ7OqAxZ/JypbZShtaIHcaKOf66fn0geNjxeiJGTRz201OQkwZtSpCTdanpfGjBqeZ4bnnKH9BhFSWYofx6UoXmsqSIjxMGQYNpytOXIePgoPgYazNc7/l4wN44ZBI6EmhJlbsKHjR76Fg1AjSlHHrqHVN4DsZgVK5RqClR4FMtpXEMjMPBTciVJ6roVyNZS+TqyPicEDDzx08/nnnr7+wgtPD939zwGbuyTYJK4fkodgE87YcLlJXf5b1DBoGDa3sjcEG0NlLH04E24qIsXQbw3hhhfINJTuhK2GYLNrmYCNsy4WdgKNo2oHHAQcLkX5eE6b+tuo+Uew4VmH9+h55uFkgs0ugg1nbnYTbNJw2JqOI/YMgg0Bx5WN455cnPDm4USgAKc7OXNzB3BCsAnjhkdOMXp+OKjH8tmvE2wewCOPv4gH/jYNr365FLMiy7CmnGfx3YsFiTrsLPRjR44L2yi2F/mwJsuCDbl2JDUTdhq7kWXZj6aJa1Ad/R7a49+jov8IIec6jJd/hO3Sj7CcvoY0gwcJ9E+RYQ+gde8pwsJ3MN4Aaugfr3HfFVT2HoRs+Ah0E0egHtiD5XG7MXd1NKbPXIeCCgWsjiGkZpRj9uL1mL1yG8oVVsQV1GJ9QjYWbo7Fp4vWYtbanViVlIcNGRWYvjoOT32xDkuzZFhXYabfh2BT6cKCXR0UStFTsyzdijV5LmwodGFNvhPbKgL4eFM+Xlq4DStKm2FheB27ITIyHL9fE+r3cRs13FPD5SdGzY8CNrbLEMPan1sSiRUJZZjYfwNeVTdMFXTCkvnhUtDVcY0S1up2DHQ4MNBmQ3ebFZP+SURE7cKjr7yKTPrAXt8gx2sRm/BqzCY8vX0lXomPQITJhlj6MCvZdxYVUxcJNidQPnoem8oZNp/j3vsfwl133Y2/PfEIepztONavxj5/M/YHW7G/sw3HBgg2ey23YMOjogRs9hJs9rlxkWBzYkCLw53tAjYchwIdmLA3YtzeBGVpLAKKfOzzNgvYcClqQFdMsCkk2OSjsyNHgo0sE86mNNjrU2Gp3gVjRRJ0ZfReK4mHspBwI7I2UaJk0iBmJZZwww3FFSJrw5PNSWtHlSTSfihzk0rAy45aLSKHgmETnssmc+tC0TycuIJLUZ8iZjFnbOaIMhSDJoOCR0mJ/pqtc5C7dTbyt0ilqGKCzZ2lqHC2hoObhhk1PEKKIVPDsw2LYd8LUUXBgLkTNmHU3Ikb7sMpS1qL0W47wSaAAYJNL8Gmm5cOCDjQ45dgEyQE+Ox6Ci08VhVcxnbYNM0wd9RAS7BR1OagozIdstIUyIoTRDN2fdoWNGZtQ3PWdoodkBVIEyKumPkuPnnrBcye8Q7eeOkpTHvrdUxe/AaRueV4/bOZMI9OCNhoeweh9PgJNgRtsx4KPcGGszUEGxXddhIuODPjI9jorFrR+8LNw0GCB2dUBGwIOVa3BSZeQoGeu8OhFaUnhg3314g+G48Jbi8D5zZsGDUcfoEb7rGxC9j0DXXDFfDAEfRjeHIEO7atxqwPnsaCj6fhiYf+glmLFkLf2Y+cejk8/WNweV1orC8UpagOOS+EWSxQo20vF6FsC+GGYKNW1kGlboRS3UywaYSv0w65Wgazy05YGUUPAcY3MErI6aPfbQRdFD2cuaHg272hYxy8lEN4dmIXZ21C4aDX1EXH3IRG5+AYHIPjFLQNL4bJ/TVd/dCL4KwMoYWgwmUpE4OGttYuQlBnuHRF0AkMCeyYue+GYGP09cHg7YWaG4ZtfqgolDYf1Nw4TFsNoUZNWz6usgbob0m3zR7MXbgMDz/8CGZ/8Rk+f+8tvP3SM3iUYFPc2IbdlXVILytBRV0pyirzUVlViNpqCtovLsqETKWEyeNFQVU1atvaUa9QobpdgRaDBe02NzpsHijsXmgIWu30s+t5yLaYb4ZnEZbmoOF9EVojGgg2fKyBLpCDB8+KkU5uUYY6L0LK2EilKM7WuH7XY+M5ek3AxkmQYcxwCSoMGy5DhWFjPUC3CTZ27ruhr/EQippcdKHepkZJGy+1oECRXIlywlarK4hmGwUhsNFOr2OwBzOXLcf9Dzx4c9oLz16f9uIzQ3/84x/L/st/+SfJ2JQmbxxqL4kj2CSIjI1GjNgI9dIwdCpioa0i0FTz8VDGpoai+jZsDJWRFNEEHJ6ROIo+rHfCUhOH1qw1aMtcBWe9BBs7wYb7bMTIKJ6or2GnNPOwGBV1uxQlVvhWSRmbSV2iwM0+QwrhJiWEm1QcIuActoVgQ3HcnSPihDcXJ335OEnAORngDI60ntTpIAGHkHOakCOCbv8wpUTc+s9w71//iocefx4PPTUNz77/FebHlGFemhal3mtYlWbDijgNtqRZsTnDim0FHmwiDGzOcyC5rhdJTT1I7RhEhecwWvpOotK/H6W+A9Cf+R6Wb+iEfuln1PftR1yjErvbtYhrUaGI3oyuHwAdwabxxA8oHjqJLPswmgcPQTFyEJapY6ikN9u8TXGYuXQbvpi7Fus2JVDEY/7KrZi3PhI1ejeymzSIza/B58s24cN5K/DJko2Yuz2Jnl8DthW344N1qZgZX4k1pUasKjZiU4UT85Nb8WV0PZZn6rE03YC1BJrNJV7MTVRgY4kf0zcW4oV5G7Egq4JgA7Qc/ZbQIq1Wzit+3wmZcBaHt+G4M2Mj4uxP0J39BY4rQN3oKTw0cwOmr9+Fgcmr6DIMoSNPDlWpFvY2J5QFDWghmPU26THUbMKQ3I5DPYexaXMyHp72OtblV2BdVSP+tnw+Hlk6D69Hb8X09BSsaG7DQoqNBgfWtFuR4p1A5cQFbKlS4KWPvxKw+fc//hl/e/wRdJpbcLJfhQMCNi0CNyf6Nbi0x4brPEEfweabAw5cmWLY2HB5yoVLk3b6Gi2OBNtxwNuKfQSbAz6ZgM2YjWBTEgefPB9T3hYMmwk2xjIMcgOxtgi96gJRimLY+Ag2ruZ0kbGx1nKvzS56vyQSbBKgKoqHoigOMs4sEGwacyJRR6ipE83E21GZuhUVqVtQlrIZxQkbKDYK2HCkblmMLM7UxKwNwYZjJTIINlnbFiNy0UdIWvEZkld+dgdsuLdmJsFG6rHJomO3YEPbom3z/0N/DYPmzrlruAwVztgwaGo4QsDh8lPxttlo3rUKVfGLb4MmXprLpo5vxy1CZcp6jBBsRvol2PR1u9DT7UZP0IFeOqH3cEmKAOB3GCh08FrVcBNsHNoWWBW10LeUQl2bC0VlGtrLUtBRmgg5D6FP34rmzG1oyd6B1pyd6CiMRVN2BFZ++TY+fZth8y5eff4xvPPJRxi7cBVbd+fh9Rmz4dp3SMrY9A9B7Q3ARLBRmg1QGlQCNgodAYdg4+nj9ZN64e3yQWfT0cm8Ez1jfSJjw6gRpShCjoWeu4WXUKDn7nARXrinhrAThg1PRigaiO8oQ0mlKBM8XgKOzwqXzw5PgF6XgS4E+7jUNYBOwtOWTcswb/pzmPfRi3j0gXuwYMUKGLsHYegeQff4fuhNerQ0lQjYtMuKoJDxulDl0LRXQC2vgKK1lHDDsKki2DSIbI1S1QSVpgX+TifaFK3oGeZ1qQ5SHMbk0ZPon5wSGRruqennbM04Z2rGMTA6hl6GTgg2gUFpZJSjh7M0/YSWPtEobO3qo2PDsPYRUAZHYSPwBEYm6GtG0Eno8ffxaKpOOLooOrtgD9KWI9AJuz9I4YfdJ4WNMGH3+OCgfYefthR2nw82rwc2twcWpwtmhxMmDrsDRosFBvpb6o066AxaaA0a6LRqKBUyrFm5CJ9/9AbWLvoCaxd8goVfvIM5X30EjV6D8joCS30F2prKIG8updeNXjMO+t9rbyyDw6xCwGeDrK0ODhv9HV1mmE0amC38N7WjqyeIAP2fOAmaOhdhytlF6HHcmhGYZwjmbI00W7BBwKZKoYfMQf9jRy4gcPiCgI0zFJy98RziRmLO4hBqKDy3YMMZm2siBG44RG9NuIFYaiiWMjcUoWZi19Hrol+nhqBXLNeiuLWDoh0lHRpU0YVji6cbrZ5edHQNQ9XHK5EP4INZs/DAQw/dfPWl569Pm/bs0B/+7d/+GWAjZWzoKnCooySeYJN4U82ZGsYNwUbDmRtCjoYgo6mOp+DjcWKElJ5RUyXBhjGjr4iifQIOIUhAh46ZqmPoKnQLGnYtgb0mCjYCjUvMZRMJX10kArzqd2NoSYX/YykqUQRnbqa4JEUhZW52E2zSBGyOOBg2PEIqBBsPwYaDcHPCn4/jFCf9DBweNVWEk53FONVDyAmW4bvxVpQkLMY999yLh594AQ8++QKefPNjzI8uwlcJMlQFbyC2egDLE9XYSAjYlG3G1kIHNlNsLbQjqa4LcbUebC8zIFfRjXJjL4pMfZBNnIX5yk+w/fCL2DYOHEGdZxCZLVpkyM3QHbsAy42bUH5zE7KLEHOwpJkH0Nh/ENq9J9AQGIBp4jDSG5SYtXI75i7fSlcU67F+czzW7UxGckm9WO4+s1GN7ZmlWLQ5Fh/PW42Pvl6DLzZFY0lKMbYUK7G5WIO5SXVYVainMGFdkQVfRFTh3fW5+DKqGrPj27A0y4jVeTbMTVZiU2kAH67Lw4tzN2LWrmKYLhNsjn0nhqgL2IiMDa/wLcX/O3C4FMXLKkilKNP5X6E+/h1STV3INvTAP0xvSm0fLLVmDNrGENTSB1dVB0bp9RmVmRColFEoCCAHERFRhJc//hrrChuRqHdiZUUZ3ti6GS+uWY7Xt2zA02vX4pWEBLyZmoUdRi9Kxk6gdOQ0dtap8cqMmfjr/Q/i3//9T3jy0UfoZ9bj1IBago2/Bft8LaJ/5uKEFdcPcBnKg2v7Hbg6ZZMyNnvsuDhuwSnCD8PmkF+Gg9427PfKCDUNGLXRVS7BxiPPI9i0YohhYyoXsOkPw0YhlaIYNu7WDNgb0uj3vg0bbVmiaCLmEVLtYh2paDQTbBqyIlFPsKlJ2yFwU7V7Gyp3EW6SNgrcMGoYOOnblgrYiAn8otcgl4d8h1b4zqSIXPgREgk2SStmIG7JdKRvmi1gk87rRG2ejawthBoOQk0YNoUUUglKytTcma0J44ZRI3psCDICM2K49yJU0X28LWHYJK+SylAhzNTTtp4n7ePmYR76nboRoz0OjA4EMUSo+Q+woRPGb2Bjk2Dj1DbDpqyBgWFTlwdlVToU5SlQlCahvSgGzRlb0UKwaSPUyHIjBGwasnZg5Vdv47N3p2HWjHfw8nOP4JPZX2H03BWsS8zAG5/Nhf/wMQEbDZ2MVQwbOpEyZFS/g423nwBDePF0eSXYDHWhe4wn5esR6GDYdA11w+w0URBsnLzwpZSxcXsIK7dgYxYZmztRw/scXr8FPnoN3FyK6vQg2NtJmOAZfvvRPTyIzRuXYuGnL2P2+8/hofv/giXrNyA4dQT67lFYAv2wOqyoq82HrKWAYFNMwCmDikDDoZSVC9goBGyqCTb1EmzUzVBr2whSDrSr29E/OozJI0fod5u4NSqKS00MGy49dY+MEnQIOVyKomN8mxfMDIbKUZyxcQ8Mw0locdA+99dYebRT77AIL+HGYDHDYlKgP2DB2cNjOHd0AqcPj+AMbc8e24MLxylO7sXFk1O4eGovLp2ewmWOU1O4wtszU7h0lvbP78fVCwdubb85fzuuXTiI6xcO4cbFAxT7KfbR7X24cX6KYi9unJvADxcozgzhh7OD+OHcKL6jx1y7eIi+/hCu0/f89vweeswefH9+Et/T478/O04xie9OjeO70xP49owU10+N4QbF9RNj+Ob4KK4cH4PfTK+ppQNG7ruxB6Cw+SC3uAVmqjt0qFNJyyLUqfR0TC/WdFIHhtHNQ7kJMJ5D3CTMpSepLOU5dE6UpjxHfg8bHhV1GzZidNQdEc7YcIh9AZ/r8By7Ace+s6g08MzDOpR3qFHeriLkqFBrc6PZR+c1/xBkwRFohiYJOQFMe/99PPrEYzdfY9i88MzQH/7wBwk25At2Rsgb/zmwKQ7Dpjzxpqo83F9zO7TVSYQbgg1nbWro6pIwoxOwIcRQ6AVopBD9NrQ1cianMgpmwk1V/ALYa6Ng5+HehBpvfTR89VEINkahsykSXY1h2PzH5mHGzXho2PeUftet4F4bMfw7NBMxr/h9zMUT9/0WOJy9Oe7LE8AJx8lgIY53FuJMoBTXh+uhLN6Ke/5yNx56/AU8/LcX8Pgr72LW9kzMTpIjRb0fyzN02JhrxMZsDSLK7VhXoMcGQsJO2t9WZMCK1AZszG9FpbEbDfYelFiCsJ25Csd3BJuff4Xv74DqwAUUGQPIbDYiq4M+pK79Cv03QN3J71F74ie0HvsJqcYB1Hbug3H/GaSrzKhwdqItMIgNSTmYv4pws3AdltF2S2w6atUOpNZ0IL6sGdsySrFiZyo+mb8G781djk/W7sTilFKsy2tHZLUVC1IasTxPg+X8O5TY8PaaLHwZXYmFKS34eFsV3ttYgS+iW/D2xnKsyXfjo3WFeGneJnwRnw8joav1+A+Qn/oJCkLN7zM24bgTNpyt4S1nawwXf4H+/C8CNpy1MZz7Fe7rQJB+9+DUdRgVQXjavRhx74G3wwt3ZTtGm3WYkFsINa2wFTVi1DmJnAIdVseXocS7F1nBCSQYbPhg2w48NmM6nvriEzyz6Gt8kp2DaEcQ5ZMnUUiQLB06ichGrYDN/Q88TLD5s4CNXVGN00MaCTYEEY4j3QpcILx8s99FqHHhmz02XJ4049KEhVBjxfkRk8DQkc52HPQRajz8dW0YsdQSbOhKl2DikudiL903bK4i2Egjo8IZm25lHoKEG69cgo2jMR3Wut2E/xR6nyRBVyHNaaMolmDTVkAn5twoNOVE0Ml4J2rTecmF0Bw3qVtRlrwJpYQbLkcJ2GxfJq0fRbDhEVOcscmKCI+KWoSIhR8iYblUikqgyNo6j1AzG5mb5yKDh3oTbgRqts1BHkU+7RdsmyVmHv59Geo2akLZmhhe0ZtgE0LNncAp3jqLYLNSDPeuF5P0LSXMLBOwqU+kiCPw7N6EsTtg00/R2+NGb6cDfXRyZdx0EgYChAOGjc+ugcfUDpeOYKOqhZFOzpr6XKiqM6Gq2EWvYxIUDJvMLWjL2gp5LsEmL5Le5/GoI+ws//wNfP7eS5j5yduY9vSDmLl4IUbOXsHKqBS8M2shek6ewbEQbLT+Thh9PqhMBqgNaqiNKlGSUlsJHQQbRoyr0w2tRUMn8m50jXAZSsrYdI8QAAY6YSKQWcQSCjrCjQZOkbGxEmhCWRs3l6F+OyrKHZqJ2O+3EWwcdKVvFytt943yKKQeODq7MTAxgVUrF2LZV2/hi7efweOPP4RN0XGwD+9BbgvPUt4tshINdYWQtxVTlKCdEKMQPTXlAjkMmw6GTUeNgI1KJZWiNHo53D475Co5/D08wmsQOqdbzEkT5NW9B4fg5wkIQ5mZzqFhUYISJSoxMmpITFDo7edJ/XhJBQINoUgqSQ3D3jcCC131uwb30u+0F5m7E6GszcCIvZbea2Z8tz+I7w5348bRXoo+fHuMoxffHe/D9yf68eOpQfx0ehA/0/bn00P4+ewQfjpHx84P42eKHwkm4fjpDD2G7v/5nPS4HwkuP56jx1B8f3qAQDKAHyh+PNVP37sbP53sxg/H/Pj+eBDXjnfjm6M9uHFiANf5uRzrxvVjnbTtotuduH44iOuHgvj2UCeuHQjg2sEgruz3S7HPRxdHXlzZ68PlfX54FcXQt5bQ/5FRlMg6rAQchx9qZ0AAh0dDMW6k+Wx4FW49TP170X2M0HLgPFwHLsLBTcKMGQKO56BUlhIjokKw4flrfg8bsQ2hhuN2tiY0DPyQhB3/8W9hnjiJCrpwLFfyJIEaEeVKHZo8Xaj39qItBBvj5EGU60x4+Jln8cwzT91867UXrj//zFND//Iv/0Kw+S8b2BfsjJA3/pMyNrs2DbWXEmwqk25SQF1BcQdsuDQVho2WMzeEGYYNg0bHpScKI6OGtmINqdAxvm2vT0JJzFw46mLgrIuGgyfoI9j4Q7DpIth0h2DT2xyFvtYoaXVvgs2IMk7g5vew2WdI/Qew4SZiqSR1J26Oe3JwlHBzLAQcgZxAAY5xmcpXjOsD1fDLkvGXP9+Fh594EY8+RbCZ9iY+XRuHOUkyRDb1Y15iA2ZFlmJpUi2W7qrD0rQGimYs30VgSKzC6pRyxFd1oMYUQKOtExVGD1r7J2E+ewmqE+fEtrGPPmw0dmTJrZD170fnT4D87I+oPfkDKo58j7bjvyLNOIQq7x7o955BqsKMbJ0d5VafGIa6aGMUFq3cgnmEmy3RaShs0iKqoA6rk/KwnmLZ9hR8sXAjPpi7Eh8s34z5CUXYUqJDQpMPy7M6sCxTjWVZBqzLN+OdNZmYn9SMjYVmrMyhyHVgebYVc5KV2FzWjelri/Hi7LX4JCoLGl7ziuAVho2Em982EYczNL+HjTQqipdRkHpuGDYcavpetvO/wr//Gjq9U2grUcLQaIexWg99RjU82RT59fBVNKOvw4Je5yiSs+VIp8c0jp5Fmm8Siwtr8cLcBXj1y8/x2swv8dryVYgxe1FBr1352Bnkdx9BycAJxDQb8MqnX+HBhx/FH/7tT3j84YdgoivVM8M6HPS34ECglaJNwObcqJE+iOxiOYUre6y4PG4S60fxOlHnhvU43a/G0U45waaVQiZGRg2bazBoroWSYONoJdgQdoZMVRgWsClDv7b4t7AJZ2ya0mGuS4WxJgX6Kp6JmN5zPKcND/0ukmYjbs6NQEt2BBoJNnUZ21FHuKlJ3yF6bW7DhjM3G5FBsMmNXS1gkxezTmoevgWbxYhc/FEINjMQt/RjARqpFDVHytpsktaKYtjkb5+DwlDDcLgEFc7YhCfjk/pruBx1u2mY+2W4l6YylmATx5P0/Q42nKlh2BBqwsHDwOsJG2O9TlGKYtgMMGoo+gg2/UGnwE2Xxyxgw8Gw8Zol2NjVdTC1lUHbkAdNTSZ9Xu2CpjwJqqJYtGZuRVv2FoLNdsjzI6EqjScgbsaST1/Bl++9jDkz3sMLT9yHRWvXYOz8NSzbmYj35y3B0PmLOPLrTai6eqEPdsMkYKO/BRuesE5rM8M3IM1T4+p0Qcs9NiMh2HDGhmDTO9wv1nQy2wg2dmldKF61m1cud3ts8Hgl3HAzcThjE+6x4eB9H5eh6LFOnxP+7gB6RoZgpufDM/sO7tmDeXO/wHLuGXr9KTz/wtNILSyBeXBCzHgrSlFGnTQqSlYKGcFG1kqgaa+AoqMC7XIeLUXQkVVAJWDTIGCjoNCaOuCg56fQKkRZh0tBPBJqYO8B7Dl2AlMUnK0J8ggpLj3RtpMwE2TwiCUWhsHDw6UMzwCBiFf4Jtx0cYPwAMFGmmHY2TuBnqEJZKQQ4gsiEJCl0+d1Ey4P6XBjyo0rBIOrhIRvOA74BR6uEyJuHO6S4kiQANKFHwgkPxA2fiSIcHxP6Pie56Q6FMC3B/234sZ+H27Q9/mOMXKYIeKj7+ul7+unn+Oln+OhzwAXru51Ek5cuHyAtvR5cH2/G9/Q8+H7L++j43TflX1035STjvPXeHBpj1uKfV6cn3TSvgsXJ5z0ueLA2VE7zE2ZUNbnQGcxQ2HzQu3wQeP0Q+sKQOcOot3iEqCRRkZx740FjvHD6DpGYAmNfHIwcLj8RKhh2HBZysHAIdjwDMP/X7DhclMYNjzUO4wbztgET34H7SCBRWNFJWGmUqEl2OhQoTKgxddDsOlDq28YHV0TMIwfQEp1He579DG89MKzN999Y5qAzf/6f/6XyNj8p8NmsYDN5iFFeeJ1dVXyTQqCC0Ulbxk0dwZDJ45wEwcd46aKYMPZGtrnDA2PkOJVv6WIEtkbG8GmPGEhrDXR8DTGEm4i4SHU/AY2TVI5qq+FYNPGsIm8BRuOcNZmj/Y2bhg2Ihg3tswQbni5hds9N+EMzlGKI27aD+HmGEeQYOMtxje95Rgz5eK+v/5FZGweeeI5PP7i6/hoRQRmxzcjor4LW0u1WBxfhnkRuZgXnYv58UVYubsOmzKaEJXXipQyGUo6TGLp+xZzFzrsvZBRtLgG0eDsR6t/ALVWL6qMDqQ3q+E88Q0CPwLNZ75DNSGh6thPqN33LYq8B1Dt2wvl6DGkKa0o93SjwORCtkyLxMIqrNwYjZkEly2RaYjNqUZ6vRLL47KwMiYDG+JzsGhNDD4l+Ly5cC1mxxRgY4EaSc0BbCgyYEGyDEvTdViZqcW7a7IxN7YJ6/LMWF/oxtoCH5Zm2jE3WY11hUF8vL4UL89dh3c2JkJ+5DvITv0M2Ykf0EEIC8Pm95j5/T6H5tyP0F34BfrQrMWifEXfw3wFUNEbKaPRhr6eo2gtV6HHPEwn/yAsWXUYKGnDaJ0anbUyDGgcqC1uweI1Cdhdo0VV70GUDZ/EjlYT3lu5Cm/O/Aqvzl6AuSn5KOw/hJp9V1EyeJZgcwLF/acQ06THyx9/jocYNn+4C48/+jAMdNV0bkyPw51tONwjx+Hudhzt7cDpEZ0AzbUpG65OmnBlwkiwMeIigefckBYnexU4EpThkJ8w5G0RI6M4YzNIweur2ZqzsdcjwWbQUIFBvdRA3KcpRLcqX8DGJ8+SMjbN6bA2pAncGKpTBGzEqt8l8WJxTLGGFJ2MW7KlaMjYIXDDsOFyFOOmnOe2IdiUJm0S89bkxKxCXtxa5EbzqCiepG85gWcJsimiFk0XpajklZ8jdsnHIdBwCWoexVxCzSzazkLe9rko3DHv1ozDAjSh8hNHGDYCNxS3hndT8FZEvDRBH2OmlIDEsGHQNCUuR2PCMjQlrRCzEfO2lr5HU9Z2jPe5fgObvl4P+rqcGCA0MG66edi3y4CASwe/Qw2fpQNufQscmnqYCar6hnzoarOhrdpNF1UpUPMCo1nb0J5LkbcdHXTS1JTHo3r3Riz6+CV8+f7LmPXJO3j20XuwcutWDJ+9igWbovDR1yswfvkbHPjxZygINcbObhi8XigJCCq9ChqCjYr7Muz0fBguw31w0vMzEFw6h7k0xdkaAg/Bpo8XyOwLwmRj1PCK3jqxLhTPD8OlKAk13EjMGRoJM+Fg5EizEJvh8trgDrjh7w0SGvowuHcvBvYdEHj46qtPsXLOh/jglccx7ZXnkVtTi3ZvNxwj+9EzcQAdqg4xj017G8OmlIBTCbmcUNNRTvtlBJ0ydIjm4WpoVBJs2hUNMFhVMDuM4nfuHR4ivHVhYM8+jB48irFDRzE8tR8DE3sEaDhEA/HIiJigjyfr45FSI/sPomt0goAzTMAZhL2zHzYKR9eQmK/Gyr03hJuhiSlUleUhPWIpDHTe6eoowoluNS5P2nBxnIAwQZDY48GVvRSMiH1cKvaFglByiMBCSLke2nJ8c5CQQmC5zvfT48U2tH+D4lsCCm9vEEKucRCgrk35cJ2A880+Hy7T7YsCKk76LKDPg3E7rvLzmHDT8yKwEFouEF4u8PMbo8eNS4g5O2bD2QkHTtP21LCFLqAsOD1gxpEeHVoKo6Gsy6HX1Y52kx0yvQVygx3NWjNq2jWoI0Q0aoxoUJlQq9CjgS5svftOInD4ItzcJHxAGgHFGRsBm0OMHYaNNNSbUSPB5qrUW3NI2oaR4ybUMGwYMoway/7LAjhSf80NBE/RZ33nOEoURrFwZrVKjwoukWnpYtzfhwaCTYODcOMZgnHsADampuO+hx7Ca9Oev/neWy+LJRX+x//472X/9b/+X/8sGZvNQx1lidc11Sk3KaCulnCj5TVtqjl7w1maMGwIMNU8MiqMGwrO3HB5imEjsjahjE0INk3pq8QsxN7meLjroymiQqWoSAk2zQSbZqnHRoJNtIjhjliCTTzGVKFylCYJe3l5BV1SaOg3hXk3Dlo4c8OokWAjbTMl3ISQc8RF+x7O4EjZm2PePJz2FuJyVzH2ucvx7FMP48FHnsRjTz2Ph55+Ge8t2oJZ0fXYWe3FtiI1FkYXYc62DMyPyMKiuHxCTS02p1cjJq8Ru8tlyGtQot3ZByVBRuvogcHVBwPtKwk7HRYfmvQ25DbKsauuDd5z12G5Dsgv3ETjmZuoPfkrGg/9iBR1D+IbzWjt2YMyewClFi/BRIGcdj3KCE5L10fhi9krsX5nMtbFpCO7SY3I/Bp8tS4SSUUNWLY5AXNXbcPbC1ZjxvpkrE5vQ2ITwazchbmJcixMVmJFqgrvr8rGvLgmrMk2E2Q8WJnrwpIMK2YmdGBltgefba3G87NX4O3VcWjddw3y0z+LPhte54onFlQSdMLDu3l7CzUUYr4bzspwnKP7LvwADYWMriIa9l1G+4mfYbr0C5YVtmHpjlw0NZjQ4x5Dn2cSrmYHbDkEhfJm7JPp0F0vpxNSDb74aDY++HQ+Ppm1AgVKL4oDBzAvow7PfPk1npsxG++ticBX6TXYquxEzeQVlBNsCrpPoaT3FBLarHhlxiyxsN0f/vBHPPHwQzC0FOMiweVoj0yA5pgIBV1V6Qk2Frpas9KHF6NGj4tjhjtgoxQZm8Oc5fFKQ75HrXUYthJsSmNhacwU89oMmgg1onmYYVOKPm0RutUSbPwEG09bJlwia5MBS/1uGLnPhi8kypOgKElAR3EC2ovotc+LFsssNBFsRNZGLJK5A9Uh3HBw5obXQuLsTE70ShTEr0N+zBrkRa9GHo+M2kHHGTYLPxaoSSbcxC/7hBCzAJmbGDTShHw5W2aLElQhD+8m2ISzNWWcpYmSemiqCCFcbhIlJ0JLLZeRQr0zYpkEQo24nUD7dD9PyFdG3ycMm0aCDeMmDJvGpJUEm4WioXeiz4PRfj/Bxo1Bgk0/R5dDNBMPdDrR47Og020g3OgRcGgINgp4DG23YdOYT59LWdBX7oa+ij7DSmLRlr0VCkKNMn8HlAU76fVNQPWuDfj6o2n46oOXCDZv4emH78HG6Fj0n7mEWWs3Y+bqTdhz4ztM/UD/y529MNMJ3ehxg2ffZdRozRqojBqxbEH3GJ/Q6UQdcMFMQOke7hWwEaWowV70jwwg2BuA2cZrQ/HCl7xkAsGFYRPO1rh55mHGCwHHw8CRGom5NCXKU3SbS0IuvxveniD6xkboZ47ARSgIECg++/gdrJk3He++9ATB5kVk1TSIdYS0PELI04l2lZxAwxP0VaKttZz2KyCXURBu5G3laGspE7c72mugVDaIbI2cYGO262CyG6AgxLm6gvT7OsT8NL2EGYs/SDjpFpkZX9+A2HKzMM9BExgaRdfYJDpHxzG8/wgB7DDdnkInRdf4PrENju6Hh56ja3BcLKvQT2AKdPmxY/1iMVRfnh+NKY8cJ/p0ONGrx8k+Pc4MmnB+xIILoxZ6T1oIOzZChk3aTnIfnJOwQcgQ2RbGh1Mc4+2lSQeuEEak4DXgKMYcBBL6OgLJpTF6DAOF4tyoDefpvgvjDrF/bsSGC/xzh6w4P2ynn0+AocefG7Xj9LAVZ4YIMP0WnOo14WSPkT5HTIQYPY5004VTtw5Hu7Q41qXDkE2GwtQdMPLcSzYr5EYL2inatEbUK7UEGzVqOzSEGgMaVUYBm1azF52Hzov+Gi+Xngg1YoZhho64LfXbuOg2g8Z37KqI38DmUAg1oeZgAZtD34Rgc4VgE+qvOf4tOk9/hyZ3H4rofFNL2KpW61EiUwrY1Nv8KDN6UGnyo8YehKpnCF8sWYYHH34Yb73+0s3333r9Ol00Dv23//7fxVpR//mwmf2h6LFpL00g2Oy6qaUPWcaNhvtqRG8Nl6I4S8PbeGjDo6KqE6Uh3xTSEHBuKualF7g8FUMfMLEw0tfZahPog2UT2rPXwt+SAFddlMjY+Bqj4CfUdDZHoauFgNMSgZ5WaUmF/rZoDMpjCTbxFAkYVSZiTJ0EMaeNLhFThgTsMyQRbHbdGgIullqwcVlKgk14G87ehCNcpuLtGXcuzgcKcShQi4/eeh73338/nvjbNNz/xIt4c/YqfLmjEtvL3ViV0YqoCi0KtV3IaHMho9WKuMoO5MhsiC+TIYFgk1DWiqJWvZj1UuPqhtbuh8bkRpvSiKjkTETuzsfy6F0o1jkw+iugufwr2k7/Ctm5m6g+9jOajv6MEs8UtuYTRmoUaAoMILvDiNRmFXY3qlDSbsbi9dH4fO4qrN2eiNWRKUgubRS4+XLNTmzdXYIVO5LFZH3zNsTj/UXbsSC6DLF1fqzJsxJs2jE3rgVLk1vxzrJ0zIltxOoMC9bmu7Es14E5SWrMjuvA8iwfvopswnMEm9cXR6Fh7BxUF2+i4+zfoaDQnL9JaPkVGnreuvO/iuDlEsRIKEZNCDdiiYWLP0N54Xu0n7mO5iPfoHL8EhJMe7C02IjXliQiLq0Oq5ftxMTQUQz1HMawfRQDrSbsaVNhv0KL/hY1wViNXfEZmDl/Eb6a8TW2xBRjUXI9ttYQxCLy8PBHi7G6iEBWa8eSGgcap75BxcBJFPScRDHhJl0VwMufzcX9jz+Ff/3XP+DJhx+ArqmYrv5sON7TjuOEmuOEmhN9SvoQ09MHpZk+DLm3xoQLhJrzo1KcDcHmWFc7/b+0Yb9PGvI9QqgZttRCVRYPU30G9nhbCDalGNQVo1/LzcMEG9rv0RSgk1f6lucQbLLgaksn2KQRbKRylKGKcFORAlVJEkUylMU8skdqIm7gPhs6+Ys5bXZvF3024ShP2UiwWY+cyGUojFsr5rQp4D6b6LXIi1yD3O3LkbN1McHmI+xe8yVSefZhgk3etoXI3jwPuVt5Er4FKN4eLjlRMGhCvTRVUQtF5oXLSrwNB6MlXFri/XBIpaZlt46X0/dqSVklHaMQuElajkbCTmPyKoLN1wS4GEz2+zDa6yXYcHgk4BBqBgk1AwSc3oAZ3XTi73LrEXTo4LeqBGycmkaY5eUwNOTDWJ0JU3UafTbtotcvRpShFLlboSTcKPJ3igbtisT1mPvBC/jqwxcx+9M38NQD92BHchr6CDafr1yNeeu3Yur7HzD53XdQ+7thIdiYfW7obHrozCoKDTRmLUxuO7pGB0XGxuqxweI0o390gE7+3HfTia6hHvTxyt89AVjsGtidaqm/xsWQsRBYpHAK1Ny+HT4mHZfWiHJ4rHAGvfD0dNL3HIEt4IPZ70ewrw/T334eawk2773yNF56/VUUtKhg6htDs8EBnd2LFmUT2toqIW+tRGtrBdoIMe3ySnTIqyDj2y2EG8ZOB8FG3QiFpgUy+hqL0wijwwiFkX5Xn5Nw54SzqxNGt1tkZkYOHcK+U6cwevCwtOo3Aad/zxT8I+Nw9fO8MwMUg2KBS1OwF7yMAi9+ycO83aN74B6hx44fQnDyAHqmDuHYxSsoKc5HwtZliFnxKUZNTRi3yunCoQVjthZMOtuw181zSPEEmXK6sOgQcdCnoPejEoeDGhzuZEgQKoI6uvjgdd20OBLQ4ZBPg0N+uj+0PehX09epsd+jou+hogtbBaZcHRT8vXk6B+ln7Kf9vS66z62krRKTDgXG7B0YtbXRc5JhzMql6CYMmRoxbGyk93wLegwy9Oia0U3/l53qBgRV1ejS1EJWlY/8vGy4fD4ozRZ0mDhbY0KLVocGtQb1Kg3qCDgMG456go2SziM9xy4TbM6JRS39BBgfo4Zww5gRJSnRPEzHj12iuAL/cR7qLaHGyWWmA98I3LiO3BCAEUGYsR3gUhRtedZhOuY78a1YY6raEkCxkmDDyybQcyqQtaPJ5ITM24dm7wBaAkNo9PdA29WD19//AE/97XEBm/fefPP6ww88RLD5H2X/13/7b/+MsEmFrpZDwo1awEbqr7kzboOGooKiSkLNP4INL7HQlLoUnbIUOGtDpaimaASaohBsllDDuJFgw1mbyDtgE38LNpOiHCXFXj3jJlkMAZeGf6fjgJXLUrxIpgScMG7uzODcwg3FKTp2ipHTVYdFX76Le++5F489ScAh2Lz2xRJ8urEAm0pd2FnnQaZ2AAXmAWSqe1FkGUaurhP5+l7UuMdR75tEpW0Euyo6oLT3QGXrpg+/AJRaFxQ6F7IJILPX7MDHayPROjyJ/puA8eqvkBMU6k//jIrjP6Hh8I+oCh5GsbobMcUylFu6UOsaQKUliF3VcsTl1WD+ih2Ys2gDNu5MwZLNcUgtbUZmTQdmrorA4q27sC4hF/M3J2L2xkR8vDoWn2/JxMZiPdaVmjGb+4RiKzA/rhxvr0jGrOgmrMl0YnWuH/NTzViQrKf7eaVvJ+bGt+GFOSvwyuKdqOg7hNqDF1EydgbV+y6hjqKR3hTN9IaQHyW0nPgeipM/SJA593dRdtKe/Z7iW6jP/wj1Rf49f0HDwe8RpRnB5wSrN9fm4fO1mWLtqw/e+AqKFitdke9DL72GnnotxuX04WRwYUROVzW59aguacSqzdsx8/MlWLF+Nz6lr50ZXYFVOXLMT6nF/Iw2FHSeRobvBGonOGNzCoV9FD0nkK3vxksz5uIBgs2//Ou/4rGH7oeyNg/X9jvparCDQCOhhod/nx3W4SL31RBqLo4bCTR6gR0+fnpAgxM9oVKUgE1LCDZ1IjQVSTASbCY9zWIBTDGHjcjWlKJXWywyNp3KXPjbswk29AHXmhkqR+0WWRtTrVRC0ZQmQ1OWIsFGNBHHiqwND/2uz4oU2RouR3EwbCp2ccZmA7IjlqI4Yf2tuW0KYteLkVE5BJvc7UukId4bZiN93ZdIWv4JCnYsItQsQAGjZscClHKEmoOlktPXqIiRmoDDSLkTNHdChoPhEg7GS3g/DBs+JqFmhcjgNNOx5l1r6XssFBmqPQMBjPR4MECoGRSw4XAJ3DBs+gIW9Hh/CxuvUQY3nUCs7RUwNObDVJMJc20GQTGVXr9oyHMINnkSbDoINvqKZJQlrMOc954j2EzDLILNY/ffjeiMHAGbT5etwJJtkTjw448Yu3YNKl8nbN3dBBsX9HYDjDYthQ56qx5WOsYZGx4VZXHxPDWmEGx66MTfJWDTOzyAQLcEG5tDJULAhrM13DtzB2b4Nsdt1PBtPi7Bxs4Zm95uBAgzbtoOHzwEm8eND994GmvmfoQ3X3gCr771JvTdI1D4eiG3eNFPaGhorxOgYcTchk1FCDaVt2DTrqiFUtMElbYVcnWzaHbWE+bkeg3BhZA2MQ4rYcpAP3Ps8GFMHD1KsDmNPceOo29yL3ixSx4tZe/sJtDQ/sAwPIOj8AyNwz04JtaEchFqvMNj8BJ+PEMT8AxMwju0h45PoHt0H/Q6M7asXISVn78LZVEGZHlZaC/OQUdJDpRluVBV5EFNoaJ9TXkevV8K6PxTQOeiQrHVVuTDUFkIQwVHAYy0b6R9fRkdL6fbfLw8n/4PsgjAHNmw0GeBky50fLJyDGgbsNepwEGvBiMEK2dTEWG5CFr6Wg2FoigH7YXZdMFBz60gHa25qWjKSkJjZiLqM+NRlR6P0rRElOyOQ1FKNAqTo5GXtAMJW5ajqCALRpdf9NJoHG5o7E4orXa0Goxo1hnRoufZho1isUweJVWvMkIXHETPCcJKCDQc/iOXQlkbKXPDqPESarw8cuoWbBg1t8N9mMtQN0S5SYyC2n8Vtv08IzFP3Ef3HfsWQbogdR44j0qjF6VqI6ooiuQK5BNsZLxgqH8I8q4xqAb2QEl/uzabC89MewlPPf043nnzlZtvv/H69XvvvlfA5r/93//3Pw9suBSlruJSVDhjQx+wIsJZGx4dJQUP+f4NbCh4+LfADaHmTtjY6xJhrqAP5eRF6G5PFRkbX2MMvCJjI8GmszmCQmog7muNFLiRsjZxGGqPw4giAWPKBEyoEyl4G4dJbRzhhktT0vw2UjMxL5TJpanQBH6EnCOcxSHwiMn8eM4bOwGHgoeIH7en44QrE2cHm7Bj1Uzc9e//hif+Jg35fvnTuZi+Ng3ri91iZNSyPBsBQE0nfg2WZuqwMteI1fkmrCkwY0OxHTur/MiXD0LlOY4Ox0EobFNQWCYhM46gzTKG9ekEi/hSOC//BOf3N6G9/iuUN26i/MQPKD/+I+oP/YhKzxGUKQeQUWHBltRGJJcbUKL0YXeVArNXRGDe0u34cu46LF4djYhdpciu0RB4mvD1xlTsSK3B1rQqLNq+GzPosZ+uisOM9alYlFSLraUmLEltFg3QMzZmYMbmHMyJa8XCRB2WZTowh1AzP8WAmTEyzIxVYGFKG56fuwzTvt6I4s4xxFh7sEPfhe2EuTjrEBIpYgy9iDP2I9EyiATLAOIIfZG6LpSNHof58i/QnfkOxsu/Qn3hV2T1XkCEbj8W5FmxiV6n6RsKMXttOhranHj/7ZlIi6MPqVYnVNU6tKSWw5hZDld+HbRplUhaug0GhQmboxMwZ/ZKrFqbjE8WxeAT+vovI4vpb9KE5Xl6lAXOouMoUDF0EaVDZ1AwcBK5XUeQZ+rFKzPm4eEnn8a//Mu/4pEH70dbZTa+O+QhzChwakAlRjudHtTcgo2UqWHU6HBmSCuCH8Ow4VLUoUCryNjsI8SM2eoFbLSVyQSbTIJNCwZ4nSiCzaC+jHBTgV5dCbq1BRJsRMYmG+62LIJN5q0+Gz4Zi96QUrqYKE0UsOkojBe4EUO/xQipGPoAjUQtoYZHSVXv3o7KXZtF1kZkbOikXZzIQ8DXoShuHQqiVyOXS1HbFiFu6SdiFe8Mgk3Kyhko3LkY+YQahk2RyNaElkaIloZti+UPCCyMmfp4CSkMGQGWRIYM7SfejqbkZRSElyTuoeH9ZWjZtQKVUfPQmkqISVlOQaihaElZSbGa7l+LeoKTiiC3ZyiAsT4fBnu9GOihCGVsRM8NwyYYho0BndxEbFXDR7DxaBpgldP/TGMevYaZdCJKE6+lujSGULwVqvztUBfshLKA59lKQWn8Gsx8+2nM+oibh9/EI3/9M1KKygg2l/Hx4uV0cbAL+7//EePXrkPpIdj09MJCqDA4TWKSPZNdTyd8A2wBt5SxGemXMjYOs5ShGWbYdFP0ondkEP4uP6wh2DhcGjEKys09M3fAJowa3g9ncMK3w7Bx+F1w9wTROTSEwX370De1H7Utjfjk7WfFEhFvvPAk3vrwQyj8/agyOOAlKHSP7kVdWw1kMkJMC6GmjSAjr0Q744aCscPH5YQchbJeytgQauSqZtjoefIyETqHA4NT+0SZSetwwRoIomd8ApNHj4lZhXnZAJPXL2DDi2Ra/UHoPD4KP/R0XOP2Q+3y0X4ABl8Q5mA3LF3dcBJ03H0EHy5H9Y+ha+wANDoLspMSsPKr6UjZsBIp69cjZdMGpGzegF1bNmL3ts1I37ENGRTZO7cjJ2KHCN7PjtyKvKjNyI/aIkXkZhRQlMTSRcCuONRnJKEldze9nzLp/y2DLkQyYWkoovdiFTpVDXQB0oJRcwfczeWo3xVJEE6BrjwbjdkpdPEQi/LkGJQmRdOFQ5SI4oQIep/tQGnCTpTQtiRhG4qTd6IoNZZwE0O4iUbx7hgBm9aKHAz2d0NldaLd5kUHbTsINRxtRl7wUsJNs85EYQGv8M24sfZPoJPA4j14nlBD20OMGsbMZcIKhwQbPz9GZG0uI3CCS1G8pIK0rAKXoTxHr8N7/Fu4KcRwbx4RdVBqGmbseI5/R7D5DqZJujC0BVBttKNOb0WFWodKel7trk60efvR7B+ErHME6uEJ5De14vGnn8Hzz/8N77756s03X335+t1/unvof/yv/1X2f//P//nPlbEJw4YbiEUTMffY1NA21Dysq0ki2NA+QUZM2BdGDSGH+24Ebgg0Yn4bChMdc9QnwVIVLTI2wbZkAk2MBJuGSPgJN8Gm6Fuw6WmJRG9LBHpbdxJqYgg1sXfAJg7jPGHfLdjEE2oSBWym9NxULGVu7ozDFgkzjJxbMxXzvDeMHVsajlrTcMSehgvDTUijK9g///u/4PEnn8cDTz6H597/HF9tycLcuGZCjAkbS13YVunDjiofdlb7ENPQhcTWfkTTliOqLojYqgASKv1IqA4gqcaP+CoX4iudSKr1iLluNpdbkawZRpJhFAnWMSS5DiDKuh/R1sPYZTuBNAJUSl0fdtV0Y2uuhb5HF1Ka+5DQEMS6NAXW72rHKno+WzM1SKaflykfxdZCJ+ZEtmJjrgOr0rT4ZH0R3luRjTeWZuLtVfn4ZGstlqQbMDdJgddX5OPlxRl4i45/uKUaH29pwWeRCnwao8THO+SYvq0ZH2xuwrIMNZ6ftwZPzVyDXPqHTvIMYZdvAun+KSTaRpDXfRiZvinscowhxT6K7OB+7HKOY7d7j9g3XPgF5ku/ikbjVO9xrG2ZwIrqIXwQKScoerAgth4fL4uF2jmAGV8swrqFm9CS3wpnowX6ggaUb4iGMiELsvgcbPh0Pp3wRpCUlU+wWYEN6xLw2ZyNmLE0Bl9uzcGn24swK6YGyzPVqBu6CtnBn1A8eBq5/ceR03UQ+ZZevP7ZAjz+xDP41//9r3jw/vtRX5KGH476CTZKAo2EGsYLw+bCWDhTo6PbEmruhM0x7rEJSqUo7rHhCfoYNgY6mZobcrDXK8OAkXtrOGvDo6IINtoQbFR58LfzyKhcgk12CDY8Oor7bCTYaMoSb8FGUZRAV4axt2DTTLDh1b95dFRtGn1gE2yqCDaVuzYhN2o5wWY9SsT8NrzMAuNmDX3AL0PejsVIWvUZcrhReCNBcu0XKIlaiqKIhSiJ5NFNUjNwNSFGlJwowpmX+niGC0EmFI1cRgrBhbEigUbaF0G4aSXQNNOxttSV9P0WQLZbgg0fb02lELhZRfevQX3sQvrMSMXeoaCAzVAfoUbg5rew6e+0otdnFBkbhk3QQrAxcMamnmBTBlNTHr2O2TDVSrDRlMVCHoKNpjACmuJoutDahaLYVfiKYDPn49cw99M38dC9dyGnthHdJy/ggwWLsXV3NvZ9S7C5eg0Kurq2E2zMd8LGIcHG2em7DRu3FTaXDf1jw6JxmId9Bwk43QQdLz1OKkWp4HSH5rDx2eDx224BJrx/O1tzGzyeAAGHe2wCLvj7CU3DI4QGD+y9fahtbsQX772IJV+8g9cINm9Pn446iw9KXnaghx7n9KFOVktwqZYQw8DhMlT7HaWo1vJbsFFpmqHUtKJD3QaH1y5Gf1l8AfiHRmEgpHgHhxEcGYd3gLdj4CUWeOQTo4fXhPIODRNuhkR2RsxX08uzBffD3NUPY7AHhkA3wYZeT8ZNoEcMRzf4umCg+9z0Hi+rqkVlQRYaC5JhbSmDpbkSjrZquNpr4Q5HRx38BLAuXTN69K3oNYTCRGFuxaBVjmFbO0a4bORS0YWGBnt9Oky41RiyK9Bv66DHtaGTvtanqEdA2QA//e6mmkI0EERS1y1C8koC/4619B7cjdPjAZyd7MTxES9OjPpwYsSPU2MBnNvThQv7unGRthf3duHKVBCXKS7t78XlfXSM9i/S/RemunBubyf9/zqhtVihI+SpHW4obW66+HURbhyQm+1ihuImxo2et9IimP7JwwgSaHj0E8PGQ7BxUUjZGt7nod98H6HmyCX4j18RsPEek9aL4mUVvMduwEeg8Z347hZsRM/Nsesii+Om+xk9wVM3oB08gEZXN+Q+Qpi/R/SYqbspggPoCIxA3j1GsKG/777DSCkuwwMPP4KXX3pOZGxenfbi9T/ddffQ//p//qXsf/7v//3PAZvS1C1DivKk69qa1JtchuI+GymkchSHjoDDIc1pQ7jh7A1nbQRqEujDhILLTjXx9E+SIMJSmygyNo46uupMWw53QywCrQkEm2hRiuIQsOG5bAg13EQsYNO2E/2ySAy087DvWIx0xFPEEm7iCTfxEmw0CQI1t0pToczN7WUXKDhzQ3gJZ3J4P5y9OWzdRcDh8tVuXBquR0XyKtzzRwk2Dz7xHJ56azpmbt6NuVEl+HRTOmZH0Ql0Zy5mcuzIweyIfKxIr8OqjEbMiysjAJVhXmyViLnxNZiXVI0Fu2qxeHcDPa4ZazLasC6zA6t2y7EiTY7lGR1Ylq7C0jQNFu7S4utkNRbvUmPpbjq2W4GVWVosTVdjXoqCQo1F9Jilu3RYlqLDYooFKVrMSzZg/m4rFqTaMW+XAxsJDxFtE9jePIktjePY1DAqYgPFRopVVQNYUdaDlSUBrCr2Yl1xN1YWdmFpXhDLc4NYmuWh8GNJpgmPf7kO9328EjGq/x9z/xkV17Xti76tvdbul/fu2Wefvdfaa+0VvezlnHO2ZFsOsmTlnLNAIEBkBAiRkZCQyDnnnENRUEUlilTknEEEoSyUJVv/1/uYVQjZ69x2vx1/6G3MOasoSiVqzt/so48xZEgeHMfZhj6Et40hpGkIwQ0jCG4cE8Opww3TCGu5ILZDGiaR0k93Azcham8ciztgldmJIymdWHWyDEstYvGtZQT2eKfjww1WqO6awiHrE9i0fCdCnc+jKCQLzbky5AWcR1VwFIIs7eG4xwwFeSVwCziHbTvMYXH0ONZtM8O6ffbYahuI1UdPY73tOex0j4dFpBzRLVdFAfGZxlEEqvsQVKnHknU76f/1HfwXwea5Z59D9Hlv3J/QEFZyCS0FT8GG62mkTA0fKxCgEahpzMVEfbboipJgI42K6pQlihqbUsJJeeJpOpFmorkkHM0863BRBBoKIlCfHwId19jkn4U6+6yAjTyNYXMKVUmMG3+6KPvSzYCEmyKeiyXsJHJDeaI5d2QGuyGdlwMg2CSdchK4YdjEeNsSbmwQ62uDIOcDCDt5FJHeNnR3aSWyNufpIn7eeS+CKTwPraKT9TactdkIf4u1iHDdR7jZiQhCTDSBhlEjdStJXUymbqOn0OL5BDMmqKRSy5kZDgZLhvdBZPocEtscXEOT5SvtZ3gdQLqI/RQHCTxmSHTbQecMX/S16tDWIGVsTNFKuOF4CjaKIuiqiwg2uQSb9AXYlBJsyhJO0f+DP52HGDYuyD5ni3xjxqYghG64orxwzmk/1n31Njav+Jxw8zn++bf/RmhaFrTjc/hm6y44BgZj6N4DtF+9jiy5CtUEiDLuiqoufQKbyhLU6FSiK0pnkLqiZAoZmjvboDHUQ23QEUAa0NBuQK1agcpqqcaGMzZcEKwwwsaUqTFtm0DDuJFQw0XDhB5+vroWmuYGeu02yJsNaB0ZQ0RMtASbtV/jg7dfwffrN6CkpRe59a2QNRFAmtoEbDIyopDF2RpjxoZhw6OjRPcU19dw4XBekuiGyitMR05BBqoJU1lFeajWN6JpYBg6nm24dwDq9m5oO3tgGBxG+/CoCMPAEBr6BtEyMo6+uavonrmC9smLMIzNoGl4Cg2DE9D1j0HbOwIdRX3fCNQdA1C09KCWl1QwdNDrduFscDAyk8Iw0VGN2+N6zI/qcWtISzchejyYaMT98QbarqfQ0b4eDycbRDwQ0YR7Uy24f6EFdyebcWdCmuvmFr3GTKccU21VGKwvQL8mH511+WgsT0VDMUEu3BfhJ20Q6XkM0Z72CD9uiSDbg1ATAtsIQOOtlbg71YqrQzoR14bqcWVQi8sDhJj+Olzq5XXkuFiZi5GrcJHe+xwXHbdXigLjuQ4ZLnbVolFZioKSEhTJ5CioViCnshZZ5XKBmuzKGmRRpJfJRKSVcluNhqEp6AgpvKq3kguHGTUiW2PCDWdsLonuKTU9j1GjuXCDIMOgkZZVYNSoCDUiY0OI4RAZHCNouGhYNXkbuuk7yK7vQlyFCqnVamTIlEirViJZrkSKTIWYchWiq7WIlWtQ3NaFgw6OeP4lhs17+PbrLx6/9/bb83/8458N/+t3vwv/z9///jcCG+OoKFPG5glsjF1RomvK1D3FWRsOaU4bkbmJPUEnEwINdztRLIYN19gok08i3f8AKqJsoUp1ExkbE24YNroUwg2BxgQb0RXFsMl0hiHHlVDjjnZqOWPDsOnMcyXcuAncmFDTU+iB3uIT6C89gYGykyIGyz0JN14iFm8PU4xWcEbHF/10fK4xAtlnLfHC3/+Il159By+8/i5e+ngJttr5Yb21H1YfOYEtdv44eDIUe1yDsPv4Wex0OYPdrudh7hsD67PJMCfk7DsZg70esdh1Mgo7PSMII2FiBuB9J8/joEcwzE6EwMydWo/zMDt5lvbPwMztHA7Tax50PoN9Tqewx9kfe519sdfRi8IbO+08scP2JHZYncB2C1dsOeyEjRRrDzrix32OWLHXET/sdsSnG4/iRL4c6kdAySWg8OJjCiB9+C4Suq4jfeg+knpvw79mFN6Vg/CtHIZf2Sh8ysbhReFbOgF/itNVs/ApHoBHtgZOabVwztcgQM2ZmF4RZ3UDOFc/jGD9OMUYztePEnLGcZ62Q+tHEKIfwRndCNxlPTiYrMbeaAXMYzU4EFKNbX7ZWOMai72nsvC1mQ+i5B04fi4FmzZZwtHCG14Op+Hr6ANfe3d42zjDycwKgafOYY+lIzaZOWH5+oPYYe6Ebzbtw3fbLbDG3BMrD3njR3MCqDN3S6XiSKxcFBDH9lxERDOd/JUd+GzdLrz8xrsCNs888yxCT3vQiVGNmZZ8ARoTbEz1NAwbzuRwN5XUPoGNqSuK14Tiifo6ZAlor4qnv31fgs0Z9NQRzkoiCDacrQlHY0EUwSaUUHOO7g55uLeUsakm2MhSA1GZfIp+ji7G9PNFMXRB5u4oijzjDLrZhBuGTcZ5HiXliuTTzgI3PBtxnC9nbo4hzs8Wwa6HxPBvARtqwzx4DamDCHYhwFD4mq9FsN1WMerplOVaRLvvQ6QLD8/eLWYFjnUj2Bi7l5I8ODOzhwAjZWDSPSWQpFHLQJFgQrAh6HDwdoY3o2Y/oeaACD7GEeeydWGfW35OlnjOIWT6miPRdQfK4vzR31ZPsFHBwN1RHHqpxkbU2dRznU2VgI22tghagoKmIgeq0jQoCxNRkR6KspQglBEsS+P9KOjmLOI4cgg2BefsRMYmP9gFpQTHs077sGrpG9iy8gsBmxee/Qsis/KgGbuILzdth0dYDIYfPBKwya7R0IW9QdTYlFZLGZtSWTFKqkrFIpT6Tl4Iskl0Q8npOc3dPNsu4YMzNm1NaCD4yFW10jDvGoYNZ2x4OPcT2JgyM6btBdTw+lDqKvp5adbhWnUNFA0aNBAwmkcmMHTlGoJCgrB22fvYufpLvPXaC1i/ey8Ug9Mo7xhCI4FC09ZthA0P944WbWZ2jJSxyYpGGo+UYvQQbPLyU8QyCjn5hJuibAk2xflQEjrax6bRMjRGeBkW9TLqjl4YaL+d3kfH6AS144SaCfReuoGBa7fQf5XjDnqv3ELflTsieq/cFscGePvyLfTOzaNr+ga6CEFdF6+ibXwK58LCkR5/Hr3aHMx2lGG2rQIXDVWYa63G5XY5rnYSICh4VBKPYLpGYLjWzaEQw8Gv9KlwtU/9JHpVuN6nwc3BeswP63F7rBF3xppwm9AzT1C6IxBkIPw04QaDpUeNi61yunEpwoSuFL3yTIw1lhCymnCZXusKvSbHpZ46zNHvvNRdg0tdchGXOyoJMZWEqGrCDWGGcDNDmJoh3Fyg999COK9UKAnJWlFnk09ozq1SIJMAk1pSiUyCTUZ5tVj5O55u5EpUDYTDy9CNXRXDvVUjVwk2VyFn4PAMwyKuEGouQ03P0UxIqOFQX7hJWOG4JVCzABsjbhg1PMswo4bho566A+3ULSTK9QjJKRPLKYRl8IAVilxeybsYoQVVyG3qRlnnAIqaW7FmB51TX3kZS5d8im+XLXn85ptvzv/hT38x/OHPfw7//R/+8H8eNnsXZWy4ePhp2Ehhgo20T9vRJ0SXlBTuKI7zQAkhppRRQ1ER7yGinHBTRfuqNG9knjqMgmALaNJpP9lFoEbNkWScfdiYsdGn2IuuKC4gXpjPJtt1ATamOptf4YYzN0VuUlFxqYeIvhKGjodAzS9jrFLK6vSVe2Baew6yGEcx9PP5l97GS29+gGfeeg+bjnpgh1Mglh+wx4pD9tjm4E3Y8cIWW09sPkZB29voQrzX/QyO+EfCzDcK+zwIP+7nsMuNAOR6BnuOn8Zel9PY73wa+yh2OwcQXPxw0Mmb4OKJ3Q4nsfuYO3ZZuWDHUSfssLSni/cxbDO3xlYLK2w/Yo2dh62w85AV9pjZYBdtb9t/BJv2mtOJjMMC63ZaYOnaPTiWkAnlfULN3F0UXLyHoss8Wd49ws0VlF58hIrLjwk5c4SREUQYphDdMo3o1llEt19GQsd1pHTeRErPHWT0088PzyN/7BYyR+aRMnwTaUM3kDZ8g4B0ExmD1A7eRGr/dcTR6/FrhTaM4ryqE6cUHfCs6YCPZhihHZfpZ64gQtcL3c2HqJ27D/mVeyiZuobk3gv0mpMoHJ1BJd2ZZOu6kafvhUd0Ho4Hp8M1KA0ewZlwDk6CzdkEwmMqbE+n4FhQMo6cjhGf9SGfBPq847HTLRI7PKOw0SMaq9yjsTc0D4djCnE4Mg+WYRlYcfAYXnnnQ/z+d7/H3/76LM74HKc7PS2mF9XXmLqcTMGo4cJi7q7iwuLFGRuGzaAqFQMKHrHBsEmQcJJwBv3qXDSVRopsTVNRFBoLo9BAwNEVnIcm9yxU2eegyAyCPJ1xc0bApizBj74/PiiO9UFBlASb/EivBdwshg1nbRg3nLVh3MQTanh+mxA3M0R4HEWMt3GOm5OWiDhhjgj3gwh13gt/wkyY43YxP82Zo2sR57Ef0YSaOHdptFKCsU6GMzGcfUkhiIgsDIPEiBYGjYQXI2C8JcQsDkaLKfjnEly3I8fv8FPHc/wOIsuXjvmaEWy2oyLxFAY69GJ1bwEbztwYYcMZG4MJNqoy1CuKoZMXQFuZC1VZOuqKEiHLDEN5ylmCDX2W3LWX4IOiCFfkBtmi8Lw9ikKcUBhKN14Em1P2u7H6yzex7cel2Lz8c7z0/N8QV1SKuuELWLJ+M7xjkjD+02O0z11BFt2pyhsaUVFXi3J5OcrFDMKlKKNtRoYY7t3SgApZmRiO3dhFsGlrhLqtAZr2Jug7WgkINWJiPlNXFK8LpSA08KKW3CVlil/ui+AZh9XVoitKqalBXZMOGkKFtm8E/ZeuwtPXExu/+xCbf/gMr7/2InbS+aK8awxFLX3Q9k9AXt+MBIKNKA5Oi0Z2ZiyyGDbZtE1tOndHUWRnxyPfuIxCXmEmcgk2MqUMGYUFULZ2o2FgHNqeIai7BqCjtpH29f0jdHyEtkfQNDgCw/gMeq/eRufleXRT23FJis4rd9FF3/luanuv3UffdYobD9B//SH6rz3A4I37GL39E9onLuPsecJWVBh6lAUEGAJDG4GGEMNz2fB8MZc6eK6YWlzheWQoeAK8q70EG57Er68O1wkfPMvvNYLHzR4VbtL+zV41bgjg8EzAhJ1+agcJQIN1uNSnwGWKa4NqMVMwTwLIWaFLBJOBmgyKTDo3VOLWsI6gRLCh12XgXO5R0nui30/vheeuEe+PIDNLPzfdVYOLtC+GgxNsZun9jzVVoZHnOpIrUEBYLlHqFibl41ZkbypqkCevQ45MgYT8UgGb5uEZ6BktXEdDoBFZG9pemGmYgmGjGb8GzSShZmpehPrCPGGGQ8rWcHBXFENGZGzGb0u1NdQybDQXKAhGUaUKhOWWIjy7SKwTFZaRLRbAjOT1rOj9ZWib0DJzFbU9/Vj24xq8/uqr+PKLT/HN1188fvnll+f/649/MTzz/Iu/TdjwqCjGzRPI/Bo2+caaG1NBMWdsiuPc6QRNqOGaGiNspIzNCajTfZDufxD558yhyzgpMjYm2EhdUdKQb2k+GzsjbLg7yh6GLCe0ZrksythI0ZF7fAE3PdwtRdFd4ErIcUU/Z244GDYUA4wbzuIweEo8MFR6EsO0PVzmJWAzrghAQ7o7PnzjBfzj+Tfw8psf4m9vvosfD9hii50v1h51wSpLJ7EG0xpqfzSzx2pzR9p2xiZbd2yyO4EdLj444HkO+0+eI9gEYqfLKex08sdOR1/sIvzsIhRtc/TCJsLMFvuT2GV7EtvsPLDJxgWbjzhgy2FbbD5sgy0EmM37LbBxvznWHTTDBmo37WXIHMH6XYexcbeZcZsep1izk4In5Vu7GwfpxKC8C0LNXeRdvI/cWZ5M7y5SB6+gaIqgM/UQcW0zOKvqw3n9IELrBxDSOISQJoJO0xiim6cQ0UzYaZtFIj0v1jCJuM4ZxHddREL3HJL7riCt/yrS+q4ifeAabV9DSu8VgaVYen5c6ygiDSMIbh7H+dYLSKcvUwXdoWX0jkJ/7ydobj2C6tZjyOd5yPhtVN36GdW0zZMVls3dQ974TfhWtsKn1ADPXD1OZKhxIkuJEzl18C9owtmSNpwua8Gp8iacKWlCQEED/HPq4ZejhWeOEu4ZtXBKkcMmvhzWsSWwjinC8ZQK+KUW4+0vluF//s9/xzN/ew4BJxzwwAgbRs2/go2EGWnElEBNQw54qPeIOn2heJhHRUkZmwS6OAegNJFgo80n2EShpZizNtGEGoJNUSS0+cHQ5AVBnXueYHOeYBP0K9hwFEbT941ww6jJDT8prXsUwrBxQ3qQG8GGF3J0XsjcxBsn7gt1l2DDdTcx3jaI9rREjOcRRJ04hDCX3Qi0Wo+o47sQZr9VLJWQ6HkQsbwgpQejZq/I0Eio2Yc0AgvXx4h2EWwk1CyCjC9BhSLb/xByOAgs2bwvgvBCAEp234E8/8PiWI4fP+cQ7XNLx/wYNjvoMwhEf6deTNDXQrhZnLExwYa7ovSqUgGbeoICw0ZdSrApTCDYhKIi9SwqkoywifdGUfhxOt/YoSjYAcWhLigKc0dplDf8ju0QsNn64xJCwad46cVnkFYlh6xnGJ+t3oDAtCxMA2ifnUOmrA7yxiZUqhSiu6mKUFNZS8ChbWWjVsrYtBB8CDa1GiUaOWPT3gx1O8GmrQn1bRJsFmdsnsCmmvDCmOGoXthf3PKil9VqORR0UVTpaqBqroe+dwj6kQsYuX4L7ifdCDUfiTl53njjZZg7u0E+OEN31cNoHJuFXN+CxMx4ZIquKAJMlhE2ORyxAjWZWbwdjzyx8CXBpiBLwKaqtgopeTmElzFCy6zoUmqkG5HmkSnRxWQYm0b75Cw9Ni2i59IN9N+8jw5GzdU7aKfvfTthpv2yMRg5l+8QdO6gg+MSB8PnNoZu/YT6vikEBEYhPTIG3bXFuN5JiGiT5oy5RDFHkJgjNPCMvnOcKWHcEGquME56FQQc4wR+FDd6OJQEGgqBHimu9SsJNhyEoQHap+B9nimYJ+RjJN0i8FxoKCDUpGJImYlZA8FmUEtooucxZLoZVlLW6HIXz3cjo22e66YcM+2VmGqvBk/KN2MooyjHNMWkoQrNmmoUlFUip5wAwyt9V8iRVVaN9JIqZJRSlHPIRJcUrwSeSsezZISf+k7U9U9DLeazuSQWvTTBRjl6FeoxQs34dYLNTQEatcjSmEKCjfrC3adgU8OwWcjY3IKOYKMYnEV4YTXCsotxPpVAk5yG0NR0hBJuwjPzEVlUgbCiclS190Le0Y2PvvgS77z2Or5Z+jmWfP7R4xdeenn+f/3Xnw0vv/Hmbw82XGPDsJHiCWhM0OHIj+Yh4E/DhjM2DJtyRg1FOWGGo1LAxh11qZ7IOn1YwIYzNlLxsJMEG+6GIthwAfGTjA3jxlbApsUIm1ZeO4pww3U2HO05LhJuKLoJOBw9+a7oI9j0FbqJ6C9yX4iBIkKOcXuQtgf5GCGnp8QNI7KT6C/1x5IPXsPfn3tdZGz+8vpb+GGvFSHEB6utjmP9MXdsc/bBQc8grDRzwIrDdviRcPOjuQM22tAJhpCy2d4TO50DsIdnAXYNwHZnX8KMJ7Y7nsR2B3dsdaTnOblhi4MbttLrbTrmho1HHbBJYOYo1u07grX7zLFhr7kAzLq9h7B2z2Gs30OIoVjLLT3G2xwb9lli/V5L0X6z7QD2BJ6H6t7PKJy7g7y5B8ide4R8ipTBa4SaByiZ/gnx7ZcINkM4rxtFmHYYofphhDWPIqpxnGBzgVBzkeISkjuuE4IuIrHrEgWhpvsyUgk2GQQajqyhG8ig1+VjyYSe+I5ZimlEtowjjCLUMI48QlU53cEldvdBd/8haq/fg/z6I1Rde4yciTuQzf2MqtmfUEHvsfrmY2SOXIdbgQ5eJY1wSK/B8UwFHKl1zdXAI7cBXgUtOFHYiJNFjfAraoI3bfvm6eGXp4VPfh1OZlbDLa2aMCODU3wZHONK4ZxcCZ/0Crz15Xf49//4D/z1z8/A29kGDyYk2DBiTLjhMGVwGDPjYp6bHBFjPDuxNhOj6gyxFEOfIgm9Ncnoqk4SXVEMlNLEIPSp89FSFgMD4aa5SIKNnmCjKQiBJvccNDnBUGY9gQ3PVswT+zFuivl7Z4SNKWPDuMkOdSfcuCPz/AmBm9Qzx0XmRhQT85ILFBEnLQgzNqL2Js7nGOK9rBB78giiCTZRrvsQZL1RZGciHXkU1CakEirieRSTJ+HDk0cwMWik7qMMLwbMIaT7HlroOsryIbQQSjhyAg6LyPZn1BxA7inCCn2/8wIOIZduYEyR7bsfaSd3iuM5fvQ802O0zcDJDThC8NlJn0MQBjobCDaMGgk3hgaez0bqiuJYgE1NEbSyfAEbTUnaU7CpTD79FGwKztujOMSRwgXFBJsS+kx9rLdh9VdvYtuqJVj/zUd4/fV/IrdOjRJDDz5auQYheYW4RLAxTM0iq1r5FGwqGTY1ZaiorYS6RY+GrjaRsSmrLCF81BF02gRoNO2N0Ha0QN/eRhCSiYUvGTacsVGIuWmehg1vKwkwdZoa0QrU8OO0LdPKqa2GlqBX11SPzgsX0X/jHq7Se3RxdcImnmyQ/h2vvf4yXALPofs20ERgGL1NNw0NLUjIiBWwyRaT9Emgyck1wSZGwCaHYJNfkIr8wkzkFWYhvyQXFfIKJGVnYejKPIau3UHfpZvov3ILgwQXKW5h6Pod9F+dR/+1Wxi7+wjjj4DRB8AwxRDdrAzeA/pvP0Y/3cz0E1565x+hb/4h+nj7xiORyemk1xm+8xPqOkcRcCYa6TGxaKvOE9ka0Q3VJqMgQPDsvl0KXGLccIaEWp4ZmFFziaFB0LnaU0OwqcV1On5ddFFJx0T01hCCGEKc4SEAcdcVhXgNei7D6Cpt85IL47pcdJbHEG7SMNNSjjsEm6v8+yhE5ohijkDDqJnjupr2CnqPZZgl0Ey2VNA5pAQzzbwESzGmGinoWIu6EiXllSiqVKJQpiTgEGxKZcjkGYjLKpBeWo60knJk0rHU4gpkEXxSSqsRR9go0LZDR6BRj14ShcJi7pqxq2LeGe3ETSku3KK4TcGQuU0hgcYUKgqlCTfU1hhbJT23ns7TVd3jOJdVjOD0fAJNNkKSUxGeloGIjExEZuYgMr8E0aWVSK9RIjq/AM+/9Ao+fuddfPfVUnzx2YePn33+hfn/+NNfDG++/8H/edg8J2CzPDzc90nGpojn0+A7x1/BZjFupFobHiUluqHieajrSZQnnkQlB22LiPcQxcOKZA+Uhtsi89QB1KW4LqqxMY6KYthQ8NIK+mRGjQSbxnQ7NGc4oCXDCS2ZEnC4iLid15Bi5BBuujgWcOMiorfAdSFMyHkKOrQ9yPvF7ugpdiXUHMesMgQ/LH0ff3vuNbz0xgf462tv4/tdljjkGYrVR92x1uoEdh4/Bd+kIph5h2KthStWHLTHj4fsadsZm2zcsd3WA9tsPLBdAMcXOwhC2xy8CDW0b++BnbYnsIuCUbPO8jjWWblgg5k9Nu0jQO09itWElJV7LbBmjwXB5gg2UbtpvyXFUWw8aIVNZjbYbG6DLebHsPWILbaZHcNmPn7AEsu27sXWkwFQ3wWKLz9C7qWfCDY/Ie/iQyQNXkbBzD2U0HZs5wzOqgcRVj+JyPpxhDeMIKxpFNFN44hpnkQSISa97wYSWi4ie3BeZGWSuy8htUfK1mQOXkfWwHVkDzFuJOTw8SR6TlznHGLa50T3Vji9VsHUPVTSXVtC9wDU93+GnE5mNTeAMoJN5vRtARrZxQeovPyQHnuMEnp+qKpfZGwcM5RwyayDM+HGNbtOzMrsU9wMzxKK4ia4pCrgklGLEwQfx9hi2EXnwjo8DYfPJsLsTDKOxxTDNb4cLsky+GRV4d1vf8T//e//C3/677/Cw8FSwIaHey/GjKmehkPCTKbAzbg+ewE2nLFh2PQrk0XGppNgw5P0yQgoxQlnCDZ5MJTHopkzNgSbxsJo6ArCCTbBAjYqQg3DpibjnMAN19ksho2os4nyErB50h11gnBzAlnBHsg4574IN8eRFOggRkxFeloizvsYEn3tkeBrS2GNOC8Lwo0Zot0P4JzNRiSf5FFKOxFqtwnphIpErwNI9j4gup3SvPeKDMxClxKhJsuHu4sOimxMboAZ4cVcAowxFkDDEWiGfN4nxJgih9CTdnIXHafnGlHDx/PF42ZG2OxAbUYwhrobF2VsuEtKgo0YHcWtToYGNc9SvQg2nLEpSkR1VthCxqY8yR9VSfRZRhBsztmjMNgBJcEuKAs/IUZFeVttJdi8he1rlmDt1+/jvfdeRUl9Awoa2wg2qxBRVIrLhIaWqRlk13DGplHAprymXIKNnGBTUwkNgYa7mnTUlstKpXWcOiTYaDs4GDYGQlCVlLERxcOFUNZVEFp+DRtGjQk2puCuqGo6pqBtbb0S6mY9moYmoB2axMCV6zhkfgBbln+EVV+9jzfefA1uZ4Ppbn4W5Z0jaBqdRb5cgUQeFUWwyUknwGTFSrDJY9zQcUJNVjZtE2wKC9NRQKhh2BSW5qOKQJaan4uW4UnUD4yL0A2MoWH4ghT0HppGptDE9TeTc+iYu4a2S9fQOnedsDKPzmu3CTIP0HvrEQYIWSMEnTECz8RDCgLQGO2P0rlqhEA0Q593XSd970+FIDU2Au01mQQZnhSzGHOtlbjEM/5yEHIud1aL4Bqby5wt6aJ9DtrnpRc4q8JdVWLpA+O2qIVh/BBcLnHXVY8SV7kuh0I8n8DEWZirFLy0wrg2Dx0lMeitTCbYVBJ26nGZYDXXUYPZTu5qqpW6m+h9zHaYZiiuxAy9xwmDjCBTSqgpwYVGapvLMN5QgjadHHICdJmiHsW1WuTL6pDL2Zlywg0FZ2zSCQ7cMmxSiwg75fS4vB7JlWoU6rugGr4I9dglKLlgmFEzOQ+dKQRQ7onQ0nnU1AXFqNHwvhE2ysnbhJq7qB5/Ahv9zF3kN/QgKKMQoZkFopg+OCkFoSmpiMzIQFRGDkKz8xBRWIp0+psyO34cf/nb3/HlRx/j+6+X4NOP33v8l789M//Hvz9reP+TT38jGZvNy8MjfI8ZcqM854vjfR+X8AmWCxkFbhaPkJJgYxo1Vcxzb1CUJXjRHRJFopeEGooqQo0Igg3X2MiTPFCTfAJJ3rtQl+xKoHGFOuk41Mkci7M2T+ps9KkMG3uCjRMM6S4i2jMpsgg2C0H72S7oNOKmM89ZRFc+AYdHToluKjcBnJ7849RK0UOP93IU0nGCTXeBE+bUodj+42d45tnnRQHxs6++j6UbzeCVVIo1x7ywdI8tNjv6wzu5BE5h6djmEoDlhxxE9mbVYXtstnLDTruT2HaM4GJzApup3UyI2eHoLXCzlfa3EX62WrlikyWB5gjdbRFuNpk7YtMhW9EVtYHDzI4AY4et5nbYYeGEnUedsN3CXkCGQbPpsDU2HrLCuv0WWL3HDKt2HcKPOw5gybrtWGPnKVbOLrz6E/IJNvlzPyP34iMkDF5B4exDFBEkYrtncE7DsBlHaP0YQhqobbyAyMZpJBFKEhtHYRuehYM+MXBLqUBy2xQBR6qn4TqbrIEbyB+aRx7hJodxM3wdGYSd1L6rSOy5SnCScBPRNI3q6z+hhk5usR0DUNHdG+OFo/zqQ+TMzKPs0kOUzT1EBUGs6spDKG8CkbpBBMq64JqjhRPBxilLgeNZdfDJ54xNE/wq2+Geq8JOjwgc8InCId8wHPA6h91u/tjl6octTl5YefQ47KOy4J5aAZekCvhl1eCD79fj//63f8ef//w3OFofxr1xPeElDxcIMZNcR9NM2035dDKSYsI4Zw2v5j2qzcZ4fY5ohwg2vCr4Amyq4tHBsCGgFCYGilEXrXS3x11RTSVR0BdLsNFyVxTBpi47GEqK2sxzqE47KzI2pgJiqc7GlLUh2HBEeKAg/CTywzyRHeyOrHNuyDrvhoyzx5F2hrM2Tkg+44goQky8jxWSA+yQ6EfAoe0EbwskeB4W9TQhnKUhyMS77UKEwyZkESzEyCbv/Uj33keo2U8QIcT4cRBs/PYjmzFCWMk9LQGm4LQZCs9we0iKwMMo5DhjRvvUBtBjFIWnzFBEkce1NJ57xD4fF0FIKqTfXcBB4El2306fRziGOlvQ2aBCe4MCrYQaaVSUaaK+WjRreZXvcoJNMXTVBdBV5UFbliEyNtXZoaikz5IzNpWExOokH5SEO4mMTX6wo6ixKQ9zQWmEG06Yb8L6Ze9i97ovsZJg8+77b6KyyYBctR4fLv8B8RV0F04XWv2FaeTWqFHT0ITKOgUqaysgI9xUMXAINrxkQgMP726uF3PbaLiwt7MDWsIMh6atGfXtzQQb7sIqFqiR03tXCNg86XrirIyC8MKt2DaCxnS8po5go6klSGno9XiumFaUaXkiwC7s2LYeO1Z/jhVL38Err70I96AQ5GkNSKaLZlVDi1jfKi0zTsrMZJgQE4M8wk1udhyy6XgOtXm5iQSbNOQXZVBkobiiUPwb0wtzxLByHp4tQltPr9skzSzcaICS3oOuf5jQMwZt/yiq23oha+1CZXM7irSNtN0N7eAktCPTqB+dQcPYRTRPzMFw4TJaZ66hfe4WOi7ewsS9n8SaUV5+Z5EYE4E2eRaudXEmpJxgw8XDsoXszSVe7sDYPSWKdhkzjJZuJe3XibhMYOF9URPD9TCi5ezM08EZG1H8S/ARdTu0fYPgI2BTGoteWSpm6Xfe6NeIrrCL9DtnuKtJhFRDwyGKhA0VmKb3eIEgNNVShimCzSTBZrKpHIOaPHS3qNE1Ngn98LSof1J3j0DRPgC5oQdVzV0o5+H56kYU8FBrhRY5NSpCjRqZch0yCUOpMg3yde2o7OAh4Jehm7iOegJN/cQt6Akr9YSX+ukH0FErMjSEFlEYbMzWcFeUKWNTPXob8jEpa1M3eRcNdNObrmwRRcIJJVWIJMQEJSYjMisbGVVVSCouQ2h6LqIKSum9KLDlwD7847m/46tPP8IPXy7BB++/+/i//vLX+WdeftXw0ZIlv5GMjYCNLcHGa74k3v8xTzJWkuBPcGHg+C0Cjgk5dFdJuCmOp5OHgI03KqitJNhUJXpSnIRMgIYijuts3FGZ4I66TB/EndwBVYr7E9gYcaNNpRDZGwfouEsq2Z6AYytqbVoyHNGa7ixCwIaig1DD0Z5Jx7IIMwQbjvZcJwo6RmGqwWHgMGqkcEY3wYdh003P6c53RFchoYiOz9Sdw9Gd3+Pvz/wNr77xLv75ynt4c9lWlPdOwjkmC0v3OuDHox5wjMiEW3w+LM/GY7m5E344bIdV5vZYT9tbbAg3hJhtxzywgS6u+1wDcPBEIHY5+WCTtRs2EGi22hJujrljB0Fnt+1J7GTsEGC2HLEn0NiK2HDIBmv2H8WafZYUR7CKAUMhILP7MH7cfQgrCTQrCDQrdh7AjzsP4qtNPFOyKyHhAYoIFAVzP6Hw0mPkUWuCTfGlnxHfO4cgzQChZlSg5nzDBILrLyC25TKidWPY5noeP+yxoffjSv8uV2x3D0MWYSVrkIuH55E5cptAM4/coZvIHiLcjM6LbqlMAk9y73XEd88hrvMKIg1zBJuHkM/fR1zHEBR3CDbXHwt4VV7l9aXmUUqwKaX3x3PeVBJsFLeAqIZhnFP0wSNfL0DjmqvGcQqPAoJNkQEBlR1wTKzAJlt/guchfLftELZbOWPtgaP4euseLNu5H+uOHYdtVBpOZFTgOMHGNbYY736zHv/+n7/HH/77z7C1PIg7owwbRk0BJgg2E015mCDQTOp5huF8jOsINponsOEYVmcSaoyT8z0Fm1jI00+jMCkQfXQSayuPhqEkAo0lkagvjkJ9UQR0BBt13nkoc4KhWICN1BVlgs2TrA19z4xdUrx+VEE4T9rnIc1tQ6jJPueKzLMuSD/jTLBxJNg4INrbUsAm5ZQtwcYGSb5WhBsLJHodQuLJAwh33CpqZnjUU7TzFsKKuUCNKAQm1DBkckQcQC5nW04dFJjJDzyE/NMHKQgkjBcTZiiKFm0zdBgzRYSfYmPkE4yyvfaI7SJCjAjGEaGGEVREr5vqQbDJjSLYtKJTX4eOxlqRrWHYtNUTbniJBR7yrZWhUVUhYFMvLyTY5BBspBqb6iyGjVSvVEGfowQbBo0DCgg0xWHOqAp3RnmEK44fXIeNy97DXoLNt1++gw8/+wjKzl6kyGrw8fLlSK+tExkE1fgEwUazAJuq2krCCeGmlnBTWyWGeQvYNNWL2YhNsNG0EWoYNq0Em7ZGUZMjYEMhhnrTv+GpjI0RNDWLMUPbHAI5dbUia6OkC6OuvQm8wKSutQ/6lnZs37wKO9cuxfIlb+PZ55+Bb2QM4aIbhYQ0bWcnCsoKkZbGdTTxyMjiDA2BJidarOSdS/ucwcnLTkA+r+ZdlIaC4gwUFGWitLIQZdUlyCrOQ52hBbXNzQSqJtS1tNC/i7NS9O/s6EL76AV0TV0UhcM8pFtJNzD6gVEoCDy5ciVqWjtFZodxox6YgIba+qEpCTt0gVcPz0A7cBFtE5dE7Yl/YDDi42JgqMrGFQIFY2Gm+UlcNEjdUnMEizlRd0NBGJnjLqruOmqluESokY4RdsQ2Ry1t8zEFbRvrdSi44HdWZF+4a6maYKPAoCITHWXx6JOniYwMd3dxy5iZaefFLStxgd7bZEv5Qkw0EmQaSuicQtFYTG0RxvUlGGsoRZ8yC53NSgxcuoqWi/NombmJlqnraL5wnZB3HS2T19BM0TR+CY2jswTAGehHplA/fAHq/nEo+kYhax9EnqYVBfpOguIlwgzBZuImxTwh55YADcNGe+EJbEwZmzpjmGpsBGrG76J2QkJP/dQdJFRpEZpdjJRyOcIzc3GGYBNXVIT0qmpRXB+eUYCI3CJkK5X46odv8fLLz+Grzz7ED18vxZtvvfn4dwSbV99737Dk229/K7BZER7uZ2fIjfSeL4r1e1wcR6iJC6DglkPK4JiyONI2nTgSfFHKU8EneKFChKfI1sg4Y2OCDUeCBx13hzrbD3GeO6BMdoOKQKNKdBGhTnIRsBFDvnl5BQEbO+iSbaFPtUNTmgNa0xg3TiLaMggtAjUuaMuk/UxHwo0THXNGW44jBeGGkMOw6RLdU9xNJXVRdRF8noo8B3TmOxGAnDApD8TJo5vx7D/+jtfefA8vvPYhXv5sNRzDs2AWGI+NjqewzSUQW5wCcDwmG6eyK7He5gS+3UcIMXMUsNlAQNlk5YqNFsfhcCYG8WVqWHrz8O6zCEovxb7j/lh1yBabrV2xhZ633coNm444Ys0BK6zea0FYMSOoHH4qVhJkVu0l1OwzF8HbP+7l44QbAg0Hw+abrXvxnZkT8ukLUsLFuRcfCtwwbBKHrhozNrTddxlntQPSMG2ej0Y/gvCmScQ2T2GHVzTWWZ6AnVcwnH1C4X4uGduPncKJmHJktF8U3VKpw4SYsVvIHr+NLDFq6iZyRm4hd/AWPX4TSX1XkdB9DdGtl1F++T5qbz9EYs8E5Dd+Iuj8DPlNztjcR8HF2yiee4Ayek8VBK4K0R31MxI6LsC7tAWuaUpYh+XjGKHEs7ge7lxbU9wK1ywt3JJl2HfiPFbsOgq3U+Fw8gnG+gM2+Hr9Dny5YRvWWznBMToLJzOq4EA/fyKhEp+u2oX/8e//iT/86S+wOLgL80NajBNsJhrz6ORDiBGRi/F6Hv2UizGCDHc7jWok2DBqhlQZYv4ahk1vrbHGRpaAtrJoMdKpgCfoU+egvSIGrWVRaKbjDaUx0BdLc9lIsAlZgI08XcrYcCyGzeJaG2nSPmk2YjG3TYiHNCNx0HERqWcckXrWEbGEGgZNaqAdkgOOIcnvKMURJHubURxClMt2ZPgeEkXCDJu8wCPI4C4nwkyWP2drDiAvgIMRQygJNEPBGfOnIXOGgGKM4rPmTyLoiDhWQlF6VmpLOLNDr5fru0fsFwkYHRRtMQFIBKEpjW928mMw2NWKDoJNO8GmhWHDk/XpOWtjgk31r2CjK8+AikdFZYWgIjVQ+iwJNwyb4jBHFATbo5BgU0IhizyOikhXOO9fgw1fS7BZ9sVb+OyrL6AbHEVsSTk+WbECObpGXCDY1A4OI1/BsCGcGDM21Zy14QyMQgatETbqBoJNRREBR2vsiuJsjQHaNl5HqkHARlZTugAbpbqS4knGxgQaU/vLbYWagKBVoEavgNqgR3PfADoIBQbCGMNmF8Fm2adv4O/P/h1hGfSZDE+KrIlhaAQ5RblITuF5aoywYdDkxCCXMzeEGo783EQU5CejqDgdRSWZAjblshIUVxahsKoMhkHCSm8v9N3daOrtE3PWNA8Mo5k+s/65axi8wkO36QI9Pgs9Iabn4jWCYh9ya1WEnXF0zNDFfPIyXbgvoeXCFRimrlB7mS7sV9E0dQ1tU/PovnhdrHJ9OigM8bHRYpK9iwSHC02lmGkqxzTFVGMZZlsqcbGlCrOcxWHcUHAWhbuGGDIXRTcRg4W3pWMcsx1S95G0zS3v88/xatxSd9IcD9NuqxLDx4dVuegoT0S3LEXU8szSY9P0O3nRS87QmGAzwd1M9B7HKHj17nF9McbqizGqK6S2gNoiDNN+nyKL/o7l6J2lz2D2JhqmbxBMrhJKrqB+3Bhjl0XoCTf14xdpm4OAM0GfK22rB6dQ2zeBuiHCID2fMza6yZsEGq6tuSNgo5u6vwCbhaDjjBrO1ojC4bF5ARrF5H0o6bka+hn1+DziZQSbnGJE5RYjJD0HwWnZiM4vQnh2LkKz8hFJj8UWlSO2uBivvvsm3nrzZXyz5BN89+UXePHllx7/8W/PzL//xVLDsuUrfluwyYn2mS+M939czBmb+KdhU0SQMdXeFBtxw7ApEbDxFrCpTCLYJBm7ohg4Ccbg/SR3KNK9kOK3D7JYXkbB/SnYcFeUBBsHAg0vrUCwSaJIsUVjqj1aCDYGEYSbDIYMAYZAsxB8jFtRaEzYyXYWuDHV3nDbxVkcQk8H4aeLg2DTneeIDkJNe64jxir9Eelljuee+YvI2Lz4+gd4+ZMVOOQTjbX2/vj2sDNWW53EHrcgOIam4HRmObY6eOPbPUex+pC96FZi2KzYZ40t1u4obuiFvHMc5wg0tgEROJ1cgKRKDbbansCqg8ekrqgjDlh36BhBxRI/7jYXsDHFqj1HpGN7CDJ7CDcCNgwcKX7ccwirCDcidh3Ed9v349tDDoSLaZQybOYeibWbuEsqcegaimm76OIjJA9cQZBuEOf0BBsuHCbcRLVM4LSsDZvsA+BxLgFepyPhRe85MCQdWWUtOJssR1hlOzJ7eZj2ZWSO3kL+zENk05elgFf2Hr+HvJG7yBy+jdSB6wI2MW2cJboFxb2fkdQ/KUY9VRNu5PM/o0zA5i4KL943wuYnQtADVF57hNj2ScQ0jiJFPwmXiELscj4PB2oDytthm1QH36JW+OdqYRUUB9fgOERnFMPmxGnsIiz+sGUPlm/eha0EG9fYXHhlVsM2qhgnU+RYttkM/79/+0/8/o9/xqHdW8Xwz3E9oUZPiGnIphMTB+FGl02RgxECzZA6TYBmREPI4X2GjTJNTMzH2RqGTXd1AiGGYJN1HgUJpwVsOqviRNampTwGjWWxaCiOhL4gFJq8YNTlhgjc/BI2pjob07DvBdhEeaEw4qQRNyfFIpk8IzGjhoGTfs4FaUFOiPU9ikR/a6QF2iOFYJPsb4VkPwukEm5SfcwQc3wnck4dEVmb2OPbCC0WxkJgrp+RUMNZFyn7IkGm+KwFgcX8V5hZvF9EUUKwKeWWjpnaEvo5hk0+oamMHudjxfyaFCWEppLT9FoEmwzPndAWxv9r2IjuKK61eQIbLh6WuqKehk05fYacsalKOQV5Mp2bCDY81Lsg1FlkbGQRx1EefhyO+1Zj83cfYg/B5stPXscX33xFd8rTYr6Oz9esRWFzGyYJNvL+ARTW6SDnJRXq5EbYEFI4BGyaCTbtqNPrUFJeDF1zvRj+rW5tEbDRcdamRY+KmjIJNjUm2MhE/cxCxoZahsxizAjQmLqnVLWo1SmhpM+jvqMZLQSLbkKCpsmADWu+w651X2PpB6/g9XfeEgsXagg2iq5BwseQgE2qyNgwauKRnZeAvNw45OfEL3RF5eckCNgUFqWjsJiLhzPpPZcjv6wAFQo5OkZH6bUG0USfRwthr21kXMxh0zZ6AX1zN0TxMM9f03bhElonL4qiYkV7D/Lps+ucuYKB63fRfeWOGO7dc/Ue+q7dpbiHbtruoui/9hBDdCytsAKBQeGIjgwn2GQJ2HDm40JDKaYoLuhLBG5ENBN2CDkzBhlhhIDC0c7dRAwVzsLULGybkPMENk8e55huI7S0SSt1X6L9K/RYf20Weqp5Bf9sUYcz3cLIkn6vKUQ3E4WEmSIBmnFe3ZveJ8NmVJuPYW0BBrWFdK7IRFdzHSbm76Bv/if03PwJ3TceoePqA7ReuosWuslrpnNl8+w8Ghk9F64Z4XMZWsKNangKSoJNTf8U6kbmpOHdEzxnzTx00wSb6bv/EjaitmaaAGPsghJDvalVTnIG5z5U/DP0OM+Pk1bXTNcnJVIrFUiTKZFQJkNMcTmiisoQXVyFhNIa5Ch1CEhIwHOvvoj33n2dUPMZ4eZzPPfP5x//6dnn5r/4/gfDV98t/23AZv+WH8Mj/O0NebF+8yVJpx9ToDjxFBg4RfH+Ikq4ZeDwHSVnargeYFHGRnRDJTNuTqIi0QOVCU8yNlxAXJl4gk42Hsg7b4WC80ehz/AS3VACNwQbrrORuqLsoWHQJNlDm2gruqTEhH2Em+Y0BxgIMAYuJk4n7FCIbR4SnmmP1mwHCTUU7QQbLiw2dVF18H62IzoJRCLouV3ZTgI47TkO9FwHDJd504XCDs///Y94+fW38QLPQPze19jueAobKFZbe+IHws03e4+J2hrO1vDIqBUHjmHNYQeCijPWE2y+2WUOx6BYtM3choEnS+qdQkl9N/LUbcioaYR/Yi5+3G+DtfSzGwk2awk2q/YdJdwwZCTMSKDh7MwRCmoXsjWHsXqvGdZwBoexY4QNZ2yWUyzdY42Y1gGU3YJYo0msxE1t0sh1FPHilISIVEJOUP0QzjWMIpSzNY1jiG6dxKmKJtgEJiIoJgeevsEiAs8lIyVXjerWGZwt0CGxcQJFBJhI3QgS22eRM3YbUe1TSOi7gmzCTdboXTHPTWLPNcR2XEEOz4L5AEikO438qRuoIXBxlDJs5u6iaPYeyglbZbMPUXH1EapvAwk99AUm8ARka3DEIwo2bhEwd4uEc5wM7jn0+ZV1ilFQFvQZByRnIVumhoNvKHwjU/H9ph1YS+Db7eQB1/hc+ObVwTWtlnBThE/W7sW//+6/8bs//DcO7Ngk+tcZNqNcO6PPwkg9AYZQM0KoGaUYUmeIuWoG66itY9RIsBmsS1+ATY88CV2yRLSXx6GOsJIffwrdqmx0VMUTbDhjE4Om8lg0lkYvgk2olLURI6Oeho2pzsY0WR/jpphicdaGu6NM60hlnTuOjCBnQo4zEvysBWgyztgh7ZQNUgk5KQFHkeJrjlRfM8S67kbuaQuCzUHEu+0gkFhKI5pEIe9B5J2SYGMKRktJkMUCZhgvC0H7pSbMUDBcynj7zGGRsTFFnt9eFNLrlp87gmLjY8VnDhFqzFBG8Cml35PptQv64kQMd7ehXa8i2CiMsFGhlS7mYjbiel4M8wls/lVXFGdsBGyMGRuGDY+IErChkEW5ooxwY7drpRE2X+GLD1/B1yu/R/vFKzidkoGlPHNvWyfGCTay3j4UaxpQrSec1FWLzAvDhtdQkimqoSPANHR2QtGgQ1F5iSgirifMqNsk2DByNC31AjbVBBtGjQk2Kq1UJCy6mihMqDFhhts6nQIKLaFGU4sagk1dE9fYtEDZ1iFm7y2qrsGqH77CzrVfYQn9O75ZuQIxRVUobOhEUb0BNc0tyC7MQUZmHLIIL1k5icjNS0R+YRKKCpJQQNtZGdEEnHgBm4LCNBQUZSCngGBDiMspyUW5sgbazm7UtrRBYehAXVsXVJ09UHX1o2VsiiAzh5aJWTSMTkM/fAFNo1Mw0D7X1xRpGtEyPruQmWmauo7WmetoJwx1cm3N5dtov8wT993HwJVbiErLwdngSESGh6K5IgOzBImJhmKBml/ChjM4XNQ72yLDbCtnWkywqcaMyMA8KfI1QWa2nYNhQ0Hb06JbSYLNDMPGwHUyVeC5csSK3zVZGNfxEiu1hJoKQgxjpszYlgvETDSUGVsCTX0pnUtKMKwrxgiBZkSTT+eQfAyqi+hmKBst2iq0jk5CN35JFABrKKTMCwFm8tpT0UCfVQOdL0U7eRn6CV7ZexYVnSOoGZgm1BBsLtykkEZCaabuEFCkrijGzC9hI3VDcY0Ng+aeaFWEIA4uNq7snkSqsgkZinrkqxpEvVm2qh5ZFBl19chUNYo1yBSd/XTjG4xnXngOn3z8LpZ//QW+/OxTPPPMc4//8twL8z9u3mL48rfRFfUXAZvIAEdDfrzffFnKmcflqWdRmhwIE3BKKErphM1ZnCLCTnGCP8roJFya6IcyXsAvketrvAVsqpI9UZVkrLMxZmxEETHt16R4ojzaCWl++9GY5UuoOY66BOcF2GjERH0cDgQbDgk4eoEbXhzTAc3pDBlu7dGUZie1YuSULQxZdgQcB7QthKmLioIQw7DpoOMdhKCOLA4HetyeEETb2XYYKOblH9zw0jO/xyuvv4UX33gfz771GdaYu+LouRSYB8Rgl+sZbLHnmW6d8D3hZCXX1xyyFxmbNRxm9vh2lwVSZDrUD12EomMM6p4LaByaE9vF2k6cSS4URcZruVCYYLPejF5jn6UEG2OW5kdCzUre5hFSByyx9gC1+6VuKKlbygxr9x15Un9DIFqxxxKf7jyKYF0ryu9AdEHlE2zyCDQMG0YNL3OQPnwDQQST842TCNePI5y2owyTCFH14HhYFsISCuB/Jgq+pyJw6mwSfM5noLBxBKmEoVPFevjk6eCZpcHZynak98zBR96OsLYLyJy8L3CTPjRPsLmO2M4ryOB5Fn4CUoamkUN3ILW3CDY3f0bJ5Xv03m4L2FQQbEpn76PyGr2/yw8Q1zmNkqEbcI8qhYN3PFy9Y2FxPBTm/unwL+6AV6EB/kX1cI3LxQF3P+y2dcUP281xxPU07AKC6LN1wiHvQLglF+FkrgJu2WqcLmnBF5sP499//9/4r//6E/Zv3yhSzKP1uQSaHAqGDQXBZlibQycnI2wYMUrufuLaGg5eSiEdfUbYdMsTxZIK7RVxUOWEIjfWD52EILEwZnmMBJuyODSVxqChMIxgE7KQsTHBhouO/xVsOGvDuCmhKOJaGyNs8kJN60i5EW6OE2546QAXJPnbEGRskB5oK2CTfsoKaQSbjADCjJ854twl2KT7HEACwab43FFjQbCpm+mwwIfUEkwIKwI0AjGEF8JJ2TkLEeUUFectUcEt75+3EM8ppZ8rI7xIYY4cn90oCTyESnouHxPgodcvo99ZeYZgRI9lEWwaSpMwxLBpUKNNoOZp2LQ2EHYWYPPrGhtZZghk/FnS51jNsEn0Icw4oDjYQXRFccamOsoNpQQbq23fYf0372PvhmUEm1fx9aoV6L02D++YRHy7dTtKO7oxQbCp7u1Fia6RYKOTYFNDsCGkiJoZZTXqCTD6jg7U1GtRSLDRG5ok2LQ2C9jwHDcSbBg1ZahRlFKUo07DsKl9MrR7EWZ+BRs+pqulqIOqkc4p7W3Q9w2hY+oySmuVBJul2L1+GT5+92V8u2oV0hV6yLrHUNszDG1XDzLzs0QXVDahJjs3SSybUMCwKUwh2CQhk2CTTY9zjU1BYaooHmbYyJRVSM/PRLVOg5bhUTE5n7Z3CPX9I6gfGBXdTjz0u/PidRjovTRPX6Ebuavomr0mMjeZ1SqUNbShc5YwM30dzTM3BGwYOYaZKzBMX0MLHW+4QM+fnkcbASkoOgnnw2IQRbBpKk8nzJQQFoowWV+MSUINB2dvpLaMgrunKjBF6JhqrsQFzqo0l1NLxwko0wSeGYEW7kaS0bFqTLUQZCguGGSYbOFC3ypM0s9ONcsEXvh1GEmt5cn0vU6j73i2yAoxZEyIMcUYIcbUjjJmNIUYphgg1DBohlWEGlUBBlScsclCk6qSPssxqIanUTvA2ZdJEfLeSfpbo+iZgIyC8VLaNoDCll6k1OiRVlOPStpXDFyAYnBGoEjLsOEJ+Qg2IlMzfRf1M/epfQIbbnnFbtXUA5GdYcxw1xPDhkPFmR16jp7OwflNfUiWE2TqGDUNyNc2I1fXglwCcja3+jbkalvEqDhLF1f89R9/w+efvo8fvvkSH7//Hv76t388/uvzL8/vOHj4N1Jj84+/WBzYtio86rSToSDBf55A85hwAw7GDUdZ8hmUJwWKkPZPo5xOHuXJAahI9qe7JF/CjM8T2FDICDfViV5G2HgI2MhT6bE4VyR57hGwWSgeXsjYcAExtQI10krfjJt6Cn2yLRpSCDephBgjaBp51BQHz3eTfkzCTbotWjPsjCHhpo1aCTS0T8/haKXnt9JzDdxmcliL0VKatJN454U/4aVX38Irb32If775McHFAcfjC7HDLQgrzY9jr2sgdrv4Y5s9zz7sLmCz6qCdqLFZa+6AlfusUaBpR05tM6JyZBRVqGzoRWx+NeIK5Dh+NhYeYck45OaPFTwHjbkdVu+3FBkaDgbOit1mFNwSXPZZGDFzRGRt1uwn0BB2uC5n5R4LfLlpL5Zu2ofPNx3Ae5vMEFDbgDKCTQ6BIY9gk3PpZyQME2wucsaGYDM6L5Y/ON8wiYj6CUQ2jCOyZQqxTZM4GpgEF/9ImNO/yzMgAi4nQ7DlsAtOpVUgqLge5yoNiNeNIloxgNTmKeQOXsPpuh6cI/gUXPwZuRMPkDY4j+S+m4gm2CQNzEH9M5A+xjMQXxKwUVAUX7qHvIu36D3R3cJlgg59uapuAqnDdIJTD6B04A7OpWvgHpCMk4RKG98Y7DkegdOFrQSbZpwpa8GJmEJ4Rmdhr4sf7E7HwDMyCz5JmbAKDMbhgDA4J5fAs0AL5ywVzld3YcVBB/zbf/wRf/jDX7B/60ZxlzaiI9gIzGRjSMNBqGHYUAyqs+ikRJDh7idCjRQZ6K9LQ09tsoju2iR0EGx4rShNfjjBJgDdqhyBHQk2nK2JQ2MJwaYoAtr8MGPG5kmNDRcQm5ZWYNwwahg3JXESbkpiOGsj1dpwl5SEG3eCjSsBx4ib884EG87QWCPzrAMyzhxDZqANocYSmRTpPGfNid3IC7REhu9BJJ7YgZLzR0UdDY9o4iJghkgZ4aScgxFjzM6IY+fMCTIMmiMifrldcd64Tc8vp9fh4O1c790oZcQwfhYdrzhDbSD9PkJOli+dD8pTMNDVho5GDdqb6mAwzmfTygXEDBu9QhoVVVduzNhwV5Q03Ft0RWVIsBHZGmPGRsAmxHEBNlxjw6355q+xcfnHBJtv8Mm7L+LbdasxeOse3EKi6AbiEMq7e0XGprqrG6Um2ChkqBJdUQQb7lqqk4uMTX17O+RaDYoqy9BAoNERdtStjQQbugi0t0DVpEG5nFDDa0ARahRKqb7GNLRbdEdRKBk6BBlT9oZBw8cEcPRK1NWrRS2PvrMTHRcuYvTWQwGbld99gZ1rv8ZH77yKlZu2EmoIIeNX0XyBAEEgSc9JR0YGT8oXjyyCTU4BT8KXhHxqcwg7GZk8SioB+cYam/xCCTbV9O9Lyk6HtqMdPbMEEYJM68Qs2gkxjJC+y/MYvPkAPVd5kj2CyaWb6KJjwzfvEXwmkF6lFHf3XXM30TZLcek22uhGpv3iPDov03Ov3EbHlbsU9zFw/Sd0EYoCI+IQGh4rMjYNBNZJQg1nPsY0FNpCkT0RoS3CBGFiUl8m4gK3nEVpou2F7iLGSiUhhvBizLZMNVWJmNRXYLyhkqBCUV+BCdqfpO1JghJnfzqq0ugmJJa+r3EElAIBmmENvRcObTGG1YV0vNC4XyQww4AZrMujc0Y++uln+usINYo8uinKRy9FT3WGQHnvzBwhjzMyVwl1l6GfvAzd+By0Y3PQjFwUxdTKgUnIuoZQ2TGIpEoVQcOAOgKQZmSWnnuFUMNxHdoLN6Gduk2wIdRME24INlpqBWgotIQa3cwDqKcfiswMw0bBQejhfS0Fd0PVz9xFirIF4QVViC6qpKhAXFkNYkrliK1UIr66DglyDRJr6G+5qR1rt+3E3wk2X372IVZ89xXeefst/Okvzzx+9tXX5/dZWRs+/03BJvAJbDhjY8raLIZNBbVSEHL4JJx6GpW8OnGyH8GGceNNd0yEGY4kLwEbDlPGRk7HK2KPI8VnPxoyfZ6CjSbFBdoUggV3Ry3K1gjg0HZjEgGGoimZtgk5TSk2aCbUmKKFsNPCI6gIOYwbEYyYdDsR7Rn2C6gRkW5NYUPPs4KBUNOaeRTduY5oyvDAsvdfwAsvv4FX3/oIz772PpbvsYJXeiX20EX+ww0HsfyAHVaZOWKDlSuO+J7HJmtXgo2tGOK9/ogT9h/3F7CpbhmEtnsEFfWdKKY/nPNJ+fCPSYeZWwCcz8bgWEAIvbYF1hy2wepDjBTucrIQ7Zcbd2Ppht34dttBfLfjEFbQsR/2mGHlXnOsPnAUP+63wne7LbBs1xFsdfDCZg5HP7y4Yjc8yupQeR/Inv0JWTMUBJr4kZvIm5VqbtJHb4vC4dDGKYTrJxHecAFRrZcIOBdw0D8Rh44HYs0OM+wksB228cS36w/CJyYfAdm1OFtlQMXUI5SMPUTxmDThXyF9cXIn76HgwgNkj91D2tAtJPXPI7rjCuJ6LqLuEZBBX9zE3hmBGi4eLrp4F/l0kiuYvStGRBXSl4u7rM5oOrH0WAAKu6ZxzC8dnmczYHHiPLZae+PDHw7i6KlMnKvowOmSZhwLzoJtUCqOx+TCNiIdxyjMz0Zht1cgNrqdhlNaJTwLdXDJViOIYPPjYWf823/+N/74x79i18a1GKOT3Yie7q4EaLIFXAbVObSdS7DJpW0+lk4nKQ4TbDLRq0h9ApuaJ/PYaAsjkRMTgK66bGMWJwYtohsqDg3FEmx0BWFQ54UTbEIXMja/hA3X2Ui48UURwyaWszYSbkywkbqk3ARuOFuTfc4ZyQwbv6PIOWePrLO2AjaZp6SMTSbPWXNyLwrOWiHD7yCSPHZh5s70AAD/9ElEQVSilGBjKgjmTI0JNP+7MGGG28pgSwk0hBRGS9V5SxG8LeBCwfsMmzJ6fd7mYwI3RthUnuXuK564bx+aKgmQne3/W9iYiod/DZs0CTaZIajiz9GYsZEn0udGsClagI0LKqMk2BxcvwSbV3yKfQSbT995Cat3bMXIvZ9hd+o8NpvTv6F/EGMEm4rWNpRpn8BGZGwINqJrScDGQJDpQLVGjeKqcuhbm8RK3zzMW03bWmoZNjyxX42ColaCDYPGlLFh2DBkGDEmyCzO3vCxGi3jhmCjr0cToatj+jKGCDY5FVVY/vVnBJtleP/tV7B21z4oubCU7uYNhImW4XGkZKYIvDwFm8JkI2wSkEmP5eYmCthIGZtM5BRmQaaUIz6DLvA9vei9dB2tFy6hnX5vO12UW6evihqZQa4VuXqXwDJPF+vr6Ji7gV5CSx7d9Reo9Kjt6IOcLs6yzmFUd4+JqO0ZpYv0GBR9E2JNq7ZLdwlpQOfUFQSERCM8KgERIcFooP9XE2xGCAscowvAKRHBazlN1FMYYcMA4Xiy/XRmheHCx8VIJR21unKM10sxJlr6GULOkKoIo9pSOg8UY6yhgiBDmKFjfJxjsI5gs2h7sI5RU4h+VT76VHnoo31uBxS56FcQamrz0VmVCn1tKXqmZtEyy91Ml9FI/2bRRTd5BXo6PzaMX6Ig5AxP0Wc0jnJDD5IqlKhqHYCW0KOi/1sdo2byKtTGrigTbPRTD0RXFNfacLfU07CRupyU3B3FQc83dUXx41ynE1OpRUShDIkVtYSpWsSV1yC+sg7JNfWIk6kQL9ciXdOETLkKny1dhheffxbfLv1EwOa111/FH//898fvfrZkfr81wWbZst8YbBID5ktTzzyuSA9CZVqQyNrw+iu8Xckn3hRTnBEnkYqUU1Kfdoo/ZMkcPqhO9RYhT6Yg6IisTSKPlvKgxwk58e5I8zsEVbIHAcbVWEDM3VEMGmN3VJIjtIlcY2Mnop6iIdEW+gSbBeA0JErbTSlPcCMB5xiFjQiRvSHocBj4eCoft6ZtwkyqFR2nloDDuGlJs0BHJj03+wQ2ffsennv+Vbz21sf4x0tv46vNB+GXU4P93uH4bCvBwtwJ6wgwKw/bwsw7CNscTmLFQRtstDwuRjx5x2SiorkfsuY+XKaL+sDMPLonLqGubRgN9GV2C4qFjW8I7E6HEWzo9Q5ZY/XBowI1nK2RYLNLwGbZ5v34gpCzy/EkxQl8s8sMB0+chldCNtYSrL7aa42Qci388xWIV/Xg7a2WsEkvRwXBJn3mETJnHyNj7jHiRueRPfMQeXM/I3P8HsFmHCGEmpDGSQQTaEIaZxDfcRXhij4cD0nHpv02OGzlhsDwDFg5n4HLqQSUtk8hWN6OvNG7yB6+g9zx+8ijL1QBvW4JoamYYJM7dh+pg3cQ3zOPqPYriO66COVDztjMEnQmobgLgs3PKCHYFMzOI3/mDkquPBLLKzBsThTr8fYOZ6Trp2DuEQ8ngtZOK09YuAbjm9VH8OZXu+CdpUZAVTu8ihrgk0f/9kItfIpVcMurhkd2FTwyKnAiQwavAh088jQ4nqPFGVkH1hx1w//4rz/h93/4K7as+RFD3CeupxMSYWZQI2VoBGzUuQI3A6os9CnTCDJp1HKmRgreZ9B0yZMFanjWYZ6QT1MQiawoP3RwoaCATSwMFfFPwaa+kCfqi4CKcbNoZNQvYSPhhkdI/e9hw1kbgZvzLiK4GyotwJqQQ7A5cww5Z2yQHWiF7NNHKSyR4LEHhUHWyKTvX4rnblSEWAvUmLqaGDaia0lkYH4djBkRjJjgowuYkdE2B6NmMXKqQ6yQ47VLYMYEGwEhfi3+PQJMh0XRcossE30dbWhv1KKtWQVDsxoGgk2bnmCjfwIb06goUTxcKXVFKQviIcsKFeckU8ZGnsCwkYZ7mzI2lZHHUUDQ2beWV/X+GHvXL8Nn77yMTXv3iAnjjvqcob81O8hHJkRXVEULIV7fhOp6hg13RUnz2JTLSyFX1xJieORTOyrVdSitpvdFqOHh2AwbDu6KUjaoFoqOawhEtSJjIxewWcCNMUzZGhNsRBaH/v21egWU9SrUabUw9A2ge+46Rh88RnxeHpYt+Qhbf1yKd996GRsPmEN34Ya4k++4fAf6vkEkpCUSahKMXVHJyCXQFBTxmlApyMml4wSevLwkgg1nceg4wSa/JAeyuhokZmWidWgYvVfmYZjm7qOraJu9gfaLN9F/4yf03fwJnVfvoXXuNhovXEXrzFVoB8aRXqVAdWsX6rqHUN0+gGqCTWXnCKqoraEbvVo+TvvcHdN59QHoPgvNI9M4FRqDiOhEAZv6olSCSxGhooAiT2o1hSJDMqYrJoRwN5UUi7uETNumWAwd03MWt4yiCUYNQYcxw+AZ0ZRghNA0SLDhYOAM0bEBgkw/oYW7lgYJO7zfxxkZRR4FAYYgI0WeaHtrKWpy0W2EjU5ejLbRcTRMXiLUcGEwZ2o4SzMLNXcxDTJoJujvrhsFOgNSZXVIJ1Boh6ahHZ2DhkI3eQ2q8auom7gO9SSvCXWbcHNHFA1LsGHUcBBwaF89LcGGu54UXEBMsFESepSTfIx+5uJDKMauIVamI8gokF6rQQZFXBnBtlKFZEUDYquUSKzRIrexHdG5RXj5ldfx9msvY/lXn+O7r7/Ai6+8jP/4/V8ef79u4/xBW1vDp1999RuBzY5V4TFnnA2FSQHz5elnH1dmnEMl4aYi7SxFEKoygiDjkwaffI3BJxHRisLHU0bY+EGeKuFGnuKzCDbSxH1ce6Okx9L9zVAR6Qhd2glRX2OCjTqRcUOoEbBxEKjRJNhCR8GwkeKYMSTgNCYdQ2PyMQIOB2dxOKyf4Ib2Wwk1Bt4m1LSkWMJA0ZJsgeakI2hOoTbtCP3sYQGe7gJP7F+7BH/9xwt4893P8OyLb+HTNTvhn6fAwYAoLN1FADFzxMajx7H6iAPMfc5hh5MXvt93FOstXLDqsB1iihVQdU8is0qHCzcfY/zKfVTpOlHT1IfGgRm4BEbhfGoxHM9G4geuqzlgKYK7o6SMzRF8tWmPgM2XG/bgo7U7YBkQipNx6Vi68zAO0e88mZSDTcf98cUBeyQ2DeFcTStSO6ax3C4AuyOyUc6wmf2JcPMYaYSbWLotyph6iNyLBJvJhxJsdKMIaZpAeMdlAsgNpPbfRUrrHCz8Y7D7iCtc3E4jPb8Wbt4ROOochNz6YaS2TqLiEpA3zYXJQOFlIJdHRdEXp5iQkz/xAKlDdxHXNY/ItssIb5tGxc1HBJtpRLbTXRpP0jcPlM7eQ8H0LSljc/1n5M3chvz2Y9ilV2OHTxoSasYRlKZBUFIlHH1j4Oobhw3bHfD6ki3YdDISzhVNsC6qh09lJ2yiyuBH254langX1yOgsB6OceU4ma3BKe6yytcjSN6JjXae+Lc//Bn/+V9/xfpVK9FHJ8kRPZ2cCDMDAjTZEmxUuXQHlkMnsSw6YaXTHVc6naRMmRsJNowa7oLiNaLaKgk2ZbHQFUUjO9pfwKabwNNREYfWigQ0lRFuSmLRxPPZFEZAkx8Bdf6vYbO4zqY8kYHjL2BTSlFmxI2piNg0SkrgJvg48kNckX7aFhmBx5BLsGHU5J4l2JwhXJyxRk7gUSSd3IuiczbIOWWGNM89qAy1ETU0nEGRupuk7IsEFwkxi0EjMEOtTIQEG24ZMHJC0uJj3MpD6fcSbEzZGxNsRDBs+Hee59mMD6KlmhDZ2YaOJp2ATesi2Cwe7m3K2DBstAQbHhX1BDZ0bqLPT8a4SaDPi1DD60QtwCbqOPLos9mz+lNsWSllbD576yVsO3xYLAVw2M0XB+xdUDc5I0ZFVTS1oKqh2QgbuZjHRsCmuhQ1Ajbc3dSKCrUCZTWVBJtGgk6jyNZwMGxq6+mOm+e/McJGUVe10A1lytxwgfD/Lluj1ClQU8/AUUPb0IjWviG00d1+7637OJeUgO+++hhbVhBs3nwZ248cg56+R9VDl9F26Q7Unb2ITeb6Ggk2OXkpBJtUgg0vnZBCx+KRlRUnwYaCJ+grKMpCQUkeqpRypBfko3V4FO2z19BCYSDUtNLNSNvF24San9FL0X39Idov3xM1NIapa6KuJqeW/u/GZ9BBGGqii3fT5GW6mEsFxC0U9YQYzdAMWglffbceY+wOUN83hjNhcYgk2MREhBFsUnBBV0LfRS7AzaOg1ljDwrjhmpZRHlZNYQKNFAyaMuO29JgJMvxzI9pC+ln+edoWLb0GwWWEoCKCEVNHgCG8mGKAi38peJu7lTgj001o4eiqyUGnMTqqs0V0yqXopu0uWTbaZbnoqEyGVl4EfW8/6gYmUd03IbJrLTwKauoGGgksOoJLcUOnmIgvnSBRpGuBsmeUUEP4oeAuKM2Fa1BOXKW4Tn+n81DxsgmMGAoJNbcIO7eovU2guStQw3U2onh40jjTMMFGRdcCrr3R8aCN3lkkK5uQrqxHjlqPPE0jMhQ6ZKqbkaVtpWhGprYFlT1DCE7JwnPPPIdP3nsbPyz9DF9//gn++dJLnAl/vGn3gXkze/vfDmwO7VoTHnfOxVCaEjhfmRH0uIpOtowZEbQtI+jIGDfch83AWRwpgQSZ0wQauktKDYA8zfcp2IgJ+5IINsYiYl3WKWScMkfBOWvoM04udEepCDWqBEdqHaBOcCDQ2BvDDtqEY9BxxoagoxctYUZkbSTk6BNt0JBsI2DTlGJN0DlKrRWhRYoWhk4qt0cJMxZoYtAkmaEl0QxNyeb0XHPCEO0TcgaLvXBs13L8+Zl/4vV36D/t5bfx3vKN8M2V4/CpWHyx3QLrj7pSHMcPh47BzPscdrn4YvkBa4KOE9aYO9AfZQN0/VMITqI7DfrDHZyaR0vfNPQ99Afd2AMzFz+kEXoCCCff7jwkULPmkBVWGwuIGTbfbT+EZdsOivh2twW+464n+n0fbt2Pjc5ecE3IwUZXf3xpRiC8dg+pPRcQ2jCEA6GZWH8qTtTYpBNiUqZ/QuosCDZ3kXrhIXIIOSbYhOkvIKp9FgF1vfCTdSFQ1oMIRS98E4pg7ewHJycfxBPAvPyi4eYbDVnXLFIaRxHXOI74linEt80gY+QKSq/8JLI2RRceIIdgkz5MsOm+iYj2qwg1TKOE7sqyJi8itGUCshs8jw3B5hJneu4gf0aCTS5ty+bvY9e5DNjGKhBU1InwwiZsOeKJ1bvtYe54Fl+vOoAPvt+Ft3Za40CBEqvii/GV/Tl8e4AXIfXHDs9QbPcMw2obH3y6zRofbrfFkbBCnK7qRIiiG9tcTuF//OGv+P0f/451P65EF5809Zw2zqaTVRahJZuCkMOhNMJGmSlg01PLWZt0Ed01qeislrI1Jty0lsdBVxyDzCg/tNaki/WjOgg8rZWJaC5n3MT9GjZZwaih79X/G9iUmmATxVmbX8CGUJMf4ibB5rQN8ulinhdkK1a2ZtzkGmGT4n0AJcHHxPw1aZ67CDbWEmwYGeelTAqjREQI4cQYEmqkDIzp8cXbHIwYOR0zHWe8/BI2pvqaSg4jbMrO8Xw5h9FCF4KedgPBRot2Qk1rkwYGLiT+JWy4eNiYsdFWZIuMjSI/ViypILLJSXyTRRHvtQAb03Dvqig35Jy1I9h8JmCzY/USfPjqszC3tcE1ggxPEWDudgL62Tkxj015YzMqGw2Q6XSoVFQLoFTVVKBMVoIaXZ2Yp4ZnGObC4nJ6XIyCamsWx7iAuKHTAAXBplpRIRUPUygZNoSXOs7GaBWi3oZHSdVpJNAsztYI7FBU66SuKF1zE5p6B9AwSmi4PA//8EiCzadY/91neOPV57HHxh5Nc3dQQTdP9QQIuaEd8clSN1ROdgJyuHiYR0MRGgqKU5Gdy9kcXtU7WURhIdfYZKG4rBCVtVXIKC6kC/EAXXCn0DR9Fa1zt2C4eAttl++ib55gw3HzJ3RcuYdWOs5z0xTrmlFS34K+K/Pou34PXVfuiiHdnVfvo+vaA7HNuGHodNJ+762fMXYXqGnpxtkIhk0C4qIjoS1KFkXDA3V5FHSjocqj4GJcKbj2hZFjgo7AjpYwoyPUaMsEWEzH+blcDzOs4aJeOidTyzGo5m4kei0lbStpm6KvJk9kWaSsC21zfQy1iyHTQQhvq8oQ0S7LFPvcLkQVRXUmOqntlPFjFBUp0MoKoGxpRSn9W/Mbu1HTf4Fw9wAtF++gjf7fVANTYumEUnqMsze64RloKOoYNhOXoaHPTEWhJATVTl6H8sI86qbo5wRUuFCYgcMzDRtDZGwYNg/ErMO1PNzbCJu66Yf02EPUX6Tzdvs40lQtyNMZUFBP/39NbSjlmZDbBlDa2o+y9n6UtvVDS1g9ERSCv//5L/jio3ex4uvP8NmnH+DPz/4D//33Fx/vMrOUMja/la4os13rwuPPuRnKUs7OV2eFPKaALDOYYBNsbM+jMuMsKukEzLN7itEH6WdQbTwhm6KKcCNLkbI2DBzGDdfaiHqbBE+x0reWYMNr1BTQnaM+3RN18c6iO6ouwQl1YlFMR4KOAyHHno7b0rYdNNRqk2zAw78FcLj+ho8ReOoJOLpEa9o+Cn2yFaHGGg0JloQX2k6kYwkWhCDaT+Yg1FA0EmyaEs0l2CSY0/PMCUZmdPwghotd4WWxDn/66zMEm4/x/Gvv4PWvV8CPYHMoMBlf76ETo7M/Nhxzw49HHWF1KhJ7jgdg+UFr/HjEEWstnJBV14RW0rX76QhoDf24TCeArsFZKBt6kFmuwg5CUZGuHVGFMnzPw7sJNGsO8DpRFli12xw/7DITtTfL9x4VoFlxwEbU8+w5eQ6rbD2xyTUAKyyPY8lua3yx2wqlIxeQOz6HiI5ReJRrsMwlEGXXgQyurZl+hBSCTdzwPSSM3kfWRSDrwiOc45mG22/haFIlXtmwH29tOIh315nhDYKDk384zp6PgYuTJ7x9ghEcmoGA86lQ9V0k2Fnhte9344PVh/HB+iN4e5slzihaxPpPhYSa7LGHSBm4iZiuy4hou4rgxmnk0Rcsne7ceFHMutvcFUWwufpQZGkK6UtdKmZJvofCmWtY7R6NgLJ+nC7rwMnUCqw96IrVexyw6cgJau3xyffb8NzKbdiTW40vglLwzmYLfLpiPZas2YCPftyMj1duwtI1W/Ddpt34bPMh7D2djpDabkRp+rDNLRj//qdn8V//9Xes+f47tBFeBgg2vQwbFcMmi4CTI/Y5egg1nQSaLkUKRRq6FRkiOmvS0CFPpZNXiojWqiQBF4ZNRpQvDHJ6rjwZ7ZzJIdg0VRphUxIl5rPhWhzRHSXqbBg3dOOQKt0kyJJO001AgIiKeAJOnB9KRRGxt+iKEhF5EkWMm/ATyA91Qx7DhoDDo6EyzxBsQhzFMgL5Z+0JOPb0XbMj3FgJ2JSF2oLXe0r33Al5uM1TNTMcslCCCQcDhdrKEClTY8KLCS6/RE41PZfbmmBqKRgyNWGEKp890uvSY6ZuqupztM+/87wZys/TTc5ZKxgU9P/Q0YKOBh4JRagxwqaV9xk3Yh4bGfQLGZt8gk0WdOUMmzhUZ4TSZ0g3YsmnReaYZzwvIdSUhjqhiKI4zAmy6BN0U2WHbcs/wsEt38Bm3ypsX/UlHK3NkF1WhWP+QbA7E4jO61cw+/gnVDQ2oaKpwwibKlE8zLip4GJggoamrRX1bQQfOi5Tq6Dr7oOmowOa9naoDAY0dbWjRq2AjJ/PGRsFFxFXokZVA7mmDjUaBepUldAQ1tQamUBMjYYzN09Qw/s1OhUU9DmoDHo0jowQIm6I7hvvU3Q++GYJDmz5AcuXvU/fUV/MPHqEJkJG542HhIU2JCZJo554SDcP9c4rSCDYEG6KUwR08jh4RFRRKgpLspGbn4Wy8iLR3ZZTUY6OqUuii8kwexVt9Hvb6bV5pW7OtHRzjQ1F57W7aLs0j2a6eeFh3iX0mfXQ7++68RParj1EO7Ud1x/S8x6igzCjn74ushRdtM844vWjyjWNOBcejYiYWMTEREJRmIBRjVSnwrjpV0qtKUy4WRyiqNdY+yLqYoxhOiaF8Tl1hKK6YsIMbSu5paD9fkWhwIsJMpx54X2RmaFtRowpTJAR+wIwjBoeEUngIdgwcDoqGT/potVWFaCB/j5qjV1yTXTT23yZ/r/m7osMWzXhIb26DiouFB6dQ93IRSjH5qAYuwTVhWtQ02emukAxeRMKnkZj6hYUk4yb2wI2nJVREW5M0OEaGg7T8G7TcG8eGaWcekDPfQj9zH1CVg9iy+sQX1GLmNJqxJTVIE7U1+iQotAjWakXQ8ErCWT7La3w3N//gmWff4QfvluK9z55F//517/iuVfef2zp6CpqbH4TsHnBCJvE826GirSgeXl2yGMKugNi1JwXITI4WUFPwyYt0DgdPN9pniLU0ImYgmFTLbqjCDdG2HDWRkaw4RFSqjQ/umuyFrCpT/eGMsGZQMOwcRZFxDw6SpXkSMfs6dixhVATYFSJ1MYTcIwZHKnlfSsBG12iFcHFWoCGYcPAqY83J9wcQUOiBQUBxhiMmZbEw2iON6PnHYGekFMfvx/9BQ4457QN/3jmObz25od48Y338PwnX8IvpxpmZ9Px2VZrrDzggB8O2WLZfktY+kXioPtZrDA7hpVm9qJ7imHTPXsT5xOyEBSRgs6BSXSRxmUqA06FJ8HeO4hOml1Irdbgh30MGwus4zqbfUexkqCz+oA11prbYaP1cex08cFOZ28c8Q9DnKIDjvEF8MmR4VhYqkDWZ9stEEF/eIVT1xHZPYmgxnYsdQpA1uRtpM08QBLhJnn6MRJHHyKybx6J4w+QOf0TArUTiG67iW9sAvDRVjN8tfcYvtzngI/WHsJuCzeE0fu2t3XDXoKT36k4xGXKkKNox8dr92PZZkus3GGHlQSO9zccxnb/aDHxXumVxyide4zyuYfIGrmNcw2zOKMZR/rITaQRvGJ6p1F3h2Bzg553+SFy6EvJ3VFlV3mY9z1kDs3BMUkB37x2hNV2IqBAhlUH3fDDtmP4autR2J5OwNp9x/Depr3YHpGGHXFFcIzMxsc/rME369bj2/XbpVi7Fd+s2YzVB4/BJUEGu7gShCu6sdcnBv/zT8/hd7//G1Z+swxN8gwMNhSix5iZ4axNnyoHPYwaii5lhgBMh5z+Dwk4jJqu2nSBmTZZsgCNqW0pj0d9SSwyIn0EbLirqq0iDi2EmsaKeAGbZhNsCqKgzo9EHcGGQ0nfN14Mk9c5qkg69SvYiBqbOB+U8TBwI3BKjMAx4aYgzB2ZBBkBm1AHCTbnHJB71hb5QbbICbRGhp8ZKsIJOmfNke27B7WRtgug4eDsjEBNGMHEuF0dZi1lY34RjJbF2wv7558AqDb8mBjuza9VTccYNQJCRthUBXO2iGATZINWusD0tDcZYaNFa5NOwIa7o0yrfDfTxZ+7onTyIrr7zYOmgi4WpWmozY2hcxLdjKUE0fmGzkVJvqiIdUfReXsBm2IRjqiIdENagC02fP0urPeugrfdbngc3Qn7/VuwactmhGTk4nh4OLpuzmP6p59R2WxAZUMrZFoNeDVvLh6uVEiwUXAGpaMdOkMzVASVugY9alu7oekZgq5/FJreITT0j6CutQN1TU3QtDRD3dQItaGVjrWhlueEoW2lli5kGimDU6PhGYaVqFXXQGnM2tTSvlyrgpKwV8drUw0No3PuBgYpTrg4IsbrKFoLAtGU54OWkiC0KLLoPFOL9tlLKG9oQGxKLFLzkpGWk4yM3FRkc1amKAN5hakEm0QU0GNcSFzII6KKs5FTkC1mUS6pKkJuZSV66PcYBGyui/oaaYTTHfTfeYyeW3TDNv9IdCm1XZyHbmgSeXU6lLf20uNA582fCTU/o41uXNqvP0LHjUe0/RA6OlfpL1wXE9T13n4s6psKatQIjohFeGwsoqMjoCxOABcODyjy0KfIEcG4+SVwno58DCjpZ34RXMC7OPpq6TVraLumAH1y2qe2V2RqpGyNCTIcjBZTZsbUPgUaitbKdGNkoK2SjtPfpaEqHYaKdLQRvFsrUtFalkZ/r3lo6+2HhuCiHroAw9wdtFz7GY2EmzY6/5URCLMUGjHjsEAN4aaWQjF+hUBznWBzU6CGQ0nnTiXBhhewVE1JXU5PQCOhRqqv4aHev4ANPa6ceiQyNroLd5BB16WY4lrElxFsSqoRVSxHXLkCKXItEqvVor4mubYBJbpWfPndcrzy/HP49otP8N23n+O1t1/C//jdf+CNdz9/fMLvzPzuo0f+z8Pm/zLC5sje9eEpYScM1dnB84q80Me1eaGoyaWTbU4w5NnnUU0hyyLgcNdUmgQb7s82pc+reGRUij8quIj4l7BJ9pZGRRFsqgk4CjpWEuEsuqM0KSeh5LlsEl2hSiDUmLqlkjl740CgsaOwhSLemsJGgg1hhkGzEPSYNp5Qw7DhrA1hRh9PiKGWQx9PaEmwELjRJzBeDi+EPu4gGmIP0XPMUS9gcwBd2XaI8tiLl174J1594wO89Mb7+NvbH8MrvQKWIXn4eLMVVpu5YqW5E2HAEha+kTD3DMamY67gRS9XmzsgtlSBgat3kUkK9g2KorszA4qr1DgXlYKAsHgk5pejVNuClEolvtm+H9/tOEiYscJKhg3FOnqNjdYuoij5gMcp7PM4DfMz0ThdrIVDQjFOZlfBJa4A3x92xQebj+BMRQ0Ut39GeNcUzjcP4mvXswSJ60ihP9zE2Sewiei9iYQxAsTMY5zSjSOi9QpW2pzCZ1uO4LMdR0Xh8bL9x3HifCoCguLg7x8KR3tvnDmfApl+AMkV9fhyizm+3GyGFbtssHynDZZsO4o1zoEoobu4whu8qjhdEC49Rv7kI5zRzcBPMYzY7kv0fi4jtm8Sils/QU4nuqqrP6OA8FVIdxvlVwlDl38Si1+utDmDFRaBCCyoQ5K6BT/Q+1m+hWdpPimGov+wxxofb9iBrw7b4eDZFByj9/b52m34ctVGfLl6C6FrD9bwUPnNu7Fs0358udMBb67ejx+tvLDqyAn87pl/4nd/+DO+XvIZ9FVpBJtidBNqRJdTHYUyC93UdhNyujhjU5MmIMPAYdT8EjYcnJVpNsImLcIbLdX0XAGbWLRULIJNaTQai6MWYKPKDRPBsOGsDd8kmGBTlSC1jBvO2JTHS2HqkirhifuMmZuCcHcBnKyzDsg+ewyFdBHP58UfCTbcJZVHx/LO2iDT/7CATVGQpYBNTcSxp2BjggyHAI4ROXLarwmX8GIKRosiwla0HAI1hBl5MMUi2OTR7+HX4ddYyPBw1oZ/XwiPsjIngNiiTVWMnrZGdHJdTRPBplknMjcie9MoTdDXRLDRK8sINoUSbOiioSlJJthEoCqdPz+60eLPL9EH5dGu9Lp2KA0h1IQ7iwUxq6LckRpwDGu/fAv7Ny2Dh+UWnDi0AS771sPW8jDOJ6YQbKLRc/chRh/+jNL6BsgbmkU2hkc2MWx44jqusakVsGlDY3srKqtKsNfsME6ExME3sRD+aeUIyKjEaboZOJstQ1BWJc5nVSCsQI7Q/BoE5VYjJF+O8JwSFMhroGrQCtSILA5BhzM2Ki0XGNcQbBSQqxWiK0rV0oSm4UnwDL4dk5dgd+wIkgIs0VPgjc4sJ3RlOaMx0xuyimz0Xr6CQrUGienxyMhLQEY2RVYicgozCDBZyMnnGptE5P8SNoXZKKd/T35ZHvKrZRi4chvN3A3FoJmdF6OtuCuKYdN3F2gi0KjoIsxz0qj7RpGj1KCmewhD9JiAzc3HEmzoxqdz/me0Emy0POnczE10037PLYLNT6BzpRzBkfGIjItHbGwU6oqSRLdRH0GjT7EoaqW2nyfQ+1U8wcti2DBkFqNGdDXJ89BTTa2IHHRzZoaQ0kXt4syMCTSLu50W73NrqEij73kqDPT3yJBpK0+lfTrGqCml42XJaCxKRG0xnU8IptrhGVEw3MazDl+HKPLlyfjy1E1iDhmuRVLxCt5jlymuQDlB+zzRK8FGfYE+b87SXLglMjVKgonI1DyFml/DxoQbsc2ZnOlH0NJNr4ZeK7mmAXFlCiRVKBBXWoPYklqkiYU3G5EsUyOJYJOhakEu3UC//s77ePu1V/DN0k/x9Zcf4Y03/okXX3wWy39Y/djNz49gY274/NvfAmye+5uFBcEmLeKkgTAzX1cU8VhNd5V1ReFQ5DNwjLgxwYZQU53xBDayNIJNqj8qUwk3FLxdncJ1NhJuqgk2ojuKa23iPUTmpoaOJXkfQF2SO1Qi3Ag0roQYaYkFVRJncThrQ7iJt4Myjk6i8cegJNwo46yhpm0NbXNoaV8ba0mtBQHHErq4I9DFElSoXQjCjS7OjMKc4tBC1MfuR330AXr+YfpZOha7D62p1kjxN6f/vBfx8uvv4uW3PsQfX34XbvGFsI0pw2c7nbDXPRRrrU/i6wM2sPSPhoVPOLbZe2C3ow+2Uusdm4Gm0YtQdQzhXHQqMgqr0DU0heJqDVIJNbqOfpyNT4NvdCIOOHtindkxLNm0Vwzf/n6PlVg8k1HDmRoz7zMwCzgPm/BkRKt64JZeDa+cWvhkybH6mD8+22MHx5QClF6+j9DuGQQ1j2CZRzDiBmaRRCqPu/CI2sdIGnuIsO4botaGR0qdqh9HdMc1LLcOwDs/7scXO+3w8YHj8M7XIKJEiz0WzvD1OY+Tbqdx+mwiagg2YdmV8EvOxesrtuGjDfuxdLsFvthmie+sThJQbiD3ys/Iuci1M4+QO/kYZxvm4KscEXU2CYNXEdkzher5h5DTF1pBX+jCiXkUTt+G7MZjJHdewTbPeLyz+jDeW3kQFv6x2OtxDisOuIgRUcd8Y/ADQe6jVdvx6ZpN+PjHTViy/jA+J2R9s/kAvqXP79td5vhmvxU2Wrlg9V4rrDlgh+X08yss3PG92XEs2WqOP/3zBfzuj3/C0s8/go7uqIaaytDFGRsKztxwMGgEbBR08jJ2NTFkpOxN6lOoMcGG4VJfEoN0E2xqCDaVv8jYMGxKoqArjIbGCBtGTW0mD/um75YJNomnUEVhgk1Fgh8d8xcZG4EaI2wYNQsR7oGsM1w0fEwMcc4/ZydWtharW5+zRTFd5DP9CDZh9rR9FDl+e6GMsn8CGIrFoDEBx5RtWQwZU3ZmMXRMYTrOsOHnF/jtk7qojMdM6KkOPUrYsRRdYaWh9uhQl6K7teFXGRsJNiq06GvRpJahXlEGbXUhNJU5UNNdsKqIV/YOo/NSkFRjk0ifWaIXynjOGvoMSoIdBfRKwiTYxHtZYPWSN3Fg07fwstoBj4Pr4bpvLVxszBGamEqwiUcXoWbwwc8oq29EDeGmSlVHsKkUo5t4qQHuplHSe9S2t8HQ04WEhCi8/cGH9Pd2DHYhWTiZWgO/3Hp4Z2nhlamGR5qSolaEe7IcJzOU8EyT4+ipKCQUVQiwcHdTtVYlgMOZGk094UZM0CfV4mj0GmhaDGgZm0P7lZ9gmJnHPovDCDi+D7oMdzSkOqIpmW78Ul0hq8rD2J2HKFCokJ4Si4KsSBRmRCI3MwZ5PCKqOA1ZucnIJOzk5TyBTV5RFnILc1BZXYac4hwUKaQbtGa60LbO3hJFw1zs2nH1PvrvAb0UumlpllwuItb0jyNXoYF2cAKDBJsO7oq6QZihtp1rcSgM9LManpjv4i10cRc9wWacYMM3eyGRCYiKT0B8fAyUBIEBRY5AR4/8STBKOLPSVyshxQSWxXD55THpZ54Ev063PBfdAjQUXPQrJ8QYMbMYNNwuxg0HZ2cEZggwplZs099jayntFyehqTyNvu90vDgFLWUpBJskyIsz0DkyIupmeMbhDvpsmq48Rs0ooWXkEkGiHiWNHaKbTs0jnyhUhJq6Cdon0GimeBQUw4YzNRxPUPOvMjaLw4QbsU/YUdE5uv7Sz1CMXEZ8pUZkaxLKawk1csQRbLIINRk1eqQQbBKrVcit70BoegFeeOk1fPDm61i29GN88dnb+GHZJ9i/fQMO7N/32NrFeX6/9dHfDmyO7t8YnhHlZVAWhM+rS6Iea+jkq6WTMANHWRAGOeGmOvucAI2orTHCZiFMqEn3p30/As/TsKk2dkdVxp8UuNFkBSLWYzeUiTwqyl1kbOoS3Whf6pKSwgnKBAcoEuwJNXaoJdzUxNlAQZCpI9CoYyloWxNPEXsUmhgjbhg2DBjCzZNg1HBGhsDDQY/XxxJkYoywiTYjHB2mdj+dHCxRFGqLT999GS+8/DpeeftD/P6Ft2ARGI+A0lZYBOfBLiwPRwITscnlFI4ExOGIXwR2OHphh70XNtm4iQLiiJwKtI5fQrGyAUFRyST1KYoL0LX1oG1oAq6nz2GblT08IuKwydIRS7YcwNKth+jiexjf7bfBKnNHrLFwxBY7d2x29MDWE4FwTizFwbPJ2OkdiX1+MdjiGkIw8cL+kGQUX7mHaMLD6aZhfO8TibCOCSTN/ISEaULDFJA08gDhPTcRN/YAGZyxqZ9AaMsl7ApMwx6vGPhmKhFY0Ya0nsuIUbZjDcHg2DF3uDn74nwQ3ekVa2ETEIHywWl45Mmx1TscX5u54fN9DnhrqwXyRq4gf+YBsmfuII++bDmj93BKPQb3yg4EqgcQ1TmLdO4bvkdf5Gt0F3EDKBi/gSIudrz6GDaJtfj2oBe+22GDbzaZ4dvtlvhs40G8+8M2fLvFDMtp/73l2/DFmh1Ytm4rPv9+HfbbnIDdqVAcPXkax87EwJXuki2j8mAZlg3rsBxYRebCKrYYtmkV8CzVYp9vJH739xfwn3/4Cz776EPUFSdjuLkCnUojaoxtl5Lu3hS/hA3X00h1NSbYMGg4I/MENpyx8YGhOo1gQ8/jjA3X14iRUdwVZYJNDDSctSmIgDJXqrNh3FTzKESCDUdVEt0wEG4EbOL9RFsW+yRjI4Z+RxpRE3oCRWHuyA6yR3agjYANg6aQC2cFbuxQHGyHnFPmkEU6iIn5cvz3QRn9BDaLMzWmbVNwtsWUmfklYkyQeRo8UgbHBBve5serQ6Tnm2BTE35UFC2XhTugU1OKrgXYcI2NdhFs6gg2CoJN9QJsuHBYgk083XRJc9hUJDMKuRvvCWzEzMP0eYiuqAhXRLodwtqv3sGxgxvhbbsfHubbYbVrHdyPO+JcfAqcIxPR+4gu2nd+Rrm+GXK9HjJ1nVRjo6hAaU0ZympKoWjUCdi0dNEJPzQI73/6GVbvsURmXRcKW8YRVKBHZHUPomv6EVLejgTVEOIU/Thf0oLgcgMC6AbC4lQMEulCom5pgbJeA4W2DrULsFESbJQEHcJNvQoa/n2tbWgl2HRcfoTG8ctYTxeUEG9z1CU7i9nZG5Po/yXOHnJZHibv0M2FTIH01AQBmvyseGRnJyKXR0RRZOUmIoP2c4ywKSrJWIBNlbwcWcXZKFGp0XflDsHmulQ0zF0ns7fRef0B+u/TZ0R40c/cFGsddV17JEbwZMtVaBydwcBtgo3I2IDiZ3TcYtw8ErDRztxA4xzB5vZjdN15jOH7jxGbU4LQqARExsYhPi6O/l9TMKjMRR9nVhahxgQXE1J4/0n8q2NShoZDeg3ptUw1M4u7nBaHCTWm7TaZBBpTLIbNQsbGCBtDSTLBJlXAxlBCuCnljE0Sakqy0DnKo5xmUU+fKX82+ss/QTlxS0AnrUaH6s4h0U1XN06goVCKod2cqZGWTeBWgs0dCmnF7qdBY4pfo2YBNnSe5uLh+rmfUNU3g7gKFRLLlUgi3MQVVQvYZPPyCgSbdHk90mq1qOoewYmgCPzjH//EZ++9ja+++JBuDt/BxhVLcXjbOhzYs/2xq8/J+b1Hj/w2YPMSwcb6wObw3Fg/g6Ykel5fHvdYXxYLEaV0Ai6KhIJgU5tzDjVZQZBnSsHAYdRUZwTSNp2E0+hkbIRNVSrhhloxQirFRxoCzpkbY9amLiMA0W47oUr2JNjQfqI74eU4auOdUSuKiF2gjHdCTYw9amIp4uwgj6UTK+GmNsYaSoGaJ7BREWrqoo9AFXuEwGMmRcxhaGMILBQaYyvFIWijpdAwaiIPQBvB23Qsaj8h6DC9Dxcs++AVPP/iq3jt3U8FbPZ7hcG7uBnmEYWwiy6FXVQBDp1NhFVwBsxPRYsJ8jbaeBBGXMToqA2WLkgoVqCxfxqZZUrEZpVg9NJNzNx6gNqWTpTrWrDPyR2fr9+O73abY9kuC3xBqPmELuafbDqAJdvp4k4nSh5ttdLcDqus3ESGZr3TWWx0CRJx6FQyNroHY1tgNGrpRJMx+xBBbZNY4hqMs00jSCbYJBJiki8AsYMMn9tImQaSJ39GYMMUwWMCAbV9CKsbwJkyA7zoZMzrRmV0T8PqVAR2HjyGkx6B8PMKgdfpBFjRv7f60iOkD10XzwuoaMVZeQdWuAUjpmkUpZN3kNI9iqTmLshGryCxeQgR2g7E6HsR1zaOpME5VM0/EjU2tdeB3MnrKL1+H8mD17DDPx3f7DmOFduO4IeN+7CCoLdsw14sWb8bn67aiiU/bsXXq7Zjyeot+Gb1Vnz1w0as2X0YmyyOwszTl9BXgJPVHfCQd8KV/p+CVD3wKNXAhlCTSP8HqYOzOFNYi/8k2Pzuv/+CD959C9V5cRhqqiTY0F0bd0EpMmk7Q6CmW5GNToINg8ZQyZkZKWPDuOFtPtZSIY14Ytw0l0uwyYjwR3MVj5xKQ7sxY2MqHpYyNtGoL4qGplCCjSo/XNTZMGxMBcSmrE1lfICosTHV2pTGPBkdJYqIo05SEGwINcXh7mJiPh7azTUlJtgUBjuiKNhewCYv0ALyaCeUBFsiL2A/6mIcUMVZlHACiTGqGSeiNaKGthkli7M13C4O6TEOfoxBQ20Efy/tke+3RyBGEUmvG2ZFmGEocbZGCgGbMIZNGTpb9E9g0yjBhqOlQYmWevouqWTQ1ZZCxxmbikyoCKZ1+TF0PgpGJdf5JXPhNUOQYBPhguIgho2jgE1JuDPKCTYRroew7ut3sWvdMuxa+w3WfP0ZvLzcUFZbC2vvAByPTsLAY6D75j2U1TehukGPSpUSlVxjU1tBz6OoKYeySY/6zk609fbQz5/Aa2+9i+1mDmgavYo8dTcczmfAL12B0zkaeCZXI0HRh0zdKE4mVsIzqQpOfP7wCkaWjADT2IA6rZJgwzMPG4eBi3WilJDr1Khp1kPZwrMZt6FjYg69lx9A3T2InXs2oTL9FAz5/ujI96NzowP9PbiiWl6GiVv3kVpcgvRMAkxOItJzU5Gelw6efK+wOEMsr5DJ0CHYFBSmGLuicgg3eZDJK5FekI3y+gb0XOaMzU20zNwi1NxCE0XnzYcCNZyx0UxdRePMPMHnDkoaOpFfVy+Kjfs5Y3PzMVrp4t1KsGkTyPkJLXQDppueR9OlO+i+A4INvc78fURnFSE8JhmRMfFINMKGC4d7ZASPKrrJkNF3kodPV/FUCtnoMYUJPcZWysLk0vMJLlU85JqPGbMz3NLxDhl3Nz0Znt1Bj5kyMx3VT7qXRJQTVijaKwg0ZVwr8yQMpXRuKEsRcOFo5n0jbBpou5FQ01ycgqbiRPrOJ6GaYNM2PCKGbvNnYKCbO/3ln6G/SPgYmUNytRaK/kk0TN8i1DBurkMlhnXzEG4e6XSHUHOboHObMMT1Mk8HI+dJPMEMh6kbimHD3VOqGYbNQ5S2jyG+XIXkShVSK+sQVyxDErW5qhYBGx56zsss1A1PwczRHc/89e/46uP38fXSj/Dlp29j64ovsW/dcpgd2PnY3c9rfp+V5W8HNraHtoQXxPsbGspj51tkiY9bZUlorohDYznjJhraonA6ATNuzhJupK4oE2xk6aYg3KQH0DHCjYCNP8FGqreRpXhLsEn2El1RSgJQiu8hwoor1MkeUCa4SbCJc4EigVCT4AxFnCNqYx0EbuQxDBtbQg6dWKPp7i/aCipCjYhYK7rzJNgQblSxlgQac4EaDg1H9KKIIuxEEWKiDkJNoFFF7YM28iDFIdo/CE3kPqjpsfpUd6z69BW8+DLB5r3P8YcX38J6O2+cUw7ieI4OJ7I1cEmtgV18EY4nlcPyfBLW2JzA+qMnsdnWC5vtPLGWgLPusCPCsyqgaB9GXIEMiaThIboD6pq6Am3fGMy9ArF8ryW+3W2JL3ccwdLtR/AF17tsPoylO8yxytwBG6yPY5ujJ/aeOIv9PjE44J+Ag6cScTgwGRbBmTgQlIKv7L2QODgFN3kb9iSU4duTUThVP4r0OSBu6mckEmxiCDYRvbeQdIEzOD/T4xfgWt4N9wrCQIkBrrk6+JQaENMyhcT2C8gwDMLpTCRsHb1gbXMSzgFxSKjvR+mlnxHfewPH81vgVdSOUN2YWM07oLodjkmlOJVXCN/YMKg7W9AwOoi6wT40zs6goHsYMW3DqKQTnIy+0DwyKmf6GkrnHyC8bQybTkQT8syxfNNerNq0GysYfGu2YtnabViyZguWrd6Eb1ZuINhswLKVm/H18g34cfc+fL97O6HTE5bRWYjouIq4kTuI7LqMuJ5LSBq6ApeyemRfeoh0+uIn6wfxu2dewu/++Fe8+/YbqMpl2MjQTidQxkxnbYbADM9D01FLd241JtgwZJJpm7uhJOhwmIZxM2y45VFR6RF+aKK7Nwk28U9nbOi71FDMGZsoaAujF2DDsxCbYMMhsjaJhBq6SJfH+y10SYmMTYw3io2wKWLYRJ5AcYQ7SiJOIO88FwvbiIt4IU9MR7ApCjXBxh65p4/Q98kJpSGLYUPAYGxQMGRqCCUm5IhtRooAjK0AjAk4i1HzJI5BGUXHohg2VnSDQbgK2CsAw8drwq0EeLjlWIBNuCO6tOXoaK5fgE1LA+HGCBupxqYWDcpKaGtKoJPlQ1ueCXVRIpR50QSb8wQbOv9w8XW8L4HQmLEh2IiuKAEbJwGbMOf9ImPz3RdvY8mHr+Mv//1HpJSUo2HsAr7ZdYAQkokRAJ1Xb6JM3wxZUxMqCDaieJjra2qrFmCjbmtHe18f7O1t8Oqb72It3ZycCEmD7akEHPGLh11IHuzDC2EZmIHQkmZElLfSdhrdIGTgsF8sLH2CUaJQQ9uog4owU8c1NUbYcPdTrbYOcj3dxdPvqmlpgKq1Fe0TF9F35T5aRqexftNaHDu4Aa5mG+BhvQsKHiVWXwdNVz/6r99BQm62WAAzMycBaTkphBuCTUEGQSZdZGwyc5KQm5uyCDbZyCsm2NRUIL0wG3JDm1igspkuwpypaSLANM7Oo/3GQ/QQXLooWq7eRSthpZngU6hrQ4G6AV2Xb4uiYM7UtM4DBm5vSLBh0OimeDTQPQk1hKO2yzcRkZqL6PhURBFskuLj6f/WCJsqI2wYNIwbYzBkRBBMRMgZOpyV4doZzvI8CUaOQA1td9J2u4ANj3jKNaKG55rJohsWzsoQajgjI7IyXPjLoEmTioA5I0NhKJWKgU3bLSWEGwrO0IgsDWHGBJumQqm+RleQgEr63FsZNmOXUH/xHpro5q7xKuHvGt3o9U8hmRDBtTf104yXm0bY8Cgohg2jhvBCqJFgwyt0Pw0badVuCTiiSNiIGdO2aV/U3hBseAmGwuYBxFfUIUWEQsCG59DJUxsEbJLoeI62GXV0vVq/cz/+8be/47vPP8LXX3yI7wk3m5cvxc7V38Le7shjVx+P+b2/Gdi88DcLe7Mt4aXJAQZDVfx8R03S465avjtNRKuMTsYV0YQbOgEXnCfYBKI2+wyqMwk2hBsTcEyw4baa7iA4W8OwqUnjeW1om0BjqrWpSfGFKiMA2UHWdFdpDW2qp0CNMsFVahOPE26cURvvJHBjgo0s2hbVdHKU80mTcKMg3NTFWtPJmU6aAja0z7gxwkYVfUgKAosp1BGMF0IMtaqI/VBG7IUmfD/U4bQfdgDqsL107ACa0t2w45u38MKLL+Pldz7Bn19+h+BhhZOFzTiWqoJlTCUsIksp8nA0PAeHzyRgnZ0XNlh5Y/MxH6y38cRGijVmLtjr4o/I/BpU0B/QMb8wbDB3xLm0InRcvI3YcrWY7O/bPdb4eudRfMmw2UqxzZzCTKwcvsHGHdudfbDfMxhmBJojQZk4cp4iOAsWYXmwji3C8uOn8c2J8/jSLRRLXELwqe0ZhBpmBWwixx8hbuJnxA7fR2jPLcSOPkTC2EOcqO7D8bIuuBa1wr24Bc55epyq7kGYehjeJQ04X9uGsl7CUmAMLOj1C5pHkdQ6idCmSWSP3odPSTfcspvhVtKKs7oRxLbNwCmpDAdOeCAgyB11dRnQNhejlJBQrilFfGUpguQ6KOlkWEGwqaITXs70DZTf+Rln1F343sIbS9cfxrfrd2I5oWblhm1YvmYTvl29Fd+s3YrvVm/ENz+uJdisxdc8pPvbtVi5cw9+PLgbO0+4wTExDxH6ccR1X0Jsx0VEGOYQ0TqNk5UNSJy4ReC5jjCC3++ffY1g83e8+dqrKM8i2DRXo7VGQkw7D+OmtpVBw1FNJ6Iquhsr5+wMdz9J2RpTpmYxbEzFw5mR/kbYEIIqGDaJAjaNpbELw70ZNqauqLq8MChyQlArllcIErAxjY4yzWXDqGHciKxNrDeKGDacuSHclER7EGxOoJQil2ETdIwu6jwhnTQaiIFTTFESYof8MxJsyggz+acI9nTjUM2ZE0YGY4PR8S+CAaOMtKWwewo1/wo2nJnhYLio6HtbfHr/AmxMjy3GTWWwBSoinNCjr0R7kw7tPMswZ2kYN3qurVGhWa9Eo04OfV2FmORMW5VLsEmHpjgJdfnRdB6SYFORSJ9TvA+qErylz+CcrYAND/dm2FREuCHIbjfWfPk21q34DN8u/RB/+8dzSFNoUdk9SN/xg/DPyBPrRHVdvY6yhmZUNTWKjI0JNjwRXzlt1zU3QNvegebOLliaH8ZLr76NH7YcxuoDzthmewqHPGNwyCcBh30TsedEFOxDsuFA39mdrqE44B2DHS5nYOt3HtW6emi4MFgrh9I4l81i2NQQbGqaGqA0ULS1oG1yFu1zt6EfmsGHS77CM3/7E/7t3/6/+N1fn4FucAId1x+ggS+aU1cRn5WB7AyeXZgjGTkUeTzDcH6yKBzOykkWsCl8Cjb5kClkyCiiz7inH92X76OJLrQtdL5qvngLTfS7u279hO77QAePjLpHQUBpnr2FsqZuFGob0X/zgRgK3sbFwkbYcMamg/YFbKZvEojuoZt+fuAh6L3OITwxC7EEm+joOCQ/BRvO0vwaNhycsVnYZtgwYBhClZyp4SyNlLnpqMwimBBYytLpu8p4yRTRRq/byo+ZQuxnEmjoufT3xcW/3LbSzy2OFu5eMobIyBQli2hk0PA+Yaae/jb1hUloLEhCE21r8uJRnk/nhOFRqMcvQT9HYKTzYNNV+nyu/oyqTroRra1H/cRVaHl+mol5qLkLimFDYOFFLU2w4dYEmMVhAs5i2HDwaKja8dsiRNaGYKOZ5iLuu8jRdSGxSoV0mQrJvIxCiQxZSj1y1S1IlWmRUq1BcWMHKho76Zy7Ei889wyB5mN89dkHBJwPsW/Djzi4bR2Ouzs9dvY68RspHv6//j+bXyHYOB7ZEl6edtrQVpMw36NKedynSUWvKgXddUl0co+BviQE6vyzhJrTkGdREGy45oaHgEuwkYK7paozGDb+IqrTJdhIyyzwCClpTpuaVF+U0Ikn3f8g6jN9oEh0Qx3BRnRFEWikoG1TxibajlBjC9kvYCOFJWqjLKAk4CiiLVAXbbaAmrqog6hbBBtV+AEJNgwZI2zqwvZAFUK4CaUTfdg+KOg5TWkusFz/KZ775wt45Z3P8I/XPsAna/fDu9gAh8x62CWrYZtQg6PRRbDkeptzKdjqchobj/oQaHyw4Zg3Ntn60rYXfjx8HGZeYfCJK8BOR398u9sG3+y0whHfcMTLGmF1OgY/HHAg2FhhKYGG4ws6QX666QC+238Mm+29sMM1APt8w2ARlE6YyYdlZCGsoktgFVWKozHFMCNgWSSUwTpVAfvseuwNL8XZ+gti/powQkzshceIGrqH0N5boisquP0KnEs6CDVt8Cpph3t+AzyKGuGSrYFTWh38yztwprobkcpuxFQ1IahAjZSWSQSr+mGfqcaJ/Bb4FnfCPbcJTrl6uJcYEKwdQ27PNRz2CsQxp0MoLaK/CXkE8guDkJl7HlYnbOGRlgct3aFV34SYZTiXTnDVtH+quhWfbrXCN5sOYdnaXfhuwy4sJ9isWLdRwOa7tTuo3YJlP67B0h9X4etVnLXZiK/XbMCKPbux3/UEfJPyYBUUD/f0fAQW1cErXQEbAqA5YTJK142g2k5Yn07An557Gf/5pz/j5ZefR1FapIBNC50g2+QEGzndmTFmaNsEGwZNUxnX0nDWhrM1dGdWzjU1hBYjcKRamyewaSznNaRMsJEyNk9g83TGhmHDdTa/hA3HAmzi/FEVH4AK2uZh3wI1sV4ojTmJshjCTaQHXchPiG4nE2w4ayNgI9ZLsiPY2D6BTbAlCoywkYcfFXj5f4INA6SObiw4GCUcJqQwWEyhoKil4OfxY5yxKT21HzUhdOPBjxt/ZvHrMmwqI53R1yAj2Gh/BZvm+jo06mvRoJNBr5Jgw4XDGrrAaEuS6bwUjRqGTTJBMMGPPiuGjZeADMOGa2wKGHcEvUqCzSnr7djwzQfYuOoLrPyWvuMvvoRcOnHnNnXg6+37cS6vRCyn0DF3FaW6JlQ1NBBsFE/DRlkJlaEZjT19qKvX4/DB/Xjx5bewaqs5tlq6YaetD3Y7ncIe57PYdzwIO+39sc85EPvo2G7HU9jpEIDN1ifhcCpELMmg1CpFtkYhRkFJc9goCTZcX6NsqIeysQGKxnq62x/E5N1HGCJYKDqG8PlX32HJpx/j+Zeex/PvfwLdxBxd+PjCeBONtB2VnIb09FSk5xBwstKQl51EsImnSKDvJMMmBXl5hBqew8ZYPCwyNgSbdIJN49AYWjlTQ7ARQ5MJN1IX0s8CNu3UdlD0Emw4m1Pc2IWSRgMGbz8S+Gm79RiGWwwbEHKATtpunruHhul5AbDeu48x9AjQT0whPEmCTUxsPFISEgk2qRiozUEPgWMxav4VcPiYhBwKE2yo5W4n7o5i2AiwMG4WYJNF31mK8ky0V2SL6KCf62DwMGhENkaK/yfYcKamqTiZgJMsUKOn991QRKgpoaC2sSAR+oJ4qHLjCDZ0fuGMzfhl6K88RBPBpvka0HrlJxQ39yJX00Kf9U1o6EaMAfOvYCPFE8zwCt2mbQk0Jtw86YL6NWzuQzv7kF53HimKFrrpVCKVIpFQE1dajcy6BmQq6YawUoUUuhktN/Qho1yJV994F2+8+gK+oxuCrz95D6u+WgKzHZuxe9sGnPDxfOzodVLA5tNl/4dnHpZg8w8LF+tt4fKcM4Z+VdL8aEPG4/GmTIw2pmO0IR3D9SmEnCR01MZBVxRMsDkFeTZdtLJ5fptfZ24YNgwaE25+2R3FRcQ1KXTyifdAgudOgo03auJdUJvo+iRTw11RCU6oiTPBxp5gYyeAU8Mn12g6QRJqaqMYMxJsRBBsFAQXZeQBEQwbARoGDoGFYcOhDN1H+/tQG7YbitA9qAum48H7UReyBzVh+8UMx657vsWz/3wer7z7Of75+kd4e9lGOKUocCiyEvvPl2KXfya2+cRhm1cstp4IwyY6eW056ovNNv6EGj9stvPHxmN+C7HqiDvWHfXEemtvrLfywle7bfHNAUesJ/ws3++Ab3ZZ46ttR7B082Esofh04wF8v98Oh7xDcPhUJCxDU2EXWwr7RBnsU6rhkFpDCFHieEYdDofmwTqhCscSFbBNVeNwVBW8qvtExibiws+ImvwZMQScyMG7SJ0B/OsncZxg41HYgoDyTviVGuBb0gyvwgaRlfIsakeYcgzhykEkNI4hRj+KENUQElsuIkg+AJ/iVsJdDdzy6mHDXXL0PvhnorXTyDZMwinAA7lFZ6FrSkNHVyGGh2twli74Nucj0UgnxKorD1B17S4yx+jiceUevYdmfLrBDF+s3IZPv9+Ez1ZswWc/rMEX3/2A7zhjs3onYWYrvl65jnCzCsvWrMNXq9fjuzWbsXb3IeyxcIDDydOw9vRFnlaFhJJqHHYJxLYjbjhkdwLeyUU4kSKDhUconnnhVfzPP/4XXQyeRW5SKAab5DDIcwgyWQSbdIEZgwk3Rtg0GzM23DYTWp7O2PAkfNw1lWCssfGDvjQJXTx6SsxjQ8+tZBxxV1QMeJVvrrHRUizU2HDWJpu+W0bYcJ2NKWtTJrIQARJs4v3F4pgSbLxRFuuJ0mjujnJHefQJAZk8gk151HGURjiL4NFAvBhkSagdCs9aoibWGeUhVig8Td8Lgkc1wcaUsakldPyr+BVgFh0zgUdEjB2Uxm1+TBvvKGBTG3pUwMaEIkaN2DbCRhZ9HAP0/9BGmGHYmGpsFrI1BBu9mJyPYVMIDV20eCkFDV04NAUxqM0MJgT6i647hk1lvCcKQ3hY+zGYMjYCNvQ5+VpsFrDZtOrz/z9zfxneVra1idrfn76+c7r7dL97V9VOVdh2HMeOHcexE4eZmZmZmZkcMjMzM4NMkpkxDldSDKlKQVJMec4z5pISV/V+u8+/vX+May0tybIsS3Pda8wx58T8aaNgY2ODvPZ7SKxqwIx1W+CXU6SWU2j55AsU1DShuKEOBRVlCjZF5YUKNgUVOlQSNs33HyKnqARrVq2And1wzF25E8t3ncaKveex6hAvSAictbzIWbnnLMFzBqv3n8cS3j9/2wks2HEcF/0jUd91F7LuVGlVCUpry1FSI+tClRM6ZVq3VG01oxb17a1IKsjDtbBoZPHqWd/+EJOnzcKiObPQt39f2IydgOan36Dx8x/R+vRH1Dx8H/6RkYhPTkBsWiJS0uKQmRqFzHSZfVi6paKR+KeMTRzSZTmF3AwFm7jMVLR9/Dna+FyNnwpsfuTzC2y+V5mWrl+Iv59fKtxIxqb+k2+RUd+GgpZOPPhBG9rdJqhhSNamndvbjGa+vgbCpvObX/lzf+Dx74D+/iN4h8YhMioBERFRiIuOIlrjcF+6iAmQTmJD8NJZmKC2pv3utxVw5HHEiUQn0dLJn23nsfYCYkVhRgvpYmohaFryEtGcS+zkMLht5e02Oc795hw+JleLZr4WiSaipSk7Fo1ZvLjh1rTfyPdPQpaBqM2MRl1mJC9eolCbQdwYYVOZEqpg0/zgEeHyDPVf/YF6okZqbBo++wmp1W1qOYWmT5+j+kMtK1OlsjYCG63GRrqkTN1SBt6W4d4y87AKdex1t1R32HQPOSZdUXWf/4bSx88QpqtFRKHWDRWRqy2CmWioQ2wZjxdVILK0BgX8rHmExqNPX3OMHG6PWZOdMW3McCyYNAFrFy3A9q2bcMXD/eURwubfo3iYsLEbZLbn/OG1/lUZbi3v10W/+Kwl8eUX7cngFk9bk/BlRyo+Y3xxLwdf3stHVaYnypJdVTGxqZBYQnCjMjbxt1CSIKEBp4S4KY2/Rthok/VJlMS68ErzDKKvbkJ9yjWURpxBaeRpVThcGnZcoaaMjWIpQ9XXGFGjxWHiho0kcSO1NmXB+xRqSgN3oyRwF7c7UB6wnQ3vNui5NahuJ+4TLAY/Yofbct9NvL2JDe56lPlsQjlhU+5F6HhvQKn3ZtSF7oPrvvmwtLRSGRurIc6wGDkDS84FY87ZAMw57ocFRxnHPbDwmCcWHXfD0sOEzUFeiR0S2HB75CaWHSRwuL+U22U8LsBZaoxFB69i7t6LmLnjNGZvP4VpGw9h0qo9Kiau2k3YEDir9+NcWCYuxuXjXEIxrmTUwUUQUtCGqwWtuKHrxHXu7w7OxeGIEhyLqcJhxt6wMpzLa0PsZ3/Ag5jxffIbPLp+gNftb+HV9RUOpDdgb1QZthJE+8JysTc4B4fC83EluwHnMxqIGz533m0EVDxWSycEt3wM7+on8Da8C9fCLtzIacOpuDKcT6vGfmJrb1C2Qtb5jEYEN36E6NpmXPO8gGQ52cqyGgRwclwAvJPSkHzvC9zUd8G79hHO8bVfKe7ANp9kTN1xFnN2nMGKo7f4ft3AltO3sHzHQUJnESbPX42J81Zg4uwlxA1vEzUTuV3MK+wl63Zg6drtWLt1D4Jj4xGTmY786jp4hCdh5eaDOHnJHdeiMrDrVih2nLkJCxsH/M8e78B8oBmSwn3wqKkEraXJaCtjo1fKBo64kVFNbTpeqTEaCZqGPOlOImwYApzmAplpWGATyfsENjxG3NTlhKtFMOsIIJnvppXYaZJuKt4nE/g154YRNqFsAENeZWxkaQXTgpgCm2LCRkfYSMjyAAUR2mR9ghtVZxN+TWVttAn7rmiwCThLzJzTYOMpsDmjimfzA08hz+8Ucn0JDJ9jyHDjRUDIKRR4H0TWre2okgsHAYYAhlsFlm5weYUaI1RM+yozY7qP+6YwgUbul20NL1LyXLcq2FTIzxl/Rv0sf5/ebz90hE1R8Dn+H8r/ApsqNNZXoFFGQxE2DdXFCjZSOCyrelfzyruSV8WVmWEoJWykJkm6ogqkKyqU74k3IedxUCselloj76OqK+rSriWqxmbV3PGYO3kEbOxtoX/4BNHFesxavw0hRXoFm6YPP0NhLWHTaIQNUSOT8+XLsO+KUlS2tqKDJ6mUtHTMmjUHQ3kBNH/VDn5mT2D53rNYtk9W+j+LhVuOYv7GvQTPMSzZfgy7zrrBOzYTh6/7wDUsHg23u7SZhmv1al0pmaDPwK10RZXLCKm6GlTVN6CurQ2pRYVwj46H4c4D5BhqMGXyZCybOxU9e/4Do+YsUBPl1X3yA1o/5RV6+114BgciLiUWcURNsmRnZEI+noBT0+ORmGyETVqsqrnJzEpARnYyMgmbQsImJiMNd7/4Gre//BEtn3+vRj41f/EDmvg7pC7mtnRF/fQSHVJrQ+jUfPQVUqr4ft2+T9gQPt/zPkKm43sNNZKtuSOwefoT6j7+Ts1KLAXIH7wESjq6eOETgaiYZERExiApJgo1BMX9sjSiJQW3dUa4EDCvu5+0Y3dUloZhzNhITY5kawQ2HRLEjeqKMnU7GbeteQIZAY3ARQCj3X59zIgZRiPR18htA2FjCnWMoW5nalFH2NQr2PD1S3dUBveJm1pCpzolHAUZCWh6+C4MT75E2fvPUfbBc5Q+eYaKx0+RXtWOoraHaCBsqgQ2KmMjkJEJ+bhVNTaCGwZRIxPzafFn0LyO191Q3WEjUSWFw4SN7t7nRE0V4mQakmID98sQXVqJlJpmxOkbEFVaixgip6j9Po5duI533umFCaOcMGfKOEwcORw9/vY3vN3jbRw4eQJXfXxfHr548cXmff8ONTaEjb2N2Z4rxzf51+f5tXzSkvLi69tZL1/cy8O3d3Lw7d0cPOf+1/dy8fR+Nn78qByPauPZkNyEIdULeqkNSPZSUZoko6aIm0StS6o00VUBpzT+pqq1KZaJ+2T172htHaniqEuEzTYYYi5BH32eqJH6Gi1T8wo2bHiLCZtiY1eU6o4KPMQ4iOLAAwQPrzQDBTV7UBJA2PgTNgESOxk7UOZH4PgJahi+WqZGhZ9x67UeJYIZny0o9dqCEp/13G5EfdBOBJ9cigEDLDB4KK/qHEbAfMRULD0XhPnn/TDvqAcWHfLG7P03MfeoGxaf9MTc/Vcxf98VzNtzCXN3XyJiiBuiZqWKm4TODQUeAdCigy5YsP8KFu67jHm7z2PurjOYtvkIJq89QNTsJW72YfzKvXBauA3H/JJxMaEUZxP0uJhRj0u5TbhcKCDoxFWi4FpJJ/ZHF+NwtB7H46txJL4GByIqcCG3DTdb3schXRdOlD/GoRx+OHPvYl9aDRbeiObjS7HNNxVbiIqDEXnETRZOJJbhsuAmvR4nEytwNacZEU0fIaLtc7jp7+MysXSVz3spowmnCZmLSZXY6ZmEbW7xOEwYHYrQ4XR6DRIfPUd0vh6nVy2Cx/o5cF8zC5fWL0F4eDjimh/DpfgO3Ks+wPXyd3EpvxUHwrNxNl6HjdfDsN9HhtIn4LhXPHaeuwnnGfMwYe5iwmYZt0sxed4STJ2/DJMJm7nLVmP+inVYvnErDp09jyPnL+LQmTPIqjDgyLUb2HH4LKYuWINt569hr6sXTrj5wnLwMPzHP3qiv4UZYkO8jRkbDTVNxYkMNm4EjRQKtxax4cqPQ21eFOqJmQbJvEgQLtI9JeCpz40gamLQUsSGLScCyYEuqOHxTj2fUyfgiUBrQSQby0g2khGoV7AJ1ups0o3rRhE2pqUVyuKIm2heIDBkuHeRoEYNYTbW2CjYaFmbXMImP/Qy8oIvIJ84yPE7qWBTEEzY+BM1jFzfk8hj5BM96bf2oJywKfLhCd9Vg40goztOTGFCiNr/P4QpS2MK08/L8+e6bUOxr4xa1I6b7tMHHESFL7+/nvsIm4t4t9mgVvZulwn6ZN4aRkO9dEMRNmo5hRLUl+ejVkfYFKaqWYcr86JhIGyK4734Xt0i/q7xPboCXegFQu6oBhsfKZ6WGqNjKAg8g3PbF2LRJAesIWxmTXLCwGF2qPnwE4TnlxA22xFdXqfWiar/4BPkVTdC11CrYJOvL0KBXsNNUUU5YdOOO+8+QnxcJEaMmYShzpOxZPVOrNp2hIg5rjIyk5fvxIipSzBy2jysINJ3n76Bxev2IiYlCx2P34euvo2YqVbZGcGMvtYAQ00VKmoroa8xoExGRNXXwtDQgPKGenR99DE+/vE3fPoLEBAVh6kTRmHF7PHo0+stzFq9EU2EhxSbNn/yPfJqWuAW4IvYpBgkMJKSY9TaUOk8+aZlxPF2tIq09ARkyZw12anIyEpBTkEW8kqKEJuVhYfPvkXn59+i7akso/ADWr74Hm1f/YT7/P1dxE0nYdL5A/Hy/Dfo3/0EKdXNqHj0IWGjIaZDMjUvCJznf6Dru5fo/OY3ouYF3+8XhM0fuMfHffgH+B63wSMgFGHRyQiPjENqHGFAYNwtyVBI6SiMV7gxZWZMsNEyNFrXk3Q5KQQZszWCGcnUmLZtvL+N97fy/hbeL5mZdumakmJfY5eTKV7Vz0jtjOpe+nPUZxMyxJCKbC3qs9hWEI0StYwaAU06/460KFSnEzbJEcjje93y/oeo/PBb6D94gTIpDn7vSxjuf4yk8iaU3PkAdZ9rmKkkSCo/+BEGGQUlmZm/dDdp+1pWRjumIcYUf8WM6X55fPVnv6H66W/I7XgfkXmViJcup6JyhBE2UeXVSKtrR1x5I2GjLYRZ0NyJ9dt3o1+f3pg0ZgTmTp2MUU7D8be/94ClgxOO37iFcx4eL49cuvBii2Rs/m1mHt6w2D/a52xLQbz7i+JEj5elSVIo7E2w+BArPihPJWDSPVGc7Ibq7ABGoEqfvyp8JGzK1XBwd5QQNhKlpoi/hTLBTex1DTRG2JTHX0f8jV3IDTgGQ+wllBhHRAloTFEiqfJ/CptDCjbFf4WNQo0WJf47Ndj4bkeZj1w1bkE5AVMuGRpfydIwjLAp8d5M0GxCia8Gm9rA7Uh02QQrSwvYDHWGncNImA+dgMN+mVh7MxqLTgVg67Vk7PPLxsqrEVjtEo4DgRnYfD2CJ+ZEHPZNxsJDLlhMwCwX0Ei31GEXrOS+ytrw+BJCaOle4mbXBczfeRazNx3FtDX7MWX1PkzldvyK3Ri5dCc2X/LHjcw6nE1lpDfiXHYLLhMrFws7cb6wAzcMD3EgvhJ7I/U4HF+Lw8nV2B9TgXN5BFDNbRwpaMeN+ic4X9SFMxkd8Kp9gB1+6TgdY8CJ2HKGHmcT9dgfko1jscVw4c+dz6zHiaQqHIgqwqmkMtzM68DltFa+hkZczG4nXlp4vB7n4vXY6RqLrTdiscctFUe8cnAloUJ1Z+U++h7FuiqknjgA3ZEdiNu9A1G3fND02TdIuPsYyY8+RsydT5D64DNVfO24aD0cZy/FiFmLMWrmIoyaMR8T5izEtAVLMGH2ApWhmTh3AabMW6SOTZ1P2CxdgUWr12LJ2g1YtmEjVm7einW7dsMlIBA7Tp3Fuu0HeP9WLNt9EMsOHsHKXfv4v3TG3958B/3M+yPc3x336qXGJkFFU3GSimYFmzjCho1WfjxhwyuvfCJGUFOgwcaEGglBjTy+LjtcwaaK2/YyXgUa57pp5c82C4Tk8d1gU50hyytoE/WVGeeyEdiUxPA7xJB1oxRuZOj3X2CjuqLCrv4ZNv6SsdlP2Eg31Ank8rZ0Q+X6HVdzxaS57lQF+QV++5FFcFTJ90wAQ2zI1rRvum3a7x6mjI1pX8/vp3RBSaGwKQQxkgGSGps89+2viof/BBv/gzDwdcgSDDr+DY9bKoiaKrTVEzYETTOjsc6AeqLmP4NNRW409OkhKJI1oiJkeLzA5jJ0sk6UzxFkuB9QsMkh6vKJvoKgszi9ZR5hMwxrCZuZExxh6zyMn8kvEZhZgNkbdiCpplXBpva9j5ArsKkjbAyl2jw2gptyWRdKj5r2TnQ+uI/w0EBYDx2B4eNnYTFhs3LLESzdfBAzV2yH3ajZeLufHf7rf7yDAbYjsHnnMcyeTaCPHgN3nsiLGzuIJGOGpk5PyBhQXluFyrpKHqtAqcCmrgblxI3MdVN79x7qH32Ax4TEpZsemDR2OJbOGotevd7Eil0HUProKbLa30PpnY+RwJOUd0gQ4pNjkZAgiIlBiqzirTI2Ap1oVVCclpGAzBwjbDKTkVeUrWCTmF+AO59/hZaPvkTLJ91mHSZubvP3txApLV8znv2iioorHxE2VU3QP/gA7cSPDAuXIubaz35E3Wffo+HzF6iX+pH3vyZsiK+nv6Dly59x+5ufkKGvgndQ2CvYpCUQBYSNGtFEmMg6S69Bo4XWBSUZm1StrqZbPY1ARmGGcDHtS5ZGQCPRRNRIZqadn6E2VTfzGjN/CqJGto25ghh+v7vjhpCpkyyNMWozeDyd7YRghqipEswQkiq4XxEfhoKMJDwgFtu+0Sbma/j6D7R89QsqHnyKxLIGVD55ijpZDJPwqyJeBDcGhZHXqNEQox3T5qmRmYX/vB6UCTYm+JhgI/vSDSX1NdVPf0VKIz+/eQbEyVDvIj3CCkoImQZk1XYgvapFTdKXQtjkNbZj4sy5GDjAHFPGjcSc6ZPhaDcE//Nv/8Bg5zG4GhiEM26uLw9fPP9i878DbOQX9+7ZY8/iOZP9zx7e2uJ28dAL90tHXnpcPgLPK8fgeVkLH5fjCLh+HP4uh5EYcJlXrjHETYiqD1Czp6YQNskeKgQ3Kl7hxpUNtoabkthrCjUSlUm3kOS6Fxneh1AZT+yEn2ac1LqiVPHwfw4bbXQUYRO4j7DZS9CYYKPhRlCjwYYNue+OV7B5HZs14KhszSaVsSkT3PgQOYRNdcA2ZLrvgJ21BQbbD4fNkJHobT0O7uk18DHcg0tOM4KrPkR44xe4VngHxxOq4FF6Fx5FnfAsaIOfrh2Ljrlj3oFrBM41LD5MzBA1K47dUlkbyeYsPXAdS/a6YOHuy4TNBczefApT1x3B5NUHMWGFZGz2wXnZbszefRHHIgpwObsRO4PzcSm3AzdL78NV/xBuhkcIaPwEpzMacSShFuey2nE8pxHH0upwIqsGyV//jButT+He+RRe7Z/Bs+4THEyuxGbPVOz0SsP8s95YdjkIe3wzcCy8AC4ZNbiYUoGTBM9x4uhIdDH2BKdhr08qDgcV4EBYKY5HEkPhehwMLsZ2n3SsOheGdecisf18IC55BMI1IAJegfFwCUqFZ2oFLl32xOl9x3Hh4CWcOHILl+JycTIhH8eiMrE7MAE7vSOw4oQr//b9mEmEzF65FtMXES4LCZq5SzB58TpMX74Z4+cug/O0uRg3exGmLlqFmUvXEjfLMW/FBj5+JWbz9qzl67Fs52FsOXcdqw6eUYXIC9fswpyNu/j8m7Bo0w44jhiL/+CVRv/+Zgj0vIG7tcVoYiPZXJyIxuIUNLLRbCzilZsqFNYyNnU8gdYLTCRT8xfUyG3pomrVaRmb1ODrqCRsOsrZiBph01IgNTpalkdgU8fvjqqzIWpMGRvTDMQCm9JYfn8YgptXmRuG1hWl1dnkMWSJBSkezg06j4KQ84TMSaR67EdhiNTYnEBeoAacvACZnO4YT/Q71fxQhf77kOW65U+w+RNWjHgx7Su48LsoW1Mdzav7jCFgMe2bQmps/jPYSFeUQYaYy/IK4VfxbqtkaqoUbtplyDejidHw/xE2hYRNQaisEUXYhF5AtvdhZHgcUNmabB8ij7jJCziDk5vmYNFkR6yZPwHTxjnAafwotH75NTwTM1TGJrP5Dj4hbKoff6BgU1IvXVGlBI1M0Fek5rMprjKg7nYXWm7fhrenKywHO2DkpDlYuGoHgX0YC9fuxqTZy2E2cDj+/qYZP2+98F/+77/hv/23tzBhxGhsWTYfvjyR5/D5y2prFGwqCJvyWgNvEzUETkVdBfT1VSirr4G+oQ61He2o7OxCmqEWGTzZjJo4lSeYCVgycyz69HkLa/YdQXL9HQTp6hFX1oTApAz4hodosEkU2MQSNAKZaALHCJvUGKRlShdUCnGTikziJoewyS4pJGwK1ZpXZV3vwnDvI1Q/+lStNm14+BFx8iVqPvoG1R9+jVpuG2WJhPeeIqOmBaX3nqD6gy+hf/wFyh4/Y3zF+ALl736GiidfoOq9r1Cp4mvI7LoNHz8jwkoQEBGLqLg0RETGI52vt5EQuStDsokSWSXbNG+NqaZGBR8jGZoOQsXU7SSYkdAKfWVfQ4zU0/wpBD78WQ08/P7zMY25cSqaCJnuIbCRLI3UzwhaBCrSzSSYkajh+ypRm8YgbKozIl/BpkoiLQJlscHIS0/Cu9++QOs3v6P+y5do/OalmpW57O5HSDIQrvKeEoEVH32ndUepbictI9MdNKaQ2YbVnDTGSfi6A0aOmW6bQkPNbyoqPv0RcdWdiCqsQgIvQON0ekQUlCGVOM2vu42IrFIkFFUht74DaRV1sBvuDBtrK7WUwszJE2BjOUi1o2NmzMGtsHCcvH7j5dGLF15s3rurZcK/uitKfnHf3j33LJ433f/80b0t3tfOvQhwvfwy0O0KgtyvItTrOiJ8byHS5xYiuB/pdQ1JQbdgyAznVWkoqmSVYoUbHxhSvGFI9X6Nm1ewcWODTdwYu6RKZLmF6CuoSnFD3M09RthcRWnEWcZpwuZEN9gYu6IkusGmiI2iLmA/YSMZG+KGsHndHaWhRqKUsCn16Zax8dtqDMHNJmJmo4JNsfcmBZpSr/Uo9tyguqmyPXdhlOMgWNnaw8ZhJHpYjcAh31TE3P4ce8JzsTcsH3vDC7E7rBAbvFMx9bAbJu+7gWl7rmHOwVtYfMIbi495YOERNyw6fAtLj7oRNh5YfsgVyw+6Yhlj8QE+jrFw7zXM3nEe04mbKeuPYdLaw5iw5hDGrz+CCRuPY+lZL7gWNWGLVxJOxJThVLweZxINOJukxZ6gbOzwz8Le4EJsD8jFJu9srHRNxLnCZpzIacX+rBZsSqjB5gg91vtlYoNbMlZdCsPiC15Yey0MOz0Ssf5KEJadccPy8z7Y4Z2JM0ktOBZXhzNpjTjIv3XhWX8suxWPOVeCsfB0INZdjsT6a+E46BKLjUcDcMmLJ5mqCgTkVSMz14CQoFjMOOyBjWHF2BpSgiXHArDhqA9mH3XFtEM3MXn3BUzYdhLOq/dj/JqDmLNZahH2YPaqjZi3bivmbDmI2XuuYvj68zgRmIg1h8/i8C1/zNq4F5NWbsOqA2exep/UMByGa2Q61h44hymrdmH61hNYf8kXy45cxZQVuzFz5S7sOn8LO85dxawV6zHceQJPNj3Rr19/eN+8gq5aHTGTrDI1ApsG7jcWxavuJZlNVGBTL7DJjdS6oPKl5kZwE6WOyVaOtxUncJ9XxUHXUZ4RYoSNjKQibKTGxgibhtywV7iRNaNkaYXusCmPl+4oT8JGy9xI1saUuZFRUVIgK6jJIwbywi6rGpucwLMoCCZs/AQ2B1EUek4VDqvuqIDT3J5EIYGT6b6HsDmJIr/9yHbdhhrp+hVodIu/wkVCUFMZdux/gY1CEUPqZ0yZmu5RE0FMEDamUVX/DDY6z7383rvg3XZt3hrJ2KiRUTyxN/JE31jzn8PGkBOF8rRgFMa4E303/ilstPoa6Yo6zvfkNI6tn6km6FuzYAImj7XH2BmTFWyuRcRjxtqtKLj9SMGm8tF7RtjUG2tstIxNYVkRSioNqO+6g/q2Vly+eNYIm7lYsHonFqw/gLmrtmHMlDkwH2gPMws7WAwaiuFjpsBigA1h44RdK+cjPCoG+bWthEzda9jwb5bup3KBTUMFKpqJGpkvp6URLffvo6y1A6PmLcO8TfycL16CZYtmY/6UUXjnnb/jsMstVLz/DFkdT1B8+wPE5pUgMDocCalSXxOPlNR4tfClZGxSUmM12BA4aZmJKmMjsJEJ+vJLCpBVXIj43HzoWruQ13QHhc0PUdz+CLr2h9DdlgnmnhIvzxhfoZa4qSZasmvaeAJsROW7H6Phk2+Jnm9Ul0vVh1Iz8g3qPnmuMjYNn3yHps9/ZEjX1o/o+vpHxBcUIygyFpExKYgkbDITY3ixQNjw+6jwwosNE2y0gmGJJK1AmNEu2RfpWpLMjKBGupgUZjTQSA1N95B6mibe1z0ELybAaN1MvKgxhhxTmRqpmzHhJi3qFWhkX0VqlIJMJSFTkRqBypRIVKSE874I6ONDkUPY3P/6OVqfv0STzGHztcz1AxS0P0FqZRuaBDWfaKt1S7GwTMxn+Pg1ZLrDRmYX/t/B5p/dNsGm5vPfUf7Bc8QYWhCjq0FicbWCTWRhGfIJ+0QesxwxBXPX7UIRb4dn5cNskA0c7O0wbdJYTJ80HpYWlnjjH72wZMMW3AwJw+kbNzXY7Ps3gY2WsZnqf+7wrhbvq2deBNy8+DLY7TJCCZsIrxuI9nNDhM9NhHnfRKTvTd6+jtLUEJTLlWamFD768p+ohSHFh7DxQqnCjQfKCBwVgptXsJGszRVUJrsiSVb59jmCqgQpID6nsjblxM3rId8nNNz80xobgc0BI2zYOKrMzW4U+xI1flrWRue3g7d5xUjYlHpv0cJHMjObUSKoEcgQNEXEjM6D++5rUeSxjo/bgAJvnmTHD8UAK2vYOI3CmwPtsOLUTYQ3v4+bZe24nNuA43Hl2B2Ug63eKQRCBE/2Ydh4NRybrkZgswuD+5uvhqnYeiUM213CseViCDZfCMamC0HYwO2GyyFYe94fa874YPUpL6w6Rvgcvq6Kj5cfvUkUuWDBERcsPuWKuYdcMO/Qdcw9QDztv6xi+u7zmEYkTNl5EUtP+mHVmVCsuBiDBeciMfOQL6YQTtPcs7Cq4F2Mc03GrLOhWH4mGL66RvjqW7DycihWXwzEhYRcRNQ04WBoAnYQP9fy3sf1oqe4XPAxjiXWY/opH7g13Uc4G7SVrnFYJnNzRKSh/b1ncAvPwtmLHtAXl+Fm8SMklLQiIjQGC8+E4FjtF9ic8ymmn0/EyjOBWHbOn1DzJPpcMH/fBczcfhozNh/H7I2H1PpOs1dvw5IdRzF5wxEsuxCJ2adjcMA3ARvPuOC0XxQW7z6B+duPYPWhC1h9kD+/bj+OuxFpO45jzxV/uKVW4FxkHi5F5cI1OheziJ0Vu45i85HTvJrejtGjJ+Fvf+vBq9w+cHU5j87qQjSwkWwoTEQ9r+AENg1sPAU1MmW6dEXV58USMYIZ6YaSybcEN9HakM4cyd5EoaOUMCrgySOEiE8PQXtZsioofj1LsRE2OWGoy2MQN9UZkrUJZkMYoIqHpc5Gn2DCDb8/xnobXfRNFEVJrc11tW6UAEcVDodeJGzOI4+huqKkjsaD35MQHvc7jVxfoobbAv/TKCJystz3oYLfMZldOMdt+yvYCFJMYOkOl3+GHBNuBDvqGH9eUCPdToIX1R1lPC4Zm3yPHRp+5OeMx1VXFGFTEUCEefF7G+mCx0bYaBkbA1p5km8mbJr/N7DR870vTQlEfrSbGhJfEMr3RmATch45nof59x5SK3xnMnJ8ZZK+0zi8ZprWFbVgIiaOtsOUhbPQ/tU3uBgcwc8SL3gIGoFNxQPCRoph62S4twYbHWEjWRuBTePde6hqbMD+vTthNcQJo6ctwJzV2zFnwx5MXbIWjuMmY4DtUDiNnYTFa7dh68ETWLt5OxbMnooNS2YgPiUNedWt0Nc3qIUuK4g5WVhTQmpt9HwP9E3VKG+uV6t6197uRMeHn8E7IRO1736AszeuY+a08Zg1YTh69Pg7XEIi1Ogkmfzuztd/qK6ogKgwJKTFETIJqpYmIyuesJFVvaXGJoawkeUVBDapKtKyUvj36ZCSl4O8mnrcefYCzR9/zfgWrcRKwwdfol0m3/vud9x+/ju6GPe/e6lW9s5vvI2s6ha0f/G9qrHp/PYPdPCk3fkCuP0tcIfbLqm14TG1z5AVwB99/6uaIDE4MoawSSZs4pBNiDXlmwqDpZtJ634ywUarr5FaGm0ElGRsFGr4mWiW7AtvSwhYZKuAYxzp1Jwt3U4aXAQs3eN/d8yEHAGOZGmqpctJwYb7CjayjVGwqUiV4d0abFRwvzQmCPl8fx999yNa+Lc3EDYy3Lv5m9+RxXY1q+4Omr+QodjfQU/YVH8iIJH9HxRi/lfYvF7k8q+wMXVHdQeOCTaqcPjp7yh9/BViypsQXVCJ+KJKRBeVI7rYoLJuGZUtCM3QIb64BuWE/kXPAPQ2s4Czk4OCzaRxo2De3wxv9eqH/afP44qfH2Fz4+VxwmbLvr2EzfR/E9jMmux/9tCOFu8rpwibcy9D3C8j0uc6EXMDUT43EOZ1HaHcRvnfQmzgdRSnBkKfKXNw+KAi3U+N7KhM9VNTw0tBcXkKG2kJAqdMuqiIm/IErTuqLI7AibkOA29n8UoyxZMNI2FTFnlBjY4qE9zI8G+iRrqlikOOvoKNqb5Gy9jsY2O9D8VEjWRsiv33EDJ7CJrdvELUQoBTTNyU+PGq0XsrMSO44dZrM3ReUluzkaDZhCL3DQTNepQQNUVe63g/7+Nzr57lDMuBVrB1GoNe1g6wn7kesw96YNweV4zf64GJuwmRS/FYcSECm65HY/OVSKy/FEKshGLNpSCsuhBA7ARi9QU/rDzngxVnvYgIX8LCG8vP+hArnlhwwg1r+JjFJ10x/9BVLDxwGYsJFolF+y5iAU/+Cw5cwOy9ZwkBuX1ZFR0v3HMBi/aeU4+Zx/3ZxM2as77YcTMeoQ2fYG9EKX9HKBZc8MWczGbM6fwBMwtaMJ2wWnPaF0XvPkVw4wdYcjkGS/g63YsMeMQG3b+yEutuRuBa9mNcyvgUnuU/4XxqF6YTTQdTy1HFL+P5uAosvcLnCQhH/J37cInPxZUrXqgvykNubRc+fvY1khKSCLVwLPCsxSy3Osy/nIm1V4i/i+GEnDfWn76BFQevYMGuc5i7/STmbT+ORVuPYuH6vZi9fDOmLtqA0XPXYOT8dRgxcwlGzVwAx4mzMGr6AoyWmKrFuBlL4DxpHkZNmY+ZyzZhwcaDmLZ6l1oYc8bSjRgxaQ4cx0+D0/ipGD1xKoYMccTf3+iB3r174+rZY+ioyEcd8VKTG6MKFmUYcX1+HBESo6I+j41ZjiBGA4yARkL26+UYcSP77cVsTImjjDB3Bf/28hQ2stFoJWpMsJHh4pKxkcUyZWh4baaGG8nYyEWBZG0ENeUJ/N7E84KAUSqjpAib4phbaqsmoWNIfU1BmNTXnFe4kVFR+QGnkekuFwDnUMB9uS3ZmgKipijgJLLd96Iy7CS/DwdUxqY64oTCSXfcmPZN21eAMd7fHTYmrLzK1vA7Wsmo4HdUttX87ha674CBgKnid1iOy/6rrT9h48Pvb9Q1PO7QVvKW7iiZfbiNIVmb1jo9murKCZxS1JXmoa6YJ/aiNFTw/6LP1mBToDI20hUlsLmKwqCzyCbw/gQbKSL2OYlDq6dh8RQnrJk/CbIe3NyVS9DxzXOc9g3EvM27UPX+J/iU3wPD/ceERxNKCA9TjY3OoFNz2ZRVV6Dp3n1ipA4rVyzBQMJm3IxFhM1WTF+9BRPnL8PQkWNgPXSYmnNp1c7DjINYsXEL5s2Zjo0rFyAxQ/DQhorGZrV0goF/q6GhRoW+tgLl/Lv1TTyxtAhsGqBvbsaDp8/x5Ic/8NkfwK5jxzBr+gRMGeWAf/R4E57xKbj3M1BL2Nx+9isiMvMIm1AkEi+qGyotAekZcUhNl3WiYtWoqGQZAk7QZOSmIU0tp0DYVJQgPjtTZYfuf/0DWvk7W59+h9bPn6PpU1ns8me1XIIgSlbmvvvdH2h7+gKFLV3IqWtH57OfcF/WiTLCRuHmmz8IHQ1DEoKdzm9fKtjc/fZ7hKakIzwmATGETVQEYZMsIxK1daIUXIzDurt3R8lQblPGxgQbmWTPVEcjYQKOhAzlbpFsDaNJRjN1g4uqmTHeflVD0+22jHCqySRcMqJRRdBIVKYJYCSiVFSmRfMcyC1RU54Uwu9yGCqSI6BPEuSE88LEH3kCm+9/UkPgZdZhgU3Ds1+QUnsb+S0P0dQNNjJvjYGQkfWgTLDpnqkRoEiYUNMdMCbcmG6boKMgpEZEyRpRnxEytYgR2BRXIVJXRuhUIaO2FSmGJmRUtyGNn0/9vSfYfOAo3u7ZB2Och2PmlAkYNcIJffv0Ry+zgbjo5olLPt447eLy8sj5s/8+XVGvMzY7Wryunn7hd/PCy8BblxBOyEQHuiGSmAnzu4lQ3+sI872GaH8XFCT7oSonGPpUNsYMqbWpTOdVZ4pMNqYdM8FGRRIjQeuOUrU2hI3gpjT6KmJv7IY+9irKoi4SN+cUbMrY+Mp8G6WhJ4iaY9CxkSxiQ1goqWuFG8nYHFTdUTq/vSqKJQQ3vpK10TI3Ou8d0PkwfLdzux3FhE2JjH7y3KKBxnOT2uo8CRzPdSpjky+4YRiCD2L7krEwszCH3fCJ6Gc9CsOmbcDiY/7wqbiLtMefEwRhWH4pCgvPBuNCWi0upzVgzbVoXM1swNFoHY9V4kB4LjzLbsMlvxHnePtKTh1OJpXjYkYNvMq74FbSDh/DHZxNLMWUXRcw76A2ukpGTS0gbubvu4T5+y9i8YGLWHLgEpbw9jIJQkaGky7dex6L9pzHfAJhI7G07XosziU3YmeQjpCIxcrLEZgbVInJyQ8x0V+HNe7JxE809nil41BEBbZ4ysKaadjlHYMjEfHY6ReBbb4puFH0BBdzPsCN0qc4n3sXy28mY975aFVbc4Sx/FoUlnpEYq17NGEWiv3nXJEU6oMQrxuIC/bCxTPnsXKnZGWCMHN/MKZsuYThc9fBcdYmDJ22EvaTF8B2zBxYjZiCgU7jYDlsFCxsh2PgYCdYWjkQlPYYMGgozKzt0NfKBr0HDEIfy0HoO9BaRT8LxoDBMBtoi36M/lZ2eKe/FXr0HYi3zQbhHXNr9GL0G2iHPgNt+LM26MvHDxg0BD37DUR/cwucO7YPrfocNYNtNaMyJ4YRq/ZrsyNUyFwpNbLWC/dfZWzyo9VIqZrcSBW1jGZdApp4JZkR7o6SlBC0SsamKIYNrEzeJ7DR5sER2NTlEjVqPhutO0pgI7VqBoFNggk2kuV0RaksWxJ9Q0VRlMxpw++fQs1V5Idc4on8oprDplAyN8RLlge/F8FnkC9LCARKd5TMuHuC35ljyHLbSZAcR4nvPuS4abD5K2T+Cpi/3pZQXVNG2Ji2hpB/Dpsij50KMXJbtt2jQr7DPvtQFnMDjzur0doouKlWNTYCm9ZXhcTEDWHTUF5A2GSp4d4qY8P/S0lygBE2N/ieGGETeE7BJlNg42nsipJslvcJHFozTc1js27hVDjbD8TSTesImxc46u6Dhdv2ov7Tpypjo7/3roJNMfEiXVFFhmKVsSkoyUcpYSMZm9LqKkyfOhGDCJtJc5ZhzvKNmLF8HSbMmA97R2cMdRqJ2UvWYt6qndi45wRWrOX9Uydh67rVSM4pQm5VC8oJJ4GNFAxX1FcTNDJvTQUq66tgaKwlaOpR0dKAyvYO3P3sW9z98mfc++ZHbD98GDOmTcSkkcPQs3cvROQVo+3bX1F8X2Ym/gkRGbkIjg1HIiGTnBKnMjZpGQQOIzFFi+y8NGTlpivYpEtXFENXUYrozHRUdt3DPcKmmaBp/vw7FU2fPcdt/o57hM1t4qVTYPP9SzR98jWy1Bw2d9Uq33dkJBTh0s4Tt4SsGfUaNUQOYXOb4BHYdH39HP5xiYiKS0JcfBoiI2KRy9crsJEam7u6NONQ7teFw68KhokelbnJN458Etjwtox8Mo1+ehV8THOuRCIacxK04dv8rv81I9MdNxLS9SSgMaFGQCNRlU7ICGa6hUDHkBLOi/lQlKWE8fscgfJEAkeGekf4oYDv9aMff0YzYSMZm2a+DzWf/4DEqnaU3/0Yjfy/abD5QdXWKJh8TMwouHSHjZZ5UbUy3WBjQk134HQPLcujDfXOu/0+IouqEVukDfeOKCpDnKEGmcRpqr5RLX6ZVNWM4s4HvNBcjd69+mDCGH6ep01SXVJvv9MLQxxH4WZQCM57eeLM9WsvD5/7t4PNdP+zR3a1eFw988Ln5sWXfrcuIsjDBSGSrfF1RUSAG+MmIvyvIzrABXnx3qhmA/0KMLJN8+X2r7BhI53CkG6phO7dUddREn0NVcmuCLu0BeUxV6GPvozSiPMol1qb0FNG2JwkbI4TNkdewUa2Ejq13UfU7FPTwmuhwUbnu4uxk1eDO1DkvZ1bwkZ1SW1TWRuBTbHnZgWbYoGNxwYNNm7rFGwK3NehKvQQDq+bgn79+2Dw8AkwsxsNm3FLMHefB/wq76Lxd2CbdxbmngjEMpdwnE03YE9oNuad9cfh6BIE1b8Pn8p72EfYnM+qw9WCZpxINqiRRgeJnkNRhTjL24dlqHVgOra4x2HBMVcsPnoLiw9qQ8IXq/lurmH54atYf8wF645dw4Yj17DxMLeHrjAuYy3Bs3rfeSzbdQYbjt3AyqM3iInrWLjfFfP2XMHi/Tex+HQkZpyIwfzjYZhDME1cvx8T1uyH87I9GLviIMYt34+RC7dg2JzVGDpnDYbM2Yhxa49i1JpDcFqxG0MWbIHl5LUYNHUjzMevxMCxK9Bj6Ay85TwNbztMwhu24/AmIdKHDaxZzzfQ782/o39vc/QcYI+3BzjjTbNRhMko9DOzRZ8BQ3mc2LAagv4DHYgTOzVpXn9LDSvmlnYYNMgBg6zsGbawsbHFoMFDMNDGHtZ2w17FYJ5MbO2d1Cgn26EjMMRptPqi2Q8biaGOo3liYYwYi6EjxmHYqAkY6jwODgz7EWPgNGYizC3McPrgdrQZslGdw4YqOxwGgqYiO4aYIViywlGVGarqySqzIlDN23VSW1PABo+wqTHCpiqH90mtTWGsqtPJiPCALjkIzSWJanh4U6EskqnBptFYY/MaNq+HfZtgY0jygj7xNWxKYmWqBC100dehi7xG3BA2oVdQQNjkh1wgai6gWLqliJh0D35HQs6ofZnHRo2M8juGAn+e4D14EcGLBcmS5HnsUF1RJsxIvYxCizFeQcYIG9PjJCp52wSaPz1eweaQETaHCJsj/F7tVPtV/Dk5/ipbw6jkvqz0beDf+fh2NVoIm7bGanQ0CGwq/wSbxuoSBRvpiqouSEE1r+L1/L8JbKTGRoqHCwmbQsKmIOCcytZI9irL8zgyvY6p+XxSPY5i36rJWDrTGWsXTsHwIQOwfvd2BZt911yxbM9BtDz7Ws1jo7/7CIU1TSipq0WhQWCj0yboK8lTo5Ua79xDbnExJk0cA5uhwzFt/iqFmKnzlmL02GkYbOtA2IzGsLHTMWHmKsxbvBFOjiMwdfwY7Nu2HRlFBuRUNkLf0EDQGAgZDTZltVWo4raGqDE0EDZNjahobUL17bu4L7P+fvELOr98jvV79mDWjMkYP3wYP8sDkFjG942gqP3oO7R99gMiM/MQGh+lwSaVsEmLV8O8U3hbUCNZmwJdtsrUCGjSclIYAhs9ItJSUPfwCe5+85OabVgm5pORTxIyIkrWieqQ4dtEzV0Cp+GjZ0irakRR+wPcJVwEMO08cbcyTLDpfC6gMYV0Rb3UFsr84ht4R8UgOj4Z8Qo2MShIk/XaZJ0nqbNJxW1jpkZQI9kaQY0pundFtREwrUbEKMhIfY0xmvKSjKAxwUaGaUvmhpjJkuyMoEbbr8uUeprXIdmav2Zsqvg+vgaNlrURyOiTCRuipoyY0RthY0gKQ06IN2GTgXd/+hWNhE094SeZm4qPv0Wcvgk1j58ZYaNlaapkpJOA5P8DbP4KmL8ip3v2pkqKhz/9BVlt7xIz1YiWbiidAWFFpSpjk1nTjqLm+8ip60Tlw4+RV98Ox1HjMdDMAlPGjsb0SeNgN3gQerzdExNnzMWNoFCc9/bCmRvXX2VsZFRUD7ri3wQ2uzXY3Dj/0s/1EgLcryDA4yqCva4RNzcRHnALkf43EOV7BZmR7upkYEj1J1x8+E/05lWqF0pTvRVqDIIcHitL5m3jiClVRGzM2JSysRbYVKe6I+TiFujjrqEs6hLKIi6gNOwMysJO/xk2xq4oAY0MVRXgFHKruqIIGpk1VbY6370oMeHGbzeK/Y3AUbjZhmJvhhE1JtgUuW9EIUFT5LFW1dlosFmLqqADuLhzDszN+sLaaRQGsPEa5DwTyw54YfZhbyw6R9CcDMOas5HYfDMKyy56YPHZW1h9OQCrLvhj9aVALD7hjiWn3DH3sAvmMRYevYklx10xn3BZSLjM2nkG07cex9RNRzFl0xFM3XAIU9bsU2smjZm/AcNnr8GwGavgOG0JHCcvhMP4+RgyZg5snGfAynESBg6bwNc1FgOGjIH5YIbdOPS1dUZf65GEwyj0GOiInpZj0G/IJPSyHYteg8biTauh+I/+g/BWfxv8vb8l3uxnhR79rNGr/2D0NiM4LIYSIcPQg7ffNrPivhX6Eh/mg4ajv5UT+lk5wsJqBKwGO2MAgWFlT3A4OGHwsNGwHjoagx1GY6j9aDg4jMTgEU4YMmIUHJwmU/kT4TR0DBz5Xg7jMXvHkYyxvE9iDGMcETKJj5+IIYTksOHjMWL4WIwkVoYPHw2nEeMxzHEcf34cnHjfcHmM+lmCRX6WMWwEjzFkfwgfa8uftxs+Bvb8nUPsHTF2zDgsXbIIRw/vg8eNS8hLCkVdQRwBE6IQU6lgw0aLsKmW2wKbDIInQ7Yh/MyHozb/daZGQFORFaZGQcnxltIUZEV5ozAxkPtSqyOwiUSTsRtKYFMv9TWEjdTY/Bk2UqPG70uiu4pyXgiYspwm3BRFXUNRhJaxyQ+5TNhIXFCFw4XB59RwZimWNUg2NMoFpfyO6XkhoY+9jgo+RwGh05BwTc1lk0fk1Eefgj7wAPRBRI0KgiSEABHMCES6o8W4L6AxhbrP+Fjt/sMEjKBGup4kS8MLEE9ZZb/7cW1bSUhVBR5Gqc8BVPMC6HFnDVqbqjXYNGq1NtI11U7kyCKYkrFp1BthI0sqEDbl2REoTvJ/nbEJ5fsjsPE/+2fYMAoCziDZ7RB2LRuPZbNGYfWCKRhma4mdxw6j/esX2H6BFw9HTvIE/EItqVDWdV9N0KerrUFRpR46Q7Gaw0ZgI/hovvcAMUlJmDBuFOz4WRbYTF+wAuOnzyW6nWEx0BZWdo54o7cVJsxYCatBTvjHf/wNcyaPw7F9B5DNq+QcYkBfX4/KOgMqaitgqKuCvrYa1YRNleqWqiNs6lHe0oDqznt48Oxn3PnqNzR++BRLNm5Q3Vqjhg6B9WB7pFc1oZ1oaCBqmj74FtHZBQhPiEZ8SrQqHE5XGRtZBDMOickCmzgUluQiOVNmG05DWi5xk5fOv7UckYRNw5MPcYewaSFq1MR8TwkbRtcLwuYHbX6aLqLmLoFT9/6XSDM0oKTrXYUVqa9p44m7laiRbbssgPnt7wQO47s/tIn7+Fof/gQ0ffwlYROLGIFNHGETHoPCtETcMWThXlkKZJK+rpIU3CtNVaGA8xfYqIyNwo1kbpK5n4w2wY1CjQBHCwFNkzFjY5p/xjQHTfcwjXaqNRYH/zPY/Ak0KZEKMYakSJ7rIlCaEsrzH4/JbaKmPDkM6QH8jOZn4t2fNdg08P1r5ntX8uQLxOub0fDht4QjMfMJMSIAIWwUaAgZE2r+T7Ax1dXI/SbYmLqhZF+O1z79Qz1vRstDxOobEFdag7iyKkSXVarh+nl1t7Fm1ynMXrkdW45dgsOk2Xi7txm/K/aYOWE8Jo0dCWsrS/z9jX9g5aZtcA2NwFlPD5y6fk2DjRruPZmw6fmvhU1fwmbJnKn+54/sbPG6euqF/81zLwPdCRu3i4xLCPa8gkCPKwjxvo5wRojbBaQE32LDzn9oWoARNj4KNrJ2lGRvpKBYZWykoTbCRoqItcb6loKNdEXJyKioa7tQEnkZ+pirKA0/T9ScRbnCzZk/ZWykC6rA74CCTZFkbozxKltD1CjkEDbSFaXz13Cj89uFQh/ChrjRYLP1VRQKbgibInet+0kyN3mCG9fVbHj3wOPwElgPNMcgR2dYDxsOyyGjMWLmJtjMWAOzifMwZMoaomMdnOdtgOPc1Rg2awUhsgKOM5bDduIC2E6Yq8Jq9DQMdJ4Mc4fx6G83Bn1tRqOX1XD0HOjAICIG2Kt4m9HT3A69zW3Rh9HLYjB6DbBFbwvJdPC4xRDCg2E+hI+xQz9LW/TlY/qaDUZ/HjO3GAZL4sPS0gEDubWyGQXrQRMxwNqR6LHDQLvhGDhkFPExFoPteaU5bAyGEBVDHQmLYUSCI1EwfCLsh09SyLBXMR72zmMxxJmPcx4PB8LBfiQfw+NDncYTIdoxR6eJ/PmJxMdEDJftcMJiNFExcjwc+XzDGLJvT2wMc5pEjEzhc0yAA3/eiQhxUsghSPicg3nMltuhfB5HviYHJwZ/n9w/csxUODOcnPl7RvGqm/ujJ82Cw8hJsOP9Dnz9jnzddvzbbIeN5ElnOJydh2Pv1o2IC/RCgy4dbWwgZQRUJRtDycjUZMtyIWFECqGSHUnkRHSDTZgaUlyWGoRKPkaBRjI8KiIUakxZm1Y2wrmx/siP80d7eRqadLFqdJW2FIMRNrkRhI0UD4fwd/4ZNvo/wcZVfVcUbGTdNX5fTLApVNmaK8gPvqiyNTKqqIrfrSy/M7xQ2IPgC3vgeXwzbh5ah6t7Vqq4tpexaykiL+5C1IUdiL+8FTXRZ9EQfwGN8RdRH3sONRGnUR1xSnVXmWBjQkt32EhXlNyW7I3pPg04kqV5jZj/HWwkY1MVcEjBpo5/9+MOwkbWimqq0WAj2Rupt2l4vbq3KWNjKh4uz9Jgo0ZFqeHe11Ao74v/GdUNpcHmmMKNwCbh1kHsXELczhqJtQunYsggMxy+cA5tXz3HlrOXsI3R+fx7vEfYlHTeRVF9M4pqqpFvKEFuWSFyS/ORX1qguotaHzyEu58vnIcPw/DRkzB1jqBmPpwnToPFIAe81duSsB8PcyJ//MyV6N1nIMx6vY1FMybg9NEjyC2pQR5PJDL5nnRDqfWiJFtDzMhq31X1NahsaoChifhpbkBt10Pc/+JnPHwu3WRPMGflSsyfMwMjbAfD3sEZec1daP7mV9R/+j0a3/8aERnZiEiMQYKCjaAmEWmZkrEhbJLikEzsFJbmIUUto5CGdKImgydeGdoek5WJ5vc/wd1vfjbC5kc0f/6Dytx0ffe7gk2nwIYnaMnQVD3+DKnl9TDc/wAPCJv2b/5AK0NG/LQJbr6RDM5vvP0b2tTimJLF+R0PCJuqRx/CLzoOMQkpSExMR0wUwcXXe68im6hJVbC5y+/rq9W8GdIV9aobipjp5Pe4jZhpJ3gFNoIaDTZJKlMjqFGgkSB26lXxsIYbE2Zkv/u8NCqMQ7m1rigTaF6jRkBjQo2KpAie58JQIl1Rkq3h7fJEGSEVicwgT5QU5+HJr3+gXgD6XDI2L5F/70Ok1d5Gyycy1w8x8wo2v6DiQw0o/yfYaHAR4GiZGjlmAo8JOxLyM7VfvETpk+dIrOtCck070uvakdnQjgxG2Z0niM4x8FzB9td5Ok7d8Me6XUfQs7c5nOyGYtq4MQo25uZmeLNHL+w9dhru4VE47e6uYHP0wjlVPCwzD//rYdO7555l86b7Xzy6q8Xb5fQLguZlkJdg5jICPC5B7RM3wZ4uCJEMjtt5xPmxIWXDXp4RgFJCpjSNuGEUs4EqSfKCwZi1UQWR3WCjcKMyNxpuKpJvIVHmmvA/AUM8G+/wc2p0VGmYhMDmNGFzgrA5pmBT6K91R8m2SEK6o3hbp5CzH4XEjWRtTNiRzE2Rzy7oGMVeO4iZbSjx2oZSRrHHVmJmK3TuG1Aoo6E8N3JL7Lhvgs5tJRverQg8swYO1pawsR/Gk6YTBtjYo5clAWI1FP+wtCNEHPCOhcQQFT0ZvQYMQV/e32egPfpJjYiNowrzwY4YYOsEC+5b2g7ncw3jFZ2xpoRhNWQErHmlN9jOGTbc2nA7eMhI2A4dBVs2jkOGEiEEiZ3sEyVDho7V7jPebz9sHIMfSD5myLBRRIczhgkGhhEcRIvjcMmc8OcJBTvCwo5osHMkNAgKLYgUhoBCMiZ2DPuRkzGIQHjHipCyJpxshsBs4GBY2jio3yeIEdwMcxoNJ8ZwYkYyKo48Jgix4euwdRgNW/4ttvxbbOydMYh/u81gbm2IDv4Ngh4ngRBf+1Dj32DHra3cFtgMn6ygZUvsWNvzakH+XskO8T2yHjIcgxjW9iNgZeuo9m3snPgeDoONjR1GjhyB9WtXIC7cDy2GPLTps1CVzSswycpwW5kbR8iwkSJkqniSrORW7TMqCZ4KRnk6I01SyyGqKLiS8KnJi+Xnnz/P56mUbS6fg/tNJWkoTAxCTrQvkZOCZsLGBBrT/DdahLNhJW4ygxmBqJGlFfhdMSTzu6Pq0eQCQJvcUs3cHcttDIETTdxEyjprsmyAzLB7GaVR15HoeRrLpzhhsuMgjLe3xJjB5hhu1QcOFu9gSL8esOv3DziY9YSTRW+Msu6PyfZWmDncGnNGDcKyaY482U/Ghe1L4X9uB5L9eHERfQu1MRdRFUKcECxVhIsU/0qdjERVyFEeJ3Tkthzvfp8xUyOAMQTwIsRj+2vMBB7QtnxMFbc1QftR6rsP1enBeNzZgI4mQqa5Cu2MNoFNE6FD7LQ0yAipMtSXaaOipHhYllQozwhHcbI/imLdURh+ndiT9+Uy8gibdNdDyPI4ghyvo8j1OkbYnEX0tf3YtmgcVswciQ2Lp2HQwL44ce0aOp5+jQ3Hz2D3tVto/e4HPHoJFLffRUlds1p9O19fjpzSYmSXFiG7vIjYqEHnwwc4e/4C7Nngj5swAxOmLcCwUZNhxc+7w7hZGDp2FhwnzMPkhRt4ez7+9vYAWA8wx/JZ43Hh7CnklFSjgLCpaGxEZX019DUVqKirRSVhU0HYVDQSNgRNZUuLWr6h9uET3Hn2Ax5/9weKW7swa+kSzJ83HfaDBmLEmCmofPAxWr/6VS0yWfv4Y4SnpiA6SeaqkfqaRDX6Sepr0jLjkZgSh9RMGdqdj9SsFAUbicyCLFVPFJdXgNaPn6Lray1jo3Dz2XcKNlIwLJkaqZHp4sn5zvM/oH/wEZL0jah69zNVN9P2jSlTo3VFtXNfVvduky4qntTb+Te083nu/wwY7jxCYGQCYpPSEMeIjo5GcVoc7vO7eq8kFfcENwIbXTLuFWsFxZKp+XOdjSyhIDMUp6CNsJFuKIFNK0HT2i1zI8hp4n6DGu6tYac7bOqzBDdxBI0UFMfzokPmronjVotqGQ3FqEyLQUVKDL+vUdxGq60hWbIz4ShNDIMuIZLnwQiUMvSJvFgiftICPFBcVozHvwGNxF0jcSfAy2l9F5mN99FEtNZ9RnwQJJWCGoae+wZBClFSSbRoXVJG2Hz2K6o+J2y4X07ACGr00n31sYahCkEQw5TNEehUEzYNX/yBovtfIL6yDUlVbWqWYYnUujY1h1N+2yN4xmbBNYLv5cdfwYf/mx5v9cSoYcMwbeJYjBvtjF69+6C/pQ1OX70J15BQnHV3JYKuvzwsw7337yNspv+bwGb+DP/LJ/a3BLiefxHkeflliK8Lgn2uItDrMmFzFUGeDI8rCOU2zPMSIr0vwcAr1UpedZamG2GT7osSgkZgIzMRy+gog6TXpXsqxVNDjQk2cVqK3ZB4A1mBpxDvug9ViWzAoy6iJOK8ytyUCG4UbE4SNscJm6OEzGEjbrQwwUZQI1Hgt1fhRmoIFHB89yjU6Lx3QmeEjYQJNjqZPEzqazwENptQ4LaNx7agxG0VryTXsyHcAmdrMwwYYA3LIU4wt3WA1dDhKsVsRaRYEyM2PFEPGjycuBilMCLbVzF0NE/mckLnfcSHHYFhM0Tu48mexwdLd43EUO2kb+sgJ+1RWrZBQMATuCzpYCuoIQIENgIQQYVCjgSfUzAgxwQ1dk6TFUyGOBJFxMZguW8o8UEM2fP5bfgYG4fxfF7jcwlo+LOSqZFsib1kbKQ7yHkirAme2cvWY/cZF+w5fxNLNu3A9kPHsHT1Nv4uPsZxEuwJGHtTd4+jZEnkNY3DQJvh6G1mi/6EXj9zO/SVDJNspc7GbDD69B+EARbWsCNChvC9ldFKdgxbvse2tsO04H22dg5wcBxB+DAcnDDcaTjGjx2H6ZOmYu6MmVg0dx6WLliIdStWYevGjdizfSv279yKU4f3qpF89WVZaCznVT5PhFW5sahWwUYqjw0Xo4r7+kwCJYuhQEPcZDCyeDXG42WETVlqGMpTQ3klFgQ9b1fnxCjYqAyPyvKwYZOVfHUpKEoKQW6ML9rZILcUvobNn1CTF4ZGI2xqCZtawqaK35MqXgT8CTYETVkcI4bfmWiBzTXC5jJ0YZLddIEu5DKqkjxxaO1sWPf+OxysLDF00AAMsTR7FXaW/THYrB+jP6z79YVlr54Y0OsdWPbpiYH9e8PKvC9s+vchft6Bbd83MGxgbywcOxSx1/agIfYMUXJUoeZPsOl221Q3UxmkHTPBRrI0JtjIvhx7FYROdfABwmavgk0V3+/HnY243VT5CjbSLdXaVKu6phRsakr/F9joCZsSwkZH2KhFQgU2UncUcAZphI1kbfIIGwnpngq/vA+bF4zFqpmjsHbBZAwc2A8XfXzR+dlXWH/4FI54+PIq+gfc//0lClpvQ1fbiOLqOhQaKpBXXoZsnpiyy3SoJGzuPLiLg4cOY7DNUEyUjCG/c2/3s1Ej9K74xmL51qNYwbgVmIxF6w/AzJYXFnb2WDV7Iq5cuoTcshoU1TbDQNiUq4UuqxVs9PW1KCdq9Py7KwibKsKmoqUNde++T2j8gPd+eInChhZMmz8fC+ZPhTX/v1PnLEXrJ88Jjx/R9uUvqHn0HkKT4hGfIkO7E5CaFk/YJKiMjWwTkgmcnHTkFOX8CTY5xbnI05cisUiHzs+/RsezH9H6xQ9qtuHmz+T5X8NGhmsLbLq+/R3Fd95HYkUTaj94ppZJkPqa16jRQoMNQfNC1pD6g4B8iQeETUnLbQRHJSMuOYOvNwNxcbEoJSgelmbhrswkrIsnYBLRVSiRxNBqakzZGtlXqJGMjaCGx2TVbgFOGxEjo6EkpGj4VTcUYaPqbLITVGbGhBuFGsKvNj3WCBkJXsTIkG7j1hQCG31iFM9nBA0hI9uyhDAUx4WiICYcBXEhyI8JQkFUEIpjQpDg44qSinK16Gfzi99Ud1Tr178jo/4eclseo/HZr6j57GfUEjTVH/1GpBAsn0jX1M+okmzLX2BT+SmDuJH7y2T0lABGweZXDULdYSP7/Jka/ozApuD2x4jWNSBKV4uokhqEF1UgRl+H+KpmxFe3Iq2+E7lETknXQ6zYvhc9CZsJo0ZiysQxbIPt0ePt3jxvjcAN3wBc9/fDObebOHnzxstD5y8SNvtbxs0gbOiKfylsevMFLBHYnNzf4nfj/IsQwibUh4jxlSyNMVPjRehwX2AT7nUFIW5nUZIWjJp8CjVNQOOtcKNgI4v5JcoCmVI4LJP2STGxlrUx1Q5IUaSk2mXId0H4BYRf2Yq6NA+URfEKVA37llobLWtTEnIKxUbYaLgxZW5kZBT3/aTeZh+DqGFI3U2hgEaAI11RhE0hUSNdUTovia0o9mZwq1PQkeJh6YaSepstKHQjcG6tUl1TBQFHsHamM08OZhhsZ4tB1jYYaDUIlgOsMNDSGoOsBvMEzJOxnWQKJNOi4Ub62G3sRmAw8WLnMEaF1HwIPoYSEg4CCifCwpmocOaxkRN4tTcRw0ZPVEWujtwfMW4qgUHAEA1DiQx7Z+nKmay2Q1QXEY85TVDhOGKyiuEjp7CBnU5sjYE1f78VATXAdjysbcdhsPUIDFLZIi1DNGAQAUE0SXeOZF3U65IuH+nKGTkJDiMnwtxmGFZs2IX0kjpc8g7Hpv1HcPD0OWzkh91soAMGDh4Ba/vh/JA7ETMj+PeNwjCnkRg5ciycnaV7azhGDB+FMaPHY/y4SZg8eTpmTJ+DOXMWYPmyZdiyYSX2796E44d34/zpw7h68SRcr1+Ar+d1BPu7IyYiAFfOH8e5Y/uRxsYiNToEKRGBSI8MQlZsCHLiw1CYFAldcjRK0uNQlp2EisIMVBSk8iSYiXpe8VXl8QorL5qw4dVXIa/IGLVsKAU6dTJ3TUG8BhWpqyFQJJtTo+ASo7I1gpripCCCPZDbAJQSN4b0MFVQLN1YWgiCIlFbkIj8hGCkhXugrSwNTfydCjbdsjX1ubIQZggbV6mxCdIiwx/VaYQNv0cCG328m4pyuQAgbsoJm9LoGyiO4ok74hKKw66gOPQq4wovCDxxcPUMOBEkzrY2cLQZiKFW5nAYZMGtBQab9yFcBC99CZs+GNSXmOnTC5a9CZy+PWFB4Ah2bPq8g8H9emBw/7fxj//7/4cFYwahKu4qqkOPo0pqb4yoMcVr0Ah0Xh83IUayNOUyUtFrJ2pCj7zK1piiKng/qoP2KdjU8j0X2HRJxoaY+RNsGmRBzG6wkeHeOsImn7AhQktTAl7BpijsGnShl9TEhBnGrqhcoibf5zgKA84RNnuwce5o4mI0Vs+fBAvLvnAJC+dJ+xlW7DmKs94huPP9L+j66VfktbSjpKEJJVW1KKqoQGF5qVpqoKSiDA+fPEBnVwfmLViA/hYDYTd0BLFug//+Rh+Mnr4YS7cdg6XTVPSzHYvhkxfDctgUDBk9E+PGjMempQtw7ZorcsrrUFzXomCjr5P1oapgENhIXY0UDhNPJtjIulSN732M21/9gA9+ArL5mibMmokF86bCwqwX5q5Yj3vf/IaGT79D+1c8MT58gqD4GCSkJSCZsFGT82UlIiNbgJOoamxkTSiZZTgzL4ORrgqI80rzkUO8pZSU4e6z7xRoWp/KkO/vIatOtxA5AhtZpVvWgpL5aG5//Svy2x8hibCRx9zj8U7CpsMEmm9MmRvpmtJgI1mbNj7Pu78COVX1CItNVqhRsImPRRmx8agsB/dL0nCnNBn3pMamWCIVd4tfZ2zUyt/SFdUNNqp4mMf/2i31KmNj7I5SwMn6c32NwKae8KslaCRTU0f4VGVokFHIIXikaFgVDjMMbHf0SVHQJzO4LU8ktOPDURQXiUIiJz+OsIkORhEjzueWwuvjlzLM+1c0EYdNxExKVSdh+BGav/qN8CBsCBOBjQBFL4BhVBMs3WFTIaj5/DeVsTHBRnVH/S+w+UnL5nxMGH3G52c0Pv0dee3vI7akAbGl9YRNLcIKDUisakJKXQfi+H+MLq1FCrcFTZ0YP4uf8d79Mc55hIKN/RBbvPHWOxg1YSoComNxxdsLZwU2MirqvMxjs69l0owZ/j179/43yNgsnuPvcvZoS4j3tReh3tdeEjcI9b6MMCIm1OOqAo3AJsTjyivYFLGRr87VYCMhGZvSND8UJ/uiONEbOja4sjDmq1qbZM8/XY1KVCS6oTD8MmGzHQ3pXijj1Whp5CXC5qLK2GhZmzMoNeKmOOgYYXOEeDlMtMh6UX+GjXQ/Ffnt4f5uPmYPCmSrRkdpNTYy5LuQqNEZC4l1krnx3AydFA+7bSBsNqNQiondiRreLvDZhyz/0wg8tx1uR1fj+qHVOL93JQ5vWYJVvFoaM2IokWMOc0srWFgPURN12fAkb20/jCd7YmeoE2wdR8JxDKEwagKcCBdHbkdNmIYRY6fAacxUTJy5CM7jZmDyzMU8Nh3L12xT2LB3FBCNVt1HQ50nwJaQsSNwhirYSHeSZEb4QZPaFEET8TRMMjp2I2HebyDMzCxVd5fF4LEYaDMaNjZECG9b2TIGO8CaIaOHhhNVUmNjP2w0hjiMUmE31FltbYgWC+uh6N1/EB83CuvXLsealQuwY8MqHN2zAycP7MHpo3tw4cwB3Lh0Cp4uFxB48xzC3M4j2scFScGuyIj0QV58IAESgrKMaBiyY6HPYuPAxqWaDU8NGymJOp6sGkoy0FhqDMKkq06HtEhv3Lp4BCVslEv4s0XpUShKC0dhKq+MUkJRmMyGIyWEIbfDkc8rq3w2RoXpxAZxUku4yMKWMkqppTSBwUauLAVN3LbIulAyyzBDIUQm5ZMsC/HTSPQIdkqSgtlIBagoiPdXoeOxsrQwBR99RgSDDRujMicOeYm8UuPf21qajkY1yV/3LigNNo0CGzUqSmAjXVF+RtjwOyK1NXE3tYhlxNxCWbQrYXMdxZKt6QabwqDzqEpwx+lti+Fk2RsjbK0JG0uFGgerARjCz6ateX8VJthIdmZQ3z6ETS8M6Ncblv36YiCxI/dZ9+0F6/69YNH7HzB7678j2es0GqPOqkL67ijpHgKY7iGwkZD9Ml5glHjvQl34sX/y2AOEzV6U+u3n+xL7CjadzRps2pqlmLjWuNL3X2Ajw73z4/8Mm4ib0AlsZDZmv5OEzWFkG7ui8gQ2gecQfGEn1s1yVrBZNXcCv7d94ZaUjOpPvsCi7QdwNSCaJ+bf0fHiJ+Q0taC8sQmGGgLEoEeJvgzVNZUoKspDSLA/zp0/g7MXzmHfwcNEjSV69rWEmbUDLIaOhaXzdIyasQL2Y2bi7/3tYOU0GdMWroX7LU+sWTAPHp4ByCtvgK62iYipRwX/RhNspGDYwL/bBJsKvo6K5nY0f/AZYfMjPvwFSCjSY8yUKZg7exL6938H89dtwSOeKOs/eYGOr3gVf+8RYRONxPQEJBE1KQROWlYS0niiFtjIbVnFW1CTTeBk5WeoEVF5pQXIJN4yDRV48I2WqZFuKBNsWr/8kfAjZoiSOzIiiojpePYzclru8wTdhvYvf1LYEdhISObmNWy0ImIZISW4kaHi7/8GpJUYEBGbioTkdMQlcxvPCxQi42FpNu4TMXekaFiGfRcnq+Hf90rSFWy0bihBjXRFydILxA1DYKPmrVFdUVJ7o21f1dgQNLIvI6VkXwONqa7mNWxq2I5I1qbK2O0kUZUWh0qGIY2oYZQlRzIiXkWJdEPJxVZsBNsJtkdxbJtiQ1EcG0bYuKKqqQmP/9BgI0O+az/9AUmVHdC/+wWaCJvqT396BRvJsAhgpMup+mNtEj4JVUzM43KfhHRVmYqDTbAR/JjqcSRbI/hRMw4zavk7MhofIJoXq/Fl9YgpqUFEcZUa2p1a245Yfi5lZe/MmjbkVDerWfdtrKwxbqQzYTMW1lYD8eY/emLukpUIiovHJS8vnPeQrqgbL4+cv6hgM3nWrH89bHr0eGuPo4Ot/9IFs1oO7dnyItzf9WWE33WEETfh3gIZF4R6CWwuETaXEEHYhHlcQF6cD2ETgXJebZal+xE1/ihNDUBxiuDGh1fRGm6ka6pcjY4S3PBqNEmKIwU2twgbd+giXRDlsotXnmy8o64YszaXUBJ+gfG6S6o0+CRKgk5AF3CccZRxGDr/QwTMQW5l+LfU2uxHARvTQuKmyF+yN3teFRAr4BhxU+yrZXAKGJK9kTobgU2xB2HDKPLcigKPrWpIbJ43ryqDj6Es9KhaQNAQcRKGyLPIDzqFZN9T8Jb09so5GDfaATaDrdCHV3D9iRxLO0cGkUMwSH2Irao5kUm7RsN5/EwMI15kBNG02YtVTcyY8TMwaLATRoyciF69B+C//ve/o8fbfdHfzAoOw5wwfMQIDB8+HM5OThjtPBLjR4/i7xyJyWPHYMqYsZg+Thb1m4T5Uydg2ZyJWDhnAmxsB8GcMOlrMYTQsYGZhQ33rdGnnyX69LVA774D8I4My+5txmMDeNtCbXv14bFe/dGTW6mIf+uNt7B6yXw06HOQJ5kLIqI0hV/iZIJChtsm84SfGIii+GB+mf2QH+urtnnc5sYQNtxK5Mt98X4o4HMUpQRDRxyU8uRUnk3wSJYkjw0JozJfi2Z9JmHjgetn9sPn2mmU58QjK8YfeQlByI0P4HP5I5fPWZAQiPxE/u6kUOSlRCM/NQa6VBndFINWNoB3y9PwuCobHzbk44OmQjzh9kFNNt5vKsKHLcW4X0VE6dNwW5/O47n4uF2PD9vK0VaaRqQHoZDPnZegRQHhUkCkFRFRpYRaKRvAcjaOhpxEnnDTkRLhDZfju9BenqGGhmsZGwGNVjgsw70FNnXZBE1WABtRQQ2/S6leqJLvhywaG3NdRbkEQVMedYPfCw02xfxuyMlbF8xtyEUFm0vE9jDzt+FshI3K2AhsZA4mCzMVAhvJ1khIl5RARkAzsE8/DJL7BDY8Pohhzttv/f1/4timZWhNdEG1sXvpn4HGtC+YqQkV1Mi+dEVJxmY3ir22ozZMMjb7+VhiRtXXSLZmP2oC9qKMsBFIvnu7EbdbqtHZUocObhVsGrWMTSthI6OiZObhupIs1PJqXcEmg/8DfvaK4zzYjtxUGZuS0CtqYsI014MKNTmeRzTYBJ1TFyirZzph9awxWD13ooKNZ2o6TwqfYe62fbgeFo+HP71E1/MfUHXvPura2mCorEKJoQy6Eh10hflYs3QxRjk6YM6sGaiuq4FXUBCGDHfG/2RjLxcgi9bvxORF6zF10VrYOo+H08QZ2LDnMPrzomLd6rVYu3AegkJikcuTSmm9dEXVoaK+UtXZVNRrGRuBTQWBpzI2za0wNHeg9aMvcPubn/HeT0BIWgHGTpqM2TMnoHefHli17zCe/AzUffxcZWxK2rsUbBLS4gmbBKSmEzOZSUjhSTs1W2ptEpGcnoT03HSiJlPBRoqH88uLkVZYgJyqarz7/Ce0P5X5a4gbGepN2LQ9+wl3f9BgI6t13yNyJKOT1XQXmfVduPOtzEYsqHmpZhtu//plN9houBHYmIZ/f/ArkKorRXRcGhJTMpDA/0VSUiLbg3g8Ks/BA17o3JHiYSkYFtgU87tszNh0r6/pKpJj/P7y4qhNR9zwvjYe7z6PjamAWEMNbxNEjcYuKVMRcYPqmpKI5wVHPKqJHcnUGFL5HU+ORmV6HCoYgho925hyqatJieRnkKhJYnuYGMoIh86YsSmMl3XMwlAUE4o4X3fUtrXikdTY8G9v4ftoeP8rBZuaD79B/ZcEzKc/o+YTAufj31WmpuIz6W4ibmRfYCOQIVIkA2OK8o+17iYNMwKdP8NGfk6eo/rz31H3lM/74XdIrukibOqRwM9gZGEFwnWVSCJikitbVBYnnrApbL2L+LxSmA8cAnvbIZjE88zE8aNgbs5zA88L2/YfgU9UFC56uquMzanr118evXDxxVbCZvqcOf962Lzxxn/sGTdmtP/WzZtbVq1Y8uL8yQMvY8M8EO57lbAR3FxFqIR0TxE3Aptwz4vakO+8aMImECWp0h0loCFskv14whPYMBK9oEvwRLFMOEbk6KU4MplbBRtX6BPcVMTc2I/iKBcYpFGPlsn6rqDElLkR3ISeQ3HIaZQES+bmJIoDT6gMjmRvTMDRBQhytJFSWgZHy+IU+WjdUmoiPyki9mVjy9D5dCssltFSXjIj8Tbe3ol8r11Ez14UeMokf7uIHQKH+7LMghwr9JaflckCj/H18bVFXkFW8EV4nN2BrWsWYcbkcRgx1BZDBw/C8KH2GDdqJCYQIuO5nT5xImZPnYaFM2di2dxpRMgkrF44HRuWzMbWlfOxeeks7F67CMd2rMHJXWtxZt8GbF8+HVcOrofHmV1wP70d3ud3wf/KfgRfO4iwm0cQees4YtxPIc7zNOK9Ca7A04gLOIeJY4bgH2+/g7d7muEf/+iNd4iVd/oMQI93+hFNffBWj968vw/efqcvMWWGvoRNP8JGojfBo/DDD3GPt3pg8dzp0LMxSOP/PT3CDenh7sjgfkaUGzJjPJAd442caH/kxAQQGxKBxAeDKMgngAqSeQUjQRAVpkWgiFGaLhkcIoYNTBWjhlGdx8iX4JUWG7fEYHe4nNyHtAg/AjoOObFEDaMwIZSwCSJq+NwSbFSKkiJQnBaNsgxeYckVGJ/7Sa0Oz+814L3aQnSVZ6KDWKohnvJjBURBKOHrSQq5hQh+tkPdL6qI9b+BOOLe9/JxRHm78PVHIjMhHGmxIUiKCkRMsDci/N3UNAghXtcRzAhwlYzmNZw5sAWn96xDV2WOyti86oYibOpywtU6UQ3ZhI1kajL9NNio+hoPVAn6ZWbuaBd+D64xXIiaawxCJ/Kq+k7oIi+iOJzACbmk5q4xxN7EzSPr4UjYjBpiAyfiWmBjP9BcZWxMWRtTxkbhpa/WJWUjwOnbD1ZyXHDTh8e5P2CABd76x9uYOGww6mIJG6Jeq505YOxSOvDqtgaZ7iH3HSByDkHPCwuBTV34EYUZdVzuV7DZh5rAvSjn97VFl4iHnQ3oaqkhal7Dpo2w0YZ9v4aNqStKjYrKkBEovoSNO4oib6jRYn+GzTHkEja5hE0BYeN/ZitWTh+G1XPGYsWssbCyMkNQbj5KHn+CyRt3wjUhHe//zhPzs69wxcMDJ06ewo7tu7Bs1UpMnDwBU8ePw9hhQzFn8kTCZjp27N2Fy663MGnOXAyfMBlL123C8UvXcMLFDdd8AuAbFgY3f38cOHkSm3buxvLFC7Bp2UJ4+YQgIilXZWIMkrEhbGQUlKGOqBHotNSjku9DVWsjqlv5mJZOVcgpsHn0I+AVk4qJ06Zhzozx6NX3bey8cBnv/gLUf/xCZVAKm9tewSaFgElNT0AKMSOwSWakpBE3mcnIJGqyCzJV5kZgU6gvQUpBPvJq6/HkxS9o/fwFWgiXFuLGBBupoTHBRgqFmz59gfT628hreaC6oboImM5vfle4McFGRkb9NWujYMPXnJyvQ2xcOpJTM5GYlqlmLNcTGxps0nFbUFOizWMjsDGNiBLgmAqIFWokayPdT7wtIRP0Sa2NrOStYMP2pDtspDtK1oQS2JhwI11Tpm4ogY1EDaMiPV5hpjJD9uOIGV7QJEcRM1LjJV3VxIu0QWyPCuPZDsVGoDAuDAVsLwoJm4LYULYpHmi4fRsPBDYyHJ7/x5KHn6uuqMZPv0fdl7+hinCp/fR3VH/SDTaSmRHU/AU2pv1yAuYVbPgYKR5WP8vHqJFUcoy3petKYKN/8jUSqzoImAYkEDGR+XpEEjYp1TLjcDPieTy+ohGldx/jVkAUevMiePiwYZg8bjRGj3RSiwf3NrPE2euu8ODn+6KXG86638TpmzdfHjl/4cW2/YTNvHn/HrAZM2aM/+bNW1s2rl//Ys/2jS/jw70RHXQdET6EDYEjqAlT0LmCCEak12Wkht5CbX4sKthIl6T7q4xNWZqcKLrhJtGb/3BP4saDuHFTuJGRH3qpI0iUKeNdUZvuhwS3I8gOOo/KZHc194Y07DIrcUnUZZRI6j38glrYTxdyFkXBZxinURRyircZMmoqmMghMooCj6CQyFE1ONJF5bsfRdzqGMVSk8NtCRtSmVK+xE/L9Kgh4/77UOpvmgNHsj4yXw6fh/uSSi/2kaJkwslPusBeR7G/ZI7kdx5BSeBJ1MRcgT7WFblhLkjxPYs4t+OIdz+NFJ8LSPO7hHT/q8gIcEFmwDVkB8p0+OeQF3IOBaEXoAsn5FS26iKv0rU5fYplZFjEWSRe247Yy5vZQMvCfvuQ7r4bKW47keK6HQnXNyPuGuP6FsS6SGxDws1dSPI+inlTHNHznbfRs2d/vN2jj5aRkRl5+2hgkUxNL2JH9gUxfXncrP9AXrFboT8/0H0FOf0H4B3CZ+6cmTDwajkzKRBZ8f7IJlqyEhiJAchOCkBOUjARE4E8XrHk8Qufz6uYAl7NFKRGoSAtWkVhunQRxaAoIxY6NiClvDKqyEkiZpJRk88gnGq5rc5NIj54xVWei8zoIIy0G4hTB3cTVlkoz01DMa8+i7OSoOPPF7KhyUuOQXZiFCMSGfHBSI8LQhqRlUUA3Th9QC3genz3JmxZtRDbNq7AxnXLsHHNEmzk7Q0rF2HT2mXYsHop1q5cgjUrFmPN8kVYz/39OzbiytljcLt2AW7XL8H95mV43roKf89bCPElbGQdtUBPRBM60UHe/K7IumrXiTp/tJSkoqkgTmVsmvIjVAFxvRQM8/tST9TUZfobszVEDbFfxc++rJ9miL+BshgBzVVjuEDPk3Z5JL8TAhv5XBA0JSEETsh5ft5uwOv0NjhZvI3RdtZwsrHEMOsBcLCygL2lhQYbi+7dUd1h0wvWxIxVv94EjdwmcHh8AK/KevXqB8uebyHOZS+aYs6hImAvUbNP4URCy8BoWJEMjWlr2hfYlPnyu+O5DQ0RRwmagyqkaFiFZGz4fNIV1VaaQtg0EjaEjITU2EjRcCOhI7MRN5pgk0fUZKDOlLHJlIJutjXSFcX3SBfuwvdERkWd5nfkELIFNV5HFWwkY+N7ajOWTx2KNfPHY/FUZwyxtUJ8iQGF9z7A2LVb4JGWhecAPGNi8T/+9neY9yH6LKzg4DAMY8eMgbU5vyNvvcltP35P+uD42VOo62gjQNpQ2dyK5rv31DDwjvfeR+fjR2jsaER9Wz30NXq4e3tg1ZJ5OLJjA1yuuyMoLg3VbZ2oUBmbClQ1VMNQX6ugo5euqGbCpqWJ0UbodKLjs2+Ihl/w4IeXcAmMwtQZMzBjyhi83e8dHHH3wsOfgYaPv1PdQbn1TQhO0LqiBDEpqZKhIWayueV3Ro6lZ8tSClrGRrqjMvIzUGggbAoLUNzUhseETdtnL9Ami1V+/h0aP/kW7V9psJFJ9qQrSjI2dR99g9TaDug6n2iwURmb39Hx9R98PBFjwo3K3BhhI4XHL17ivR9fIjG3CPEJmXxNWUgibFJTUlHJNuBhmdYV1SW1NaXasO/7ZemqK0pA8xo2qdxK9xRxw33J2ghw2iRrwzBlbFolg8PnVdkahiogNnVRGXHTSPTV8P0xjYIyjYiqzEh4hRrZCnJKU6IYkfz8RTDCea7jBVsiIZNA5MSy3SNoCgkagU1eTChiArzQdP8+7hFzCjZ8HwvvfoS02jvE48+oYUi30yvYEC6Vn8rSCVp3k2Cme7ZGYCPbV/U1ghu5TzBjzNiUvf89bwt4fkU1UVP3xW/E1BeESyviyhsJmzpEFRgQU1ar/odJ+mYklDUilrApf/ABDp5x4bnDDCOdnFQ3lJPjUPQlbCztHOAREg7XkBBc9HbDOYGNdEVdvPBiK2EzY/58/x49/+WweWOPvb2D/5KlK1uWr1j+Yvf2TS+TIv34j7imJuOL8HdBuJ8LIvyuIZK4ifLllrBJDrrJE5CMDJHaiQBjV1Qgt9Id5atgU5RE2CTKopg+kJFSJTKjquqaktmI3VFO2NRnBSDR8xhP+mdVSl7WkiozznNTGnNNFUzqIi6jMPwiG66LKAq7wCuz84yz0Al2uC0KJXZCJAieoJMMyei8Dsms6AKlC4vbgKNEiEDkmJb1UXEUxTwmIY8pCjzFY3wu/kwx4aMjXGRysyLipViOBcpzHEUpQSXD0QVbMklaHhtPeU1SAF0WTeTw9ZcL0ni1LVfd+mietCKvoUSuuImZIsJGQiZWyw/UZovN8zuOXL+jyPI+rGaRTXPbo4ofvfYsQZbbYaRe34uU63uQdIN4ub4DCS7befLRIubKVsRf3o5kl13I9DuDpdNHo+dbPdDr7f54hyHdWjJMT4MNUSO4McKmX39L9O9rCXM+xtxskAJOfzMJKz6mH6ZPm0rY5CA3PRJ5aZHIJ1Ty+MXOl9vpBE16FI/HEjASApg4FLIRKGIUZiYwuM+Go4iNazExU0y8FLNxKWXjUs6rKkNhEirYEFXpUrhNhp63Gyvy+Pg4jHC0Q39zM1y/zs9eZAT8/H3g5+eFAD9v+Pp6MWTrA29vL3j4eMLTyxNu7m64fPUyDh7Yjz17d2P/wQM4evw4Dh8/gWOnz+DMhYu4cOkSTnD/6vVbuHrTFdfd+XOePnBnhIaHIzExHrExEYiJCkVCTDiS4iKRmhCFNBVEFDGVSUxJZDGyk/h+JEomKQBNRWxAC6XGJpKwkZFQxmxNVrD6zNcRNbVETXWqpwK9oKYqSYONnrDRv4INg6gpj7iiddFGnCd4iRt+3nT87FTE3UDI1f0YbtEDo3mifgUbVTwsmRsZHSXAsVBdUtoIqX6wNeurYCPIkYyNCTaD+vSCFd9rwU2P/+f/wskN89GeegNVQa+Ha0vXU/f9P4cGHwFOqc9O6Dy2oiH8yCvQ1AR1C1m41mcfOsrT8O7tZgUbydi0N1cbYSOT9QlsDNoimPp81BVnaF1RslZUZhhPLhpspCvKBJsCfpcyPXixxBDY5PmeULDxPrmRsHHA2gXjsXDKSAxzGIK0ijpktd3DmJXr2cDr0fnZZ7Ad4QxL8wGw6N0PyxavwE1+Pk4cPqag069nL/R8uwfsh9qrUUy6qko03bmH5vsPUM8r8pr2VtTc7oShoQo6QqyytgxFJXloJFRSE8KxZ+My7D90DCev3ETbw0d8XDWqGis12Eg3lBQTN0nWpgGVrc0KNpWttxVsOr/+Gfe//x1n3AMwbdoMTJ84Gj0Im3OhEWqEUcNH36Pjix+QUVmDoPgoxKdqXVFJaUlIzngNG+maUrDJM8KGkZGXhaKKMgUbfXsX3n3+859h8+lzIuWX17D57qWK6vefqZOi/v5Hao0oLWMjoPmdsBHgvETHVy/R2r1L6vlL3CVsHr/4DQk5RYiLz0BaRg4S0zKQmso2IJ/QJWwelmao4d7/DDamENgIajqNqNFgk/on2KjlFYgaU6iMjYBGsjgqc6NlbBr5/tSxjVKZGoKmihdglVJrQ9hIfY1BhnizfVNZG+mKYjsnwCmWTDGjSDI3qiuKF3FxWtamMJYXesRNbJAv2p88wZ1fCRv+7a18r3I7niC76SHanxEen0uB76+o6ZaxEdwo2Pyl+0lud4eNAozU2BhDYCPbUh4v47aCzymFxgKbwrufqMUvpZYmoaQWkYRNnKFBFQ4nG1qQXNmGxEb+Px9/jGWb9qBfbwuMdR6OaZMnwN7elhfAZhg1cRp8I2NwLdAPl7xdcZ6wOXvtxsvDF86/2Hr4QMusxYv93+rxLx4V1bNnjz1DhgzxX7x4Wcu8uXNenDp64GWKwMbvKqIZUm8TGXATUQHcyj6vSKO8ryKRt2VOj8qscDYwQa9gU5Lqr2DzCjeJ3vyn+6CUyNFGS8ksxB4oTyF4Et34IfJHgtcxpAWcQQ33ZTi4mpxMRk4xSmJvojj6GnRRV7glcrjVRV5Ro0MKBDnhDNkaQ2eMEkYxAaQLkUzPOZ4MuC9dWqpb6xyveBkCozCiJIxoUV1dUqjMnwu5xOe6yJCfPc0gmvhcRbytfo/8Tl45F0byMQxd1GUVRREXUUqElfEkVBIuJ6JrKkoiZEusyTaC0JGQ4bqhLnxOLXQMNblY0EXGBSLpAqFzFlk+p5DlexIuu+Yhw+cY4m/tRYLrbsS77kLczR0qYm5sQ/S1rYhx2UbY7CR2diM78ALWzJ2Mnm/2QJ93CJh/8CqTSDGzHKxqa/qbWVLfltw3R99+FgoxkrUxM7eCxQBrmHNrbkHgcL8Xj0+YPAXFxXkoyE1GAb/4+RlJyM9MRh4bg7zsBG3L2wWZiYx4FYUCGYYuKxE63i/b4myCxgib0pxElLGB0bOBqWQDVEXMVBMElYWJqGSjVV2SgTI2QgGEi7t3IHz8Q+DjGwQfv0D4B4QgIDAUAUGhCA2LRkRUPMKjExHBK+GI2DRExaXzdhL8gyIRzPvDImIRGsot92UbEhqFoPAY3PTyhX94NLyCwuHDY36hkQgKi0RoZKQaoREfE0XUhCE5JgTJbKBS2Vilx4UiQ0WIyhDlskHL51VbASM/IQjFsqRCoawsHM1GNBzNueG8IgwzdkMJbAIJG1/UpnqhJsWToHFj3FJRGU8AxxAzhLFEGT/rZRFXGVo2rzTyPD9b3BLGJfxMGoigWLdjGDHgnVewcRo8AI42Gm60QmITcrSaG1uz/rAlYgb3762yD9ZmZqorShUPS/aG+3aWhM3/+G9YNGkkqmOuoC6MOOk2bPufw0buM3U5HUQZYSMZm8bIYwoy1d1Rw8fVGod739Zn4NHtJnS11qGztQGdxsxNa1MN2hsqCRtZK6oEDQKbkkxVbF6ZJ9limWOIF1JxHvzu3eB3iO8TQ0ZFCWxUV5T3MQUbWf3c7dg6BZt1iyZi/mRnOI1wRFo1G/X6DkxZvQG6hkbsPn4Mb739NgaaW8DWyhrTp87C6OFjMHigLcz7W6BX777425tv8TMWjc4H95BbVoqatnZUd3Qy2lHV1kzYdKCyuRbFfL01dXoU8HuTkZvBz/Et7Fy/FGs3b8OUBUuRpdOh8XYLKhoqUCkFxI0NqGhuVoteyoreFS3NqiuquuMObhM2t7+RBSZ/xoFLNzBz2ixMG+uMnua94ZaaqYZgN3z8AzoJm6TiMoTIrMOpcUhMiUcCcaMKiXmBkZQeq2VsMlOQ2T1jQ9gUVxmQXFCAmrsP8ejbn9D59Hu0SVfUZ9IV9QK3v/1NrQ3V+f0f6PqOuHnBE+aTp0ip7kD1u0/x4AVw59s/+Dpfw+ZV1obbdpW50bqkpBvr3lc/IC67CMmpucRWDvGVjdS0FFWr9rAsB++WZ+JeeSoelKdrYYSNZGskZF+ii5jpKiZ42F4o2BA57Ww/TLhRwCFoWgteZ21UtkZgI2HqimI7JsXDMhpK5rGp5bZaMjiETXVaPCpS+ZkjcKS+RgXfy7LUaJW1UbBJFNhwa4INUVPAyGbbERvij3uffobbP0nGBmh6/jvSGu+hqON9tBE2VQKbz6XO5jdjxobHZK4aI2xMmPnrfnk32GiZGq2uRrYyIqpcjvE5tVFRvyC7/QmiShsQR9jIelDRRVWIr2pCUm2bytik192B7skn/L3PMHPZBvTvNQATRo/ElEnjMGiQFf7nGz0we9EK+EbF4govLs973MBZ1xs4dfX6y0Pnz73YIbBZuNj/DVkr6r/8l38dbPr27b1nwrjR/lOnTmlZMGfWC+8bV14mhXoh3tcFMYxov1uIDnAjbIgbvxsKNjGMeP/rhEwwqlQBsWRqpIBYCks10CjcJHNfjZDScFNM2BQnuKvQRkx58oPjhzReTaX4n6aQfVUmR3VVqe4qD8iaOaVxt1Ace8MY16GLMUYUQRAl6JGtFjKBmY6wKOoWclsnE5uZ9okOBQ8ZXcKTRUH0BRTJIpzEhiFcsir8PTIZWgyfW7rEeGKRrEsJoziKx2WV5RhX6PjaiuJc2bDKfCP8OYaaTC3WjSAzBf/WOP6t8V4Em2w91f2lMTweQ+hFufG1ufK13eJru8ntdbWYX27wFeLkktrG3joE14PLkeZzHPFu+5HkvheJhE2CKxHDbfx1LWMT67IDsdd2Iu7GTuQSZltWzsI7b72FPj37c9sL/QQ0FjaqS0oyNP0InT7c9uHxfv0HstE2J34GwcLShqixJnC4JYT6Ej3jJk5EHhvBosJ0giYJeRmpyM9OJ2hSkKtwk4z8rDTkES95bBwk8nm8gFFIzJiiiKHLSVbAKSFwDPmpqOAVWkVBMqoFN9xWSsjssrp0FMsojkSZVCwDUbEJiI1LQHyCLJiXqPZj42TLiE9CDCMqJgGRsfFqPzImDhExsQROLMIioxHJL2N4RDSiImMRHR3P+2PhH8xGJzEZ4VFxfBwfHx3D+4ia6AgkxUYgjQ1UenwYMnklls+rs/yUSBSns1HLjkNFDq/q8mVFcDaCjAairJ44aypio1kQo7I1zblhaCZqusOmLlMyNr6oI2xq5TuQ7M5wQ41kbRJuwBDrosGGoJCaMz0/f3p+bgU2xREa0gU2pdzqo12Q6HkSowb2xNgh1hhua6nCabAFhllLvM7eaLiR7I0Z7AgaOzOiZoA5BllYEjT9YUPUqJFT/Qgbs97o/85bGEzgFAaeRXP0iT+hRuLPqDGG1NAQNbXSFWWETQNhUx0oNTWSpTGG1NgYYdNVkfkKNh2tjehQI6NkDhuBjSypUK5gIxmb2uIMDTa5r2FTEq8VDxfz+1tK2OT6CWwOv5qcT4qHZfXzm4dXY9m0oVi/eBJmTnCE89iRyGppR7ShFku27MT+A0cwbJgDnAmeUcOdMHbUGDg7j8e4kRMxefw0DB8xGv/1b29g3dateO+zT2Coq0FeaSnqOjtRe7sTFW2tqGxvRe3dOyivr0FFrYym0iEwLAiGmioEBXhiy7olCI1LRkxmPjbv3YvatnrUtdbCUP/PYNNENHWgvus+7j39lmj4CXef/4DNR85g3sy5mDjCAb0H9EWkvlqtv9RI2LR//h2i8woUbGKTYxCXFKfBhhcciRnxCjaSsckgbLKJrZz8LGQRNjI5X3F1BZLzC9D87gd4+LUg6TsFm+ZPpXj4O3TxZHz3h5e4rWDzO2HzGyre/RzJVe2of//rP8Gm/avfeML+TcHGFAIcU92NLL3Q9unXiEjNRlIKUZOejcS0LJWxqef/WDI2T/TZeGBIwwMp6v8LbF5lbdRaUukMLVtzW7I33TI2rUXa3DYCmjYe/ytsGmWfgDHV2AhoXsGGF17V3FanxxE2/K4TNpVSSJwSjbLkKJQZszVFCeEojGf7EC/Z2nDksf3Iiw5FXmQIciNl+ocAxIUF4vFX36BD6pL4PtV99QsSa2+j/P5naP3yl/8FNgoin2vrOml1Mn+GzZ/msDF1RXVDjf4DoobH1CR/Ahs+VyU/H4Kp6LJ6xJbVIa64BtG6Kr6OViTWtCG1sh05LQ9R/smXKHryEZynzcMgngMmjx+DiRPHYuDAgfi//vt/YPWWXfCJisFFX3eccXfB6ZsuOHHZ5eWhcwKbQ6or6g3J2PxrYdNzz7Il8/1379zScvnsqReR/u4v4wLdCJebiA90ZXggLsgDMUHuiJXgsYRgdySFuKJEZmIlbErT2bikaiOjZKvqa/6CmqIEL/7zPYy4YUMkuEn2REW6L3FwCwlebDi5r81UrI2kKpfJ/vh4idJEPj7BDcXEhNTryFbHn5MoIS5KJLsTx+MCDeJCF3OLMCEUGLIvx0sUOmQr84O48uQhqyfzSo9XyTrpAot2gyHaA+WCEb7GEuJLXmupTJBGjJTHCrT4Wvi3lCQI1ORv9OG+L18fI4F/rxRL83UXG7vh5G+XOoBShmzLU/z5N/pT/oEwJAeiLInHEv34pQlGdUYoqtIZaUGoSJHHeqMmKwQ+p7ci2esUSoipnGBZ0fkycgLPIYMNeIrrASRd34VEFy3ib+wihLYjN+IC9myaj17vvInevfuhxz96qeLg/gRLn34WKlsjk+T1IWT69beCubkN75ftYFgMtIOZpa3aDrAaArMBgzBuwjhkZiajpCgThVnJRAphQ8gUZKUowOQTKgVETh63uQzZmiKfkJEoYBTmpqAoLxVFOSko4b6hMIORruaeqRLMFMo6QOkwFKShqiQLpbnJSIwNQwqvPFOS45CUGIvkxBikcj9VJhrj8dSUBDaICUhnZLIBykyL5WuVaeQJn8RoRCdEISpegrjh1VRMPBv8eOImKgIhIUFISBDoRCEmJoYRgYTocCRFBUGXzqu0XOIrNwGVbARr+Nrq2XjKRHyNumRGEjEjoIlHY1EsQ7aS4pb5a6LZiEaiJS/CmLEJJWxC2IAGqfqa+nQf1KV5ojbVHTUpbgSOO+q6wUZGB6qMDbeCGr1kbMIvqK4oGTFYKnU2xI2B0E/iZ2OU5TsYb2+NEbYDMMJuAIYTNo6DzOFoLXPayCgpM0Z/2PNEaD+gD4OwsTAjbCxgTdgMNjNXGRwb6abq35+w6YOBhM47b76FyKv70BRzWmFFq635Z11QptC6ouSx5b67UOq9Q2VsVE3NXzI2qivKdy/uVObgYVczutrq0NkmsKlTsw7L5Hwd3ApsmmtL0WCQCfrSFWxqZP6h3Ch+R2S4N7/3UTe1jCi/G/mSsfE8imyGabh3bsAZXDu4EkunDsW6RZMxbcxQjOFVaF7XXYSXGjBr0XJMcBqOCY4OmDdjqlqFe8LESRgzdjJGDx+H4UNHwGqQLXqZWyI5Oxf33v8ABeUG5JfpUX+7C1XtHTAwKjo60fDgAYHSiPziAqRkpCM+NRldD+/C7cZl7Ni4BpEp2Wi8+y68AgNw4PgBtHa1oKpJllCoh1pCgdtKAq9KZWza0HDnAe4SNl3f/Mh4juXb9vM1zsF4R3v0s7JAUmM7ZMHJ5k9/Ul1RUdl5COf3JC4lDvH8bkhXlIyKSuZFghQPp/F7nMHvb05eBnILs5FTRNgU5UBH2CTl56Pzw09x/9kLPhfjyx/5vN+rrI0sn3Dve5mgT6ux6fr2N56YP1Gwafn4BR5K7cy3hI9kbP4T2Gg1N8TPC/78Vz8iv5rvU3ktCgzVyNNXori0mN+rTNwT3JRn4T5B81CfYczaZOB+qRavgCNz3ZRkqIyNhAacVHQyJGvTLl1UksEheFqNsJFh4aqg2BiyIKbU2EjGpoEXaPUM1SVF2FRlmWYeTiBw2A4QOdIdJSHAKUnihU5iJNt9AY4M85YuqCiVqckX3MSEIiXUH4lR4Xjv+Y9o5fvWwqj+/Ack1HSi6slXaPmSgPlCy9DI7MAqTLAxAqZ7CGokpHC49INu3VDG+hrZlyyOwEYKhyv4XNVf/A7DBy+QxN8ZZYRNrK4a0cXVSKlvR1I1YUNo5XY+Ru0z4ri2Eeb2IzDMzgFTJozBBOKmH9uF//HG29h74gx8eAF4wcsd59yv49SNqzhx5erLw+fPvdh3/GjL5Flz/N/q2XPPf/lXZ2xWLJvv73btbEt0sOeL6CD3l7HBXoghaGKDPBHl74ZIRrjfLYR630CglwuCfK7C1+0sEsJcUV2UgBKeiGU+iZIUntxlyLcMwZQZQXnSLuKJXaBTyJO8hHRNaUXFsk88EDBVbOwjXY8QOX78wMgK4QROqqwQ7kMQeKtuLFlQU7I8Ag3pzlI4infnh0pua11c2m1tJJZpRJaChgCjexAeJdI1xtcgSCnl6xGYlAlOiIxihRb53fybkvj38FgJ/wZBidQN6dTfGcir9Vg1g201r9arC+JQVxjLE58WDcVxaChJhMyZ0sorjnZDJqpzomFIIWiSCKIoN0LMl++ZP1IDXZBCSMbxfY7yvomIW+cR4nIUHhf3wP3cPuxcOR3Hty/Bmb0bcHjbMhzYsBA7Vs7BnjVzkORxFEnuexB7Y7uCTcL13YghdHJDL/FnlqNfrx7oSdi89XYffjAHwNzCSmVr+gpozK1UNqYfQ7qfVFfUgMEwJ2r6D7CF+aAhsLSxR/+BPGGOHoPEJP6vdblalxO//AKZwpxUta9gk0PECGbYgHbfmlAj+ybYFAps8tJQxtATMZXETDUbn2peYQluKtj4SMbGQPDo2LCU8ucq2ODpCSF9ASFURBAxKnmsqjgblcVZar+ajVsl8VFdloPKsnwkxkUijhFP2MRyGxMbwQhXtTPRUWEIDPBBUlIsooiZ6JhwdX8874+PIED59zTx+eoKElUmRk3oV5ig5rhp4ue+sShORUNhDBoKtIn4mgQ1eZKtYRREM+S4DPPWsjUNmYGo4+e8TsHGAzWETS1BI1GTdAvVUmMTdQXlkQSNTH8g2/CrKJcMY7iMiDqjuk91xi5TQ+w1le10tuqBsUOsMGroAIwaYomRBI6zjTlGDBbc9Cdu+sLJui+GWfaBI3EzbKAZhqrsjTnszC0IGdlqsxRLkbEUG0sXVS/C5tzuNaiLu4TakP2oCtoHNfrJiJgK4ygoDTVHeT/3BS0hBxVsXnVF8Xb30KCjLX1yr6YQj+60o6u9Dh1t9Spj09ZUhdamSoUbKR5uri1BI2FTx5NYLWFTx/+DrLCul+7vOH7vBTbhLtCHETa+J5HleQRZXkeQ43MEuX7HkOV3Epf2LMXy6cOxfuE0THUegikzp6L44RMEFxZh5EhnzB/liPF835xsbTBt0ngMdxwGJwdHjHBwUKMax4waBQfH4di6cw867r+L8vpGFFXXouXRu2h59wluEwTNj56guqMVxTV6GKoqYajgiSMrHW23m+By4QQObt+JpLwyAqYdza2t2Lh1C3xDAtDc1a7mrhHQGAib6rYm1LW3ctuGlscf4MG3P6Hr65/R8fQbLFy/FfNnTcdoQrb/oEHIIZKavvldLaLY9vl3iEjNRGxyAhJS440joxLVWlEpPHEnZsUTN8lqQr7sAsKmSGCTjezifMLGgITcXNx/+gz3vnqOLoUbGe4tXVI/qroYKRi+S9gIcGR4t+72B0ir7kAH8fNIYEO4dH0jdTXEzLPfVRdUG7eq3sYYst/27a+4x+f74DvgAz7fuz/8gfd++QOfP/+GFwCEYGEa7pZl405Zpqqt0Wps0rTFMI1dUPf5WbhXkgkpHr5LCN3lY2+XSreUjJAiZtimdLBtUbMUEzmtBI4UEctK4O38DjcXJKCFn6M2tjlNvIBpyk0lcNLRmJuBerZRtTKYIS9RdUlVZcaiIiMOlQSPbA2pxtmHZZK+5CiemyJ4zolEgXRBETjSFVUQI5P08aIsIhDx0XF48sNLNH73O3Ejw66fIaGqA7Wf/IDGZ4TO098VYmoYCjiCkc9+R8Wn2iR8ptoaAY1kbiQD86rGRgqIiRoZ+m0aJaW2H/2Mio/5eHmup0Toe18jobINMdINpW9QsIkjcNIbOpDK4yn1d5F39yO0fvsLPNKy0cPMEqOdRmD6xHEYx8//W2/3xNs8duaGGzwiInDRyxMXtOUUcPzqlZcHL5x9se/kcW1Jhd69/7WwkXlsJo0b6b9lw7KWg7s3vDi8d9PLw3u24MDOjTi4axMObF+PfdvWYs/WNdi1eRV2bVmJ3VtXYMOqWTh7ZDNPRIkozwxDmRQOpxAAPFH/FTaqiJihYNN9X3DDqOUVbYjLQcImEBVpAfzQaFmNMm7VcxIVpVJ8TJDI3DiSDZFMiOBFmwxQsCLHiBUZ/qmyJETDX/a7h/a8kknh7yBgyggzwZnMLFueFoJytfAhg/tl6aGMYB4PhI5RniUV8IFwv3IUATfOwf3iMVw/fxCXT+zA2f0bcXzXGhzYugo7NizFhpULsGbxLMyfMhJn96xDss8FZPieRTXBFXhqBw6um833wxezxg3HoIF9MMRuEBwGW2KIZV/Y8Arbpn8/2FsNwCCLvhjY3wIDzfvBsn8fWPTpjYG93kTMtSPI8DqMuJu7iZo9iCdqYhk5wRf5+9bCvM87eIew+XuPXqqWRpaH6Ndv4CvY9LfglrCR2hqBTz/pihpop8LcilvixsxqMIYOH6HWcSktKSBQBDQpCivSFZXPfQGL3DaF6baCDaP7fQW8r5DbYjYkZWxANNikvcrYVPPEJVFJ3FTwdiXBUyVoEcQovGSpkP0auYJXwRMeGzcpLK2W26WEjS4bSWxgEmXoa0IM4nklFR8bSdQQNtFhiI0MQ1AgYZMY8wo1GnrCEEfYlBJUDWwMa4lX6WqSqM/nsYJ4YkayMxpsmowLXQpsmgkbLUywiUZjXnfYBBA1vgxv1KZ6oFayNUbUmGBToYqHr7yOCEIn/DLU6vcRp1ESfhqlqkbsoqrHyQg8hXGDe2DS0EGY6GiDcdyOHaLFaH6enI1dU4420iUlmRtt1JTK5AwcgKFSXGxhZox+RE0/2BE8NsROr7+/iS2LpqIx5QYxshe1oTLy6TD3NdgYQg+gUsBD2FQTNtX/BDb1xuLh7rCpDZbQFq+9X1esYNPZWosO6Y6Sod5ETXfYtNSVKtjUl2aiXmDDk5JaiJcXUmXxklW9pbqLpRYp3/+klqnxPooCn6Mo4m0ZKXVx+0IsneyADUunY4LjYEyeMRN1nz3DRR8fjOZ7tXDUUAzp9zYxaIt1yxZizcJZWDhlIuZOHoNVi2Zj1ZL5mDl9MkaOGgkPH29UNzchX69HdmkJwpOScJXPc+r6LZy+ehlnrl7A+cuX4Onlg457Xbj/+C5hcwo3L12FvqkTFS230dR5B9HJqdh28BDisnPQ+OABau/c4fYhsfQYTQ/eReN9XkE/fA+1Tz4lGn5Fw/tPMWfFBiyYMx0j7CxhZe+Asg8+Q8OzX9H8+S9o+fQ5wmUG35REVVeTKHPYpCUhnRcjCjb8TKfwOysjoqQbKrcoBzm6fOSW61BQXYH4gkLc+/o5Op59S5B8h9Znsvglt1/+gHvExx2emLu++w33fpS5an6F7u4HyGi4w8f/hIdSPPzNr+hU8Rs6v/5NAUei8xnjS2jBE3nHt7+pbqsHXwEPvv4dd56/xMMfgQ+ffYk6XlDcLyFi9AxDKh4ajF1RxpBMjoYbyd7IfqaK+6UEDn/udkkWOooz0cn7O4vTVOZG5rZRGZz8VLTxYqmLj39QkY8ObjtLc9FK5LUXZRE8Wbw/S8vcsJ1qkMfzuZp5EVWXmwxDutTZxKMqjdghHPXJWr1Nqaq1ieF5L4YX8lG8oI5SNTb5saFICgtAKv8n78uQfIHNj3+g7PFnSKntQj3/Z/VfarCpkTBmaWo+J3QYlUSJQKZ7mDI2Jtgo1BhDsjYm2Kh1oz7hzxuzP8UPnyK2ohlx+nokGBoQI91QhkakCWyq2pHe9AAFjz5H01c/4ZinH97ieWPi6NGYNXkCRhD5/+ONt2BpPwyuQaG4FRKCy97ehI27jIjC0SuXXx65dP7FgVMnWsZMnurfs6/ZvxY2Mtx7uOMQ/8ULZrZsXLvsxaZ1S19uXr8cm9evwOYNK7GV262beJLeuhY7tqzBzs0rsXPTUmxdPR/Hd69FSYYUD4cbh3r7v4KNoEaDjS8FK5h5nbUxhQk2FZnBCHI5oDBTmR6ktnqiRoONETeqZoeYkW4ebtUMx+q21h0kQ8y1rJF0hfE+9TN+2laeh2AyhSBMVmv+a5SkCM4ENeFqgT0NNGEoNW0JneKMUNRQ+9mxARjQ++8Y8PbfMajv2xhk3hM2Fr21IkwZWmthgUEDBsDKwhzWPGG88V//Cy4d3YOP2gww8P15VJmBkEvHsZiNZnqUJ6aMdkC/vu/Akldgg9mwWtvYwNrWHjaDhsLGxh6DrO0wZJAjT0ZDMXTwUNjZDoWVWV+EXuaVKa9Q42/sQ+y1vYTNHsTd2I3MwAu4cngLLM16oRc/oG/+oxf69DWHJWEjdTQCG0FNf4EOYaMKhYmbPv2tNNRIVxRRM8DansAZDBv7oQgNDYWeDWB+tmRpBC7S9aRtBTqFUljcDTAm1JgyNaZjpvt1bDxKjbCRriiBjAk2tbzqkjobydxUFqUzMogcbgVAvG2Kaj7GFAKcWjZk1bo0wiYbFbosJMdpo5kS4qNUJCYQOZLBIWTiosIRHOSrjkkXVDRhEy2oYcRHBqAoNQr1fD0CG5n7plZQI7U0PKmaYNNkgg0BI91Pr2CjZjH+z2FTm0bQEzZ13WBTnXjzFWwkY1MeeYmwuQyDbCMuoVQWiQ0/ifKwk9CHnoM+7CIqeX9+4ElMt+2BGfYWmGxrDOJ4ks0ATLAxw9jB/THSuh+GSwbHzgqOg63U4q4OVuYYZiVbDTf2AzTY2Fn0hx1v25ibofcbb2DeOAc0pboRJAIWGfF0mHgxZWwOouoVbAQwvE3YSFeUXibo+89go3AjsNmDhw0leNDVpmCjhns3CWyq0CK4kXls/gobnqBUxkZGZfJCo0y6i2UtLcKmlO9btu9xZHsdQ77PSeR7ycjGc8jxOYOLOxZj/byx2LhiFmaNH4kNm7dCf/chpk6bjLnOQzDZzhz93voP9P5bDwy3tsLOVQuwnaBZN38qtq9ehAPb1mHN0vlYvHA2FiyYjeWrlmGIgz0G2AyEjYMdho0ZhbHTZmLmggWYuXA+1m3ZjBu33HDt5nWcOnMCm9atxo7N27Hz8Cls2i9rSe3AgrUbMWr6bCzetA2xeYUITs2CV2wyXAIjcN47CMdveWHt4ZM4eN0bj3jFX3X/Q0xfvBpzZk7BMILVcfxE1H3+DRq++BmtX/yK+g++RFjya9gkSRdUerKCjYyKSsqMR0qWFA5nIrcwF3m6AmQXFSBPX4bcCj1Sy/V4/MPPuP/DrwTML7jN6Pz2R9x+/hMe/wo84sn50c9Q8+Z0ffszCjof8oq/U+0LTO49J1gIsK6vfkHXs9+4/QO3iZouxp1nwB3CpktwQ/jc/fZ33P/6Je59QyS9IHD4vI8/J9LYVjzk9/9ReRIelCYQM69HRZm6o1TGRnVLaai5R8w8JGru8rvfXpKH1pIcAieNgElGR6ngJE1N2tdeIN1V+WjOYpsU4gX/EwdxbcdmXN+5gfu74X1kK1z3b8IlXsSfXrsSp9evgd/pw8gI8FDZmcZ8AoftX0UKUZMkE/fFKtDoUmN5DpKIURkb1RUVE6pGRMUH+yIrJw/v8/1rkHWyCMSCO+8hg5Bo+vI3BRvJwFQzusOmitAxIcaUqZGsjaqX+Wewkcn6BDTSHSVFw4RNBWFTxeeS5yu4+wliZUg3UZNYXo+YoiqkVLZosKnrRFbruyh6/AUavvoRq/YdUfWXE8aMwYxJE2BvZ4v/529vqPmaAmITcT0gQJt12M1NVvbGkcuXXh5VsDnZMpqw6Wtm8W8Am+H2/gsWzm5Zu3bFi43rV73cvGkNNqxfhY0bGNxu4u0t/FJv3UzYbF2DfdvX4NC21bh5Zj8M2TEEQQiBwRNBkilb8+fuqMIEGR1F4PwFNqbaGwFMuNtx5Ee7oSojGAY2Vvr0QFUYqHDDUDMaq8JkX1XHYwoToOR3SfdQMXFTJL+XW4kigZZ0j8l9KoJ4PIjbYL5uLaQIuiSNaEnjVhY7TCVi0sJQQuAUp4XyQxtK3ESgmLeLZBr93AQ+bzTGj3BQw2gHW7Jhs7GGtbUNbAkBW+uhGDzIXo2ksLWygZ3VINjyCnjoIH5QnIZitL0NG9ZRWDR9ipr4buKo4RhMCFkPsMFg/rwVf87eYTgGEja2MoOxIGcIYTNwKJyth2Gk/XDYEjfmhI3X+X1I8z6B+Jv7iZp9iLtG2NzkMTbmbmf2wtqyH3r20ibj69O7PwYMGAQLC2sFmP7cV7ghaAZYWquCYTk+wMpedUlpsBkCC2tbvobBCAggPCtKkctGUuuOSkV+jhQRpyCfjWX3rE131HTHzKt9okYKiYuJoTIpIBbY5EvhsIyOSiZSCJSiNBhU1iZNwaZKl6GOSZju1/ZN3ViCG2PGh42ddF2lxIcjkWiRLqkkwiaZiJGt6qKKDkOowCae+5KtIXaieCyesJEam9yEUNQVJKMuP0Ghpp5gkYxNo+qO0mDTXEjYqOUYNNwIaloK4tQCmC3GTE5Drqzm/ZeMDWFTl+yuYPMKNYyquOswRMsQb4HNRaJG4jzjAnFznnEaBsKmKuwcKoIvoFomsQw6hatb5sDrwCaEHN+J8FN7EHFyL0KO7UQgcXtr10ocXTkTS8YOwVib/hhF4DhZm6sMjpP1ADgOGqgBRyb1E9gM6Ichlub8zA5Av3/8A1MdrdXrqpHsjOqKIlTUGlEHX8GmOki6lwQ32rBuE2xkuHddmECIjzHeZ4JNjTFj825TOe7fJmzaBDaSsZEaGwFNJToa/knGRmCjMjavYVMisJHMlsrYnEGe3xkUEfclIXLsJgoCr+LYmjmYM3IwJjgMxLihNtizcxdxswmTHAdj4cghGPzO39D37TfRp0d/vPnf/45po51wfu9mnNy1AUe2r8euDSuwdsl8LJozAyuWLcKM6VMxa9YsbNuxDbPnzsH0ObMxf8kyzFu8BLOImymzZ2PwEHtYWrF9GGKLEc7ODFkodgSGjB4L25Gj0XuQDWYsXo5Zy1Yr3CzatB0LN+3E3gvXcdEvDB6xKUgoq0bdB0/x6Ccgv7EL0xatxGzCxmagGcbMnMOT43M0PpUFK39G5aOPEZ4iyxPEK9hIt1NKRjLSGKk8mUvWRlv4Ml1la/J5ks8pykNBeQnyDXqkFZdA19SCguZ2lHTeQ9mdRyi//y5qnnyE1s+eoeOLb3Cbv+/e19+h/bOvkdfchdzmTjx48SPe++kPvPc98D6B8/4PwHvGeMJ4zGPvMh5IV5bMWvziNzx8/jsefkvwfPsbOuQYsXTn4w958ZCGR7wweawXrKTioSlTo8/U6m4IGtma9rVsTRYRJCOj0tFelkPYZBMwMt9NolqWoV1gw/agozgb9WlxyLhxBheWTMWuMXbYONQcO0ZZ4dAUOxyaNgS7Jw/BljH2WMv2faXjUKzj52D79Ik4snIJXI8eQE5EIGpz0lCXk86L8ASUpyby4lrmtolDSVI0CoywKeBFVWECL6qC/YjIEjW5YqOCzUsi4j7y2p+g9auXqP/iD9RIGDM2KnhbwcaIGBNsJAQ2shXMmGAjyDGFqYi44hP+nAwff/oHavlcOZ0fEjZNSNDL5Hx1iCVs0qtbkSqwaehCFl9P6Udf83d+g/FzFqvz0KSx4zB1/FgMsrJSsJm7fBWCE1Lg4u+Pi56eOOd6C6duXMOxq1denrhy6cW+kydaRkye7G8xyOZfDxsHR8Jm8byWdRtWvVi/YfXLrds2Yseurdi9Zzv27N2BPft2Ys+BnThybB/cXS8jOtgTqZEChkhCIgwF8TKtfhDyE/2NqBA4CCD8FGgkVPZG9o3dUBJFiT4KPZJBSQm6inif82ysImHICCFsglGeHqSwIpP+aRP/aVCS7f96TDI0/J18fIFM858S+CqKeKyIr6coNYS3g1XIfjFBJihTMCNsdIIYgkZCECPbIglBTWYUdAKbzEiU58ajlI3EbF7pDTSzwCAZCirdN8SM1SAHfiCGYKDlYAxSQZRYDoINGzALc5n0zgJmxIQU7/Y1s0FPAYalLaysHYgYZwy2dcZAG8LCejAs7Ydi0vRpcOAXy3nSOEycNBML5y7CqlVrMXriZPTq8zZcjm1Bht9JwmYvEq7tRtx1BmGT6ncWvlePsvHrj3d69cab/yBsepnBUgFm0J9gI5maAXydMgqqZ58BsOTf0T1jY0nc9Le0gic/yNVV5cSJFA5rmJGMTZ5xX8ML4UKsKMAYMzgmzJi2GoC4z9s6GfadnwKDjIwibCryExVsBCfSNSVZnEqiR/ZNkPlnoJHHS3GvdI1Wy88Xs9EpTEcaYSOjm5LiojTQKNTIba1IODTQWxUnx8tcE5LFiY1U+8nRQciODSJoElGXF8+I1SJXcBODBsJFwrTG1F9h06rQ87+BTarA5s/ZmpoEgY0LYXMZhqhLqIi6zLiE8vCz3F5EdSzvI2jKgk5AH3AKJV68GHA7hNxbB5HvcRJ5rmehcz0N3a1T0N08gaIbx1F4/QjybxxFMb9beT4XsXL8EIw074FRg821AmMBziDBjRZDLfsTNf0gC2gOGWipYCNdXPqoa2ppBJlZuDr4MENwcwiVkqFRtTcHUBUoE/AJYCRjcxAGf4HNFoUcqc2RbM+fgrCRWcHfbdbjfmcbbkt9jeqK0mAj3VEd3bqipHhYYNPAk1QtYVOdE2WEjacaDFARcxP1ca7I9TmNFPdjiLt1BBHXDiL86kH4ndmF2Y4DYPX3/z8c+vXgBYIFFs+cijnjR2LJeEeMtuoPs7ffQL8+7/B7ZYnefWzQ550+WLNoJs4e2oWls6diMi9AZk+ehHkzZ2L+3HmYNXM2NmzYjM1bd2Ddhq1Yxu/l7AULMWXGbEycNhPDeLVr7+QExxHDMWnGdCxYsRzrtm7HoROncfrqVVziScEjMBCXbtzEviPHcNPbD8vXb0FWaQVuf/QUDY8+QCtB85hX+A94Qnz4/e/IqG7E1PlLCZtpbE/6Ytaqdej45gc0Pf0B7V/+jPK7jxGelELY/L/M/Xd8lFeaL/ruc+7ZZ2ZPT4/bNkk555xzBIEEiJxzRigjhEBICAWQUM4555xzVlUpCwmRM9hgA8Y2trHd7U78zrNWqQB7eva595/b88fzWW+9FRTqDd/1rFSOmoWMDYMNG97dQJWJupZqKgk2bA6b7ia097Wgvb8NPUPd6BzoQVsflcNDaB8aoRCiZXgUDSOjaKSoGxCitl+IhgER6mm7VTCF9rEr6JicQ/fMNfRcuYH+q4Sha/cwcvshRA8eE4g+w+TTZ5h8/iWmX32N2e+/w/ybN7j93S949D3wOaHn818IP38BnoFg8+whJuhcv0Pf9e3hDtwZauOguTfYRNGMB8Ot7+LhCD23gBsOHHrdTXp8c7AF1/tom64Pd6iic4+PnGJNTh24QZWjW410fY/0QMZmC+RstUTJHjvUHF6Ooj22SNhgjAuuRvCy0cEufXXs0NPCLiNt7CXk7LYxw97ldgjYuxUZF4LRQ9eLsWaqlDVS5YwgOUC4YbDpqaWoLEU3VZi6K+k6k0OVb6GIZ7vYHDazBLq6qRvovfmMr6fFZgSe+Potj9/ChscCbiTNUOwxy9zwLM1CMNDwjM0CbDhuvmQIItgwNL38C5pmH/L+NVUU1QSbql6Czdgs6qYJNlduo+3mZxh+8QNa7zyCgZk9bxlY7mAPRxsrKCkp4feLluDoyVPIKK9AVHo6LiQlISyB9bERwyY0+tIbz8DAWcsVKzPVtfX+uaOiFi9d7GVpbZm5d//eWf9Tfm/8Tvq89Q9gk5mdwpngIJw9G4Sgc4EIiwpFbPxFlBVnoamqEK1syujKPHRWZKOjiqI6G501OehmnW0JESwYcvhaQgw1BA8JbiRlVxVrpsrgGZO20iTkXj5NN5IyDDflE2ooCBtsFXGWaeHz49SzLAz7zGyejellaKHPZ5kiMagIMvT4PWzEgBGjJY+289HNcUPbhJg+hhjax/Yz1HTx/QSaRgJbExvWW4yepiJ0E2YYaHqbSOAUfS30O1KtYtumDVBWVOULVRrbroSKgSXkCAlaOgbQNTCBnqEZtA0soGdsDSNLJ+iaUC3NyBpsVW0DY1voGNrBzHkNjgVH4EBQKI6dj8Lx8Evwj0vE2dQ0eJ47hzUbNmDP4SOITM1CSHo+TsWnIDQzBwcCzmLJkmUI996P1qxQDpsKCtZxuJzKWrq4FySehyFdwNncG0uWykJamk2XL56fRp5go0SYYfPUMNywzsNq6jrvYMObozT1oK5jBDVdQ8iqqOFyXCzBZpjDpptqLHxkFM/Y1BNUFjI2vGmKNVWxfQsl2/dBKYYRg454KPhABxsdJUGMOGPDgMOGfYv73YiDN1URftjimaO0zUo2PFzUWcO3x1imp6uaSjYfjrhTcgMdp7w5inBTSxcaBpoaqk2xqKUozssg4OSjirar6DWsmYrNW1NNx3lzaRbGOqow3l5BUbaAm1JMdJbydaCmWdDxKsEN22aokTRFiZunSjDd8R42k02ZGG9I48O8x2sWYLOAGtYMNVoZDWFZFATFDDYXICy9QDfsCxgujkR3eii6UoLRzpYLiPFDY7gX6i6cQHXoMVTRjbsi2AvlwfT9nz1O4YGKoGMoP3UIZacOoyTwKBqolhp2aAfMFaVhoakIU565YaOn3sPGSF0BBgQbfXVlGGioQ3HpUtjqqvOOuZOFpzls2Kgo3seGr+4tRgvrDMwm8RNnZcSwEWR5cdgwxAizvcWvo+fYY/Y6Ee1jE2A+Itjcu8E6D0/j+lU2j80k5q+M8Yn6rk+zNaP+q6YoBpssPo2CsDoZgookBGxbjgNulji8wRG7Vttgu6sVtqy0wiYXa2xwtoKjqQGWW1pglZ0VnC2NYEaws1STh6qsDBZLSRHk1aGuZwJ5VWMsWaYEBXlp6GqqQE1JDvo6GrBmy6M4OMDGzhG2Ds5wclmNNZu2Yf22Pdh9+Bj8z55F0PkL2Lh9B1bTuXs5KREdfb0Yn53D0DT9fY+e4PaTz3H9wQPcf/YU39BNPqegECEXLqCztx9HPH3w6PlXdIN/jrknT3H/2x9x9/Wf+GR5T/70lm5Gg1jutp6P2pKWlcL2E7648d2fweaZufntL+ifv4OCympU1JSjurES1WxiPrr5NrXUc9Cw0VFsu6WrCa10k2/vb0HHQDu6hxlsutDa3U77e9A1OMRHfXUJRtEqGkPn+CS6xqcprqCHboY8xufQOTqDdtEUmoXjPJoEY6gfJgANDaOOBX1O3dAQf1wrEKFWNI5q4SSqR6+gfnQeLeMMRNfRP3cT43fvQTg2yJuN7hJaGGzuCTrwUNDGISPJ0vwWOJLn7gnbcVvQjnvDDDvNuEt/212WzeknzPQxCHXiGWuayg7GtZiD+JyOzcdxe3A/agtunt+IAe9VyNtigchVJvCw1MYOIzVsJPxv09PANiMCjqUh9jta4ZirEwK3b0TIvl0oiYkk3ND1q74aA/Q/H6gpo/tQKd3jyunexvraFKEiKw3CuTncI7zN/Ejx+s+oHb+OoXsvcfU1MPnV3zlqxjlA/sqzK+P0mIFEsoo3C97BeCEYbCQdhzlqFnDD9ksyNnwuHPZ59FnCL/+Ehum7KBucRM0w/f/7R1EzMIamyasEm+uov3oX7XeeYvSbPyKnTwh1DWOYG5nD2dEBtnTMy8jK4WMpaZyPjUdycRGi0tIQnpzEOw+HxsbgLMEmPO7ym8N+frN2a9YRbAz+ubBZunSpl4OTQ+b+w/tnz5wNfBN0JvDtqdMncTooAKfPnEJQUCCCzp5CcFgQ4hMuoYJqsrWl2WgoyUJrGYGmgi0OmMOjjYDTScARo4aAUU2AkeCD4NFdzfrEiDMu3QSbbg4ShpZcdJanIjs6ECKqhbFOuww2fJE7KvsbGW7EzUlizEhK9rm/jm56rruOgMVDDBtxiAHTU1dAJcvKiDMybJVoFuJtFmzl6CKOm16WpWkmeVPZRcBhsOki7bN9Y31tOLh/D+FCGms270bQpWTs9DoN1+17sOv4Cbjv2gs713WwW7UO+paOsHB0hbndSgKPJfQJNoZGNtDSo4vkum1Ia+nA+coqhNXU4HxtLSIamxFb34TDfqdwcM9+7Nu1H0cDQnGxsgkXqurotbXwiIzD0sXyOHt4N1qyIlAZH4DyOD9CjQ+FL6qSz6A0NQImdFLKybG1oRhsZKGqog4VCWwWUKNMJcvYsJCSVYG6liFUNfXfZWxUCWrSisoIj4yESDSCjlZCDaGlu70BXe2N6KSSAec9YN4HA9Bv90myPSx700O1yP72WkKIJGPD5rKpgaCDwYYhR9yJeJSX7xHDUcNeuxCjBKFRQg1bzXuU1ebp9cMEpvqyPNQTZureBQMNYYeigbbL8zNQU5pH4BE3WXHglOWjtiQbTaWZfMXucQLNeDuBpqOMtkt4TBJwpumxBDasZI8ZatioqBl6nsGGLaUgztiwod6/hg1rimKwGa+O47AZq7qMMYINmxBPWBLOYcPiSmMCUk/uwH4bLVRH+KE+yhs1F7wINITZsydQduYoigku+f5HkRNwDFkUmSep9DuCbJ/DyPY+jNQT+5Fx0guJp3zhqKsFYwKMibbSrzI2xqxDsboiDNXlCTZKC7BZBisddXTnRYrXfMpjOPHDGGt24s1RLHtDWKF439wk7mMzwhah/SBjI4GNJBhs2BInD6+M4N7NX8OGjYxinYivT49z2LBRUZKMzX+CTXUKh81ASSx2O+nCSvkjLNeXxUojJaw2U4W7lTbW2xvCxVwb9sY6sDExgCn9TXY2FvD298eOde5wWemGwJg4ZFRWIjk3H76nQnA+MgbRcZdxMTYKCSlxSM1IRk5+Lh++nZSVhY07d6GNbtwTN25i7sEj3H76BW599hm+fP0alxLiEEsX/TuPHmDu9i2cPh/KOysf9PbBnmPHceCEF86GR+LUufM44ReAzPwilFTX4ZCXLx5/9Q3uvfgaN5+/ws0X3+L68+9x89VPePE3IKmoFHb2y7F21XIsWvYpvMOi8OhnYP6rn3Dvh7+id/Y68isqUVktzthUE2TEsGngTVC1zdUcNmy2YTYaqqOvHR39Xega7kdrfw/ahwYxNHMFAzMMLtNoI6g0C8W4aR4ZRdMIAWZ4HI2Do2gRTKBNNI0Oel2zkJ4fpefGxtBN7xfdIqiwmJ/HxPw1TLL5eK7egGjmGgTT19BP0Oucmkbv1BV00nu6RBMYnJjGYG8bWKfgh4SVxyPteDgkzsyIQwyY3yLn3TbbT69h730wyObCacad4TbcGGD72/DlQC1uZp3D7dhDeJV+FC8TtuPuOWfcC3bGrWA3dB1xQqyLPo4aqGC9pgLcDdSwWk8ZqzRoW1cVmww0sMNYDwetTBHgthKn3NfAd/0aZEeco0o4m7ivEv3VLGPDFsEspUo/GwZegorMNEzev4ebv4DPODzx1c+oHbuG0SevMcdgQ4Bh+GCw4ahZgM0YhSRj81vYsMzNh7BhIemDw1DDgk/wx2Hzd4x8/iPqJm7x0VC1AoJNnwh1wxNooe+iYeYGGgk2HfeeYfanvyMsv5wq7DqwNrWEM+s4bGaCxXQdkFPXREJePpIKCxGZloqIFAabOMJODIKjL72NSkp4s/fEiVm37Xsy1fX+G8DGeYVT5nGPI7PnQoLenD8f/DYsLBjh4aGIjDiPqMjzuHgxDJFRocjMSEBdFd0YCDX1VKNtLM5Aazlb7DAXbZU5aGGLHxJu+ggU4qaoX+Oji8GmjmVW2GrQ6eL99Jo+is6KNOTFnoGgpYjgk81HI7HRViwGGvP450k+UxIffva7ICRJmpy6anN4iJufFnBTV0hBSGF4+QA2vMlpYXHGXhYsW0Og6WkqQ3cT4YbBplEMm+7GIr4gn4+3B/7jk0VYvW0vwjOKEZ5biXMZhQiIS8E2L39Yuq3F2u07sXn3HugZm0LPwATW1oQcKwcYGltDU88Cpi7rcLm+BWcINmfoohpMta2w2iaEF5Vj7/6jOLxuI9U+N2HL1h04m5iG4KxcnM0rhE90EqRlVOG5ayuac2IINUGoiA3kwKmI80dFwmlUZkbD3JDNT6OAZVILsFFmsNHinYeVCTI8W0Mly9awrI20nAo0dYyhrC5uilIj5KjpGEJKQRlngs9BIGBNUY0cLJ08GjluuhhyfgMYSbyDzG8es+huqfkVbDhmKITvYPM+K/MOMb+BDVs4c4xPlMdiYfg9vW+ojWqrZTkcMAw3HDjlhBbCDisbGWzy0lFVlEXQyeeZm8qSAlQTdBrKcgnv6RhqYZAp502kLDhq6IY6RXCRBEMNLwk/74Iei7M1YthMthJsWnIINlkYa0gl2CSJMzYLqBmtjOHZmnEGm/IoiMrEsBGWhmOyLg6BW+2xVlMWCUd2oSqU8HrOE8VnvFEQ6Ik8gkyO72FkeB5Cqg+F3zGksPA5gjQvihOHkOJxCPEUqVRZWWmiD0NVOTFs2Fw377I1bJSUIticN4aahBwtwu8yKVhqq6ErJwKTRYEYJdjwDsCEGgYbIetIzKEiBo8k2GsYbFjnYdbHRrKf4UcSwiwvDGQH4MHsCO7cuIqbDDUUN69M4roENjNi2Pw2YzPZXf0ONiM1qRgsi4eoOgFsTbmaOB/UxvmiKSEAbUlsZNQ5NCWfhf92Z+xytcDu9c58rp9DXl54SBfykOAwnL8Uizs//xkvANz78jma21oxy5rH7t3G7J2rmLk1h5nbc7j+6DYevniGuq52HDrpi1tffI7Ju3cwRjfx0Rt04752HTc/f4yQ8HOIj48h2NzHwPgYFDXV8f/5n/83/se//CtVdGwQFHkJW/YfgbymHvQt7OAZeBbRqZk4fioYn337BndffofbFP1Xb6OBbkaNI1MQ3LgF39BzVIteDrflDli0dBGOnwtH//wjdM3ewfjDL1DTO0xAqkZNfQXBphI1dI7VE2oaCDf1VPFgwSbm6+hp5/PsdA+w7Ew/ekdHUdXRifE79/D5T7/g3nc/4tY3b3Dz6+9x4+XXuPvt9zxuffMdbnxFN+QvvoLo7iN0TMyifWIGA1fnISTgXSfYsfWzYuKjcZIgXV6YifTL4QjxPgrPnZsRsH83go8fRAQdt/lpMXQ9oPN0sAvjU5OYu34NM6IBQkobPhN14DNBO54KOvFEJI7Hwg48on0sGHT+U9aGICOGED3P+uOMsFX7W3Fb0IFnQ3WYSvDB1dBteBK+jTDjhrtnl+NRmCvunFuF3iM2uOyojoOaMlijJAcnZXk4aSrBTk0WdioyWKGhCFc6L9ZrqGK3vg58HO3g5+KMw8728N+5EY2FaRC10N9SW0EVdrp3VJehi2dsilGRkYb5L57h2h/fYp5gI/j8W9QQbKZf/EywEfexYZDhWRtCi6QpisGGZW0+BA3fT/FfwYY3V7EmKDYXzkIz1OQ3wMCj16gavYYawTRqRyZQ2SdEnXAKLTPX0XyF9a+5j+6Hz/kaVodDLkJRTgO2lpYEficYGhjwtdMMrayRXlomHhGVnvYONiEx0RQxby8lJ77Zfujw7NbDHgQb438ubNiSCqtWrcwM8POejYoIfRNzKfxtXEwkEuIuIin+EsVFJCZcRHxcJApyU8Q3BarN1hFuGkoy0FKWjbYKhhpxdFQTQAgRLHprCBkfoEOcoWHbmbQthg3bx8DCsjvFSaG8WWqAdeJtzMVgUz4PBhtxk9R72LD3ikv2WeLP7WWfTe//EDVdtWxbDJvuWsJLHcGkluGGdQxm2RtCDcvgEHRYtobDhjdFlVCUoZfBppnhhvWxodcw2NDrpoa7cCYoAL//ZDHcdx/GmdQ8nEopwKn0YgSk5eNUQip2eflg/c7t8Anww3KX5dDU0oKNrSNWuK2HpcMq6JjaQdfBDdG1zQil2lpYRS0iKhsQ09hJQCrA+rUbcXLbVnhtWI0DW9dhpZsbdC3NsTfoNPxiEyBHQNm9aTVaCuJRTigsv3yaQBOA8gR/lCcGoT4/AQ5WJu9gI/Nb2BBmJBkbBhuWsZGWVRVnbDTE2Rp1bXFTlJyKOvxOBWJoqB8dHDZNhBlxMNww5PT8F7j5EDIfhmQJBrbEwhDvZ7PQBEWoEbBJ8VjJHvP4ADb0mCGGzyH0qxCPXGLlaHcNBlsrCSgMNuKlECTBj2GKJoJOeV4GKvIzCDoMNAw2eaguyaXncwjvaXQcFmKiUwybUb5CdzGHzYe4YZCZaqPHFJLtX8OGLX6Z+yvYjNUSbKrF2ZrRygXYVERjrOLSAmwieDOUqIyi8hKOrDTEOi1FRO7ajGz/w8g5eRQ5pzyRdZLC3wNZBJkMn6NIJ9hk+B1Fqv8xpPoeRYYv7We4IfQkUZl5LgCb7M2hpyTF57cxpou1MSFGAhtD1r+GZ2tUYKi1kLHRUkNf/iXxRHt53gQUX4znnsRY7imI8sX9btiIKbY+FAPNh7DpTznGMzb/CDasD85Q3ik8mBPgNu9jw2Az+SvY3Jhh/W2EmJscxIygC1ODLbyPzWTPr2EzVB6PwZJLEJRFoS+PDYenWnTuOYzkhmAkP5Qvq+C/zR5715hj1zp7mOmr4EhAIKZf/oQTPqdwNuoypr7+AbPf/RHD164hr5wqOUM9GBwToHdsGD2jQ+ihkq28ffXhXRTUVmGfjxduPPsMU/fuYpxwM36bylv3cOPpI5w5dxJFOel49PgRMkuLoaGri08++QSfLpGCsp4xlq/fjuXuW6FpYgO7VesRGH4Jh3wCEHwpHg9ffYcrD5/S5z0kzNzHzKPnmHv8HI+/fY0zkWFwcaBriJ0FPln2KXwjL6N37i7qhydRNzSGys4+VNTUoq6+ErVNhBuOmSbUNbNsDes8XEtoo3O2m2DT24WugV50Emz6RsdQ09WDyXsP8OiHn3Hv9U94+OMvePTjn/HkJwLf38HR9/wt8CXFF/T4+qvXaBu/gskHn+FP9Nyr19+hJDMd21Y6w8VQEzvtTbDTUhN7zVVx3FYLXk668HbURaCrCQJXGePsOhv4rbWF37ZViA8O4OcjG914f7gRj8cIMaNdeCTs4qD5EDW/jXcZHQLRI8Lvg2HaT4/vEGruCtrw5VgbRISaiTNrcDNgBea9HHHzpDPunHHB3VB3jPu7ImmlJg5pLcU6Ar+zshJsFOVhp6wAe1UFONI54qCiAGfaXqVGuCGkbtfXxj5zE+yztcQRV2dkhAVhoLIYwsYaui+xpigCThXrZ1OEyqx0+l+9xPwv4LDpf/CKd9ZlMw7PfPM3TLCmKMKHBDYsJl695YD5EDNsm2d2KFgmhmGGNUHx5ieWqVmADUMNCzYSisUEvbf7zgtUCmZRJ7rCMzUVDDZjV9BIsGm5cgvtVx+g7/OvMfntn7B+vydU5DVhb2MLJ4Kbto42/uX3v8earduQU12D6OxsRBHWxLCJRyjBJiwu9u3FxIQ3O48en93l6f/Ph42srLTXOvc1mWcC/WbjL4W/SYqNestWME5JuERxEcnxURRU0r7CHIINb4rKIthkoLEsE01lWRw0bVV5aKnMRwfHDAGEYaL6Q4C8L8VNVKzZSIwctp/BpTjlPFrLknmWRpKh4SOVFkKyT/I5/yjYc6w5qqcmh0dvbR7tJ2SxjA2DzUL0EmxYxuZD2PQw2HyAm95GOkApuhpJ3w0lfD/rg8MyPhP9HYiki8yiZTJw2bIHoTllOJNZinM5Jdjg5Q+PsEicjLqEFRs3YMfB/Vix2g0qGgwT2rC0c4LjyrUwsXaEoYMrIspqEFHXhPDyOkRUNCGyrgNxNW04ExKOkwd249TujfDYvRmbt2yGuoEutgf64SSJmY2o2Ohmj/aiWFTGn0ZZwmmUx5+k8Ofb9QUJfKE8OXl5SEnL/SfYqBBmWNaGZ2wWsjYycqr0e+qLQaNtyEtVbQPIqqrj+AlPDLAL4QJmujuaeXDYtP6/Z2x+ixoWnU3i9aQG2gki7dUY6ajiqJEEezzSXgnRr6LiXQjbyj+IMsJHGURUigg//U3lHOENbPZPFuW/jmZ20clPR0VeGhppu5aNhuJ9b/IJQ3loLCF8E5THWRMUy9i0FmGcx3vgSEDDYpL2S2KKnhOjpogvpTDBF79ksMnEWD2DTeIH2RrWt4ZlbH6NGmFJGMbKIzBcGoHddhrYbqKDsO0bkeq5HxmEm3T/E8g46UOlB9I4ao4QZGg/gSaNQJPq64FUn+OEGnpMqEmlfWnBfjiyyRX6KlIw0mIZG3ETlDgksGGzFdN+bTpepaRgq6OB4ZJYTBWdwli+GDZjC7BhGRtx0xLL2Ihhw9DCSjYqis08LNknwY0khgk2wwWn8XBOiNtsVNT8FK7NTeLGh7C5MoF5gg3P2FDt/UPYjBMe2Tw2HDYVCRgpi8FQUQQhJgidmUHopujKCkRvfghfZ+3EJmvsJtjsdHeAiZ4avINDMPb5Vzju7YdzsYmY/f7PmH79RwzdvYfixjoMjI1AMD2GHpEQ3SIBlQw5Ir6G0/m4OOzz9kHf1BQ6CQW901cwMHsDgmt3MP3gJs6d80VogDcO7t+PTXt2w8LKEhpKBEkjUwLNFuw7EYCQyHgc8gzA6fMXERodh/C4RKzZvgvCuesYmrmK/qkZDF25huufvcStL17h5R9/RmBoEFbYWFOY4veLPkJ6VQOo8o6bL37Ao+//hKZBEQqKSsSzdDdWoJKNjGpuINjU8/421XS+NdL5yibm6+htQ2d/FzoGe9A/JkRzXx/ahkfQIZpAx+gU7zvTSTe/rgn6XehvG6S/bfj2Iwjvf46pz55jgvA1ef8zfPbtT5i6cQfurquh8L/+Lxgu/RjWcouwWlMa3ivNcNyeEGAsj8PmyjhgpoiTK41w3t0SwavNEORmDj8XYxy1M4QXXcsi9q9DS8xJXGstxENROx4swEWSleHZmJFWDprHgl9ncO4SfO8Iu3ln4wccNp14dUWA+aJL6DzhgClPC1z3tsYNX2dc87bH9AkbDB21RcE6Q3jrS2OzhjRWaSrCic4FRzVlAo4iVqgowkVDDXb03dkqycNGSZaQI4cVaopYr6+FraYGOOBki9C9O9BblMthM9BYSfcYlrmhijFhpyE/Fze+fYU50t/cG6DrznO0zD3g62lNv/oLh8f413jXFMUeTy48lsCGYeZD2LCMjSRTI4GNZFsCG/GwcdYZ+S9ou/45h029iHAzPI7KgVE0Tl0l2FxD6+xtdF9/jOHn36Pv8UtYrdgATVV9ONrbw97Rhiq8qvi/f/fvOOzrh7y6OkTn5BBs0jlsIpITCDWXEZWc9DYi7vKbfZ4+s4cDgv8bwEZa2mvTujWZYcGnZtPiLr5JTYh+mxIfjdSEGKQSaNIJN2mEm4SYcORnJPAFAFlTVF1xJs/YNJZmEGyyCTa5aKVorxZnSsSQINwwZBA4OGIksGEZFtru4v1hWAYmBwK6GZSkXkBtbgzf5nhZiF42R04TwYZw00uwYft4XxoWvMMyKz98zHAliQXYLDRDcdAsBOtTw1AjwUxPQzHtK0I3bXezbcIMi876Yh5sX1cjPW4ohaivEwmJsZAhKJg6rILrjv0wcnLF/lNB2HfyFDYcOYaQ9Ezs9PQiwDjA0t4JJhY20DY0ga3TClgQaswtHWFktxwX8kqR2NqLmPouXGroRHRzD06m5GDXgaPw2r0TJ+mkYUPDbWztYGxrg3PpyTiflwN5XR2scrRCZ3ESqhPPoDwhEBUEm8oEwg1tN+TG0fucoCijAGkpwo2UHFRU1QgyGpBTppI1P6lrcdSoqy10HlZQhoIGIUfHkDdDaWobQ01TH7JKKti9bx/6+3s4ZjoYWFgzFI8mXoo7ETcsdA5eCKoxspCMnBKDpkYcTRTsItBMsGFZG0ILQwxbg+l9iB8ztLyPctpXRsfJh/vEwVacF7aU8LWE+ui7ZM2lTWW5hPBcNJRSWb4QZYTx6kLUFaajpiCNbzfTsd1SWUDHcz7aKvPQVs6ygHkYayvFBB2T482FGG8pINiwlbrZ3DQEFwKOJCYJPRP0HI+2Qo4acTMUwaaZUNOcRbDJINiwxS8lzVAxGGOoKb+I0YpIKsWoEZSEQkQxVh7OV/jebK6OnRb6CN2xDkkn9iHdj5Di68n7zaSf9EQay9j4HRdna3wINbSd6nscKV702JteS/uSCTyZZ08i6OAO6CuwjI0aTOkiCMW8pgAA//RJREFUbqbOUEOQ0WRDvlVgQtumdDE30dKG4hIpuBhpY7wyjmdexhf62PDsTL4YMqwzsCifgm+LR0Zx2CwsqfAONh/iZiFjM1IYjEfzo7h9fU68pAIb7s1X+B7n2zdmxnBtWoC5cdYU1YWpAQabeoJNFcGmGCN1GRippspQRTyGyy5jqJDB5gza00+jO/ssxRn05Z5DU/pZHNtsR7CxwXY3a4KNOs5dTsQVAsEeD2+Ep+dhnq3h8/VfUD95DXGsz0tNDQory5Gel4e4tAzEJKUgLiMb+ZU18Dp9Fod8/JBdWYnUklKklFIUl6Owtglp+ZnYu3M9ju/dhn/5n/8nPl6ymJ93xfkFmJqeh4huJIMT1yCcuo7Ac1HwOxOBbftPYOtBT3ieDUN5SyeuPnxCwJnH5O27mLr7BNN3HuPRy6/h4eUBR0sz2FuY4tNlUsiqbsbdVz9jhm5I1569RE17F4rLylBdJ26KqmKwYcO9WeaGDf1uqeELX3b2dqCLKmfdg13oGupB3+gIWvp6Mf/gIe4//wpXHz3FzN3HGL15DyPztzFM2OqdmkUX/f4d9Lt3js9BMHcDJVWVCAnwh4O+DmxVpLHf0QCr1JZio648Dlhp4Pw2J4RuscdBSxXsMVbEGrXFWK8tA3cNKbipLsIGLWnarwJ/Z3MEuBByHA3ha6+FiJ3LUR11Evd6K/FyphdfjPXgc0E3YaYLD4UEHlEbL8XQYRmaVtwTduCuqJtj6AGh5uX4IB435WEwaCNEnla44mWJeQLN1GFLjOw3RP8BM5RtMkSwpRJ2EcLWashjFZ0TKzTV4aCqCDsCjL2KDEFGiR4rw0ZFARYKMrBUloMdwcaZzp0V9PptVuY4tmoFMoJPY5Q1R9F1rb+uEn0cNiVUsSrDze+/J9i8pWPsLTquP0XXjc/AFgNlsJn86q+YIqxw4HxFqHnFmqfoMW2zIeBsOYSxrwk5VL7L2NB7hr9kzU+skzCbr0aCG/Ewb9Hzv0P0QpyxGX8hXvyycoRQI7yC6sExVBNuWqev8aaotvm76Ln9FOPf/EzH/nVo6VnDUN8Mjo52sLG3gqy8Iv6wZBnOREYhp6oa0dmZuEiwiSTYRBJsLiRcxuWM1Lch0ZfeHA4InPUMifxv0BS1dLGX+6oVmcGBPrPJ0ZFvkuOi3yZcvojEy5cQdzEM8RdDERN5FhfDg5CdepmPiGI3hobSbLo5ZKG5PJNuBFlorczmqGFNUQw24kwI6+vC+rgQOP5hiJuM2FBxQUspSpIJNjnRdINagA1DDA/CTSMDDkGFPxY3N7FRWJKQNDm9a3ai+HAfG/HUxZqhCDHdDSzETU/ix0UEFooPEMO234f4cWdjGd2My+lmXIaBnhZkZqUTAPShY8w6BJtCRVkFTqvd4H0mGH4XwpFCut12xAO29ithamIDa3tnKOsawMDaHkaEGnP7VdC1ccSB4DB4xqZjz4UE+GYW4nhCKgxWb4DTmk3YtXUbtq52xeZ1a2Ft60D7VmPb0UM4ERIMTTO6wFmZobUgBTWJZzlmyuL8edamMikIDTmXcWDDWqhKy0NOSgFLl8pCWUWNBM4m6FODsgYbps4yNQQbhhkNHUjJK/FOYuo6BtDQMoCOlhE0qZRXUsWmLVvQ29uNrq4W3vTEOhGz9aJ48AUxxfsk0U6waacTXRIMNe100rc1VVFZSf/HakJiJbqbKtDfQqghxPw6A8OCcEOAEbSW/iZKMNJSTMdNyQdRDCHhQtBSSGUJBugYbClJQyvhu7U0Cy0UrXS8sskVW8oy6bjIR31hMuoLktFdnYsOOo476ThmK3R3VYqjv5ZBpgQT9JljTQUYa84j3BBUWtmilgw4vw22JhQL1vwkXvhysiUPE01smHcGXyNqvD6ZL3jJUVMTjYmqSxgj1IxVRHDICAk0wuJzEBWHYJwe9xVEYY2eIvZYG+PC7nVIPLEXad4MMYQa/+MEGw9eZrLMjZ8Hz9SknzzBscMyOSxSvY8ixccDOcGncNnrOEwUZGFKkLHQUiLYKPAlFtjEfQw35poqsGTNU+oakF8khU22xrhSn4TRwkDCjR/G2LDvwgAqfTGZ54uJXMJMXgCEHDqsGYqC8CLI8MQQwWacQSabQMQWwmTZHB4+BJsT9HeG4fH1Mdy5Povbs+O4MUeQuTKGOZapmZ3E9Wkh5qeGOWxmCDbTBJvp3jo++zObsXykLo0vljtSEYeRsmgMFoSji1DTmRGE7qwz6M08w5uk6hMCcGi9Dfa6O2CXqxVsTHSx5ZAHvGMyoW/nDI9zF/gCgV23XyIqr5ajJykzC7HJKXyW4cS0NMSlZiAlrxAFlXU46ncSB718kJKfh/jsLCQV5iGXLvrZhaXw8jyOI4Sag7u34NOP/wMf/+EPdP5bICk5HaeDI+B/jq6vWSU4GxELI2sX2KzYCPcdx7H92CkkF9UiIa8cpU0dfJmGiTv3MH77AQHnMa7d+wx79uyGk60FLE1MsFRGCWUtPbjz6gdMPXyGK/efoKalBQVlJXydqOr6StQ1VaORzr1mgk0ToaaRyjaqmHT1tKO7j2Az0Em46UXPyBDBpg8PX7zEsx9+xKOvv8fj11RSPH79Bk+++x73vvkaT374CW/+DvzyN6CjvRWuVgZw15WDh7UOoggx4dvtcdrNGHsNZHHG1QQh68wQtMYIZ1ab4ICpEnYbKWODtizW6SljuaoUVlK4KCyBm9ISHDDTQpCrNU65mOCErQbO0nviD61Gf04kviSsvKBj4OlYPx6PdePhKIGGIPOEIPNYxJqsWvBgtJVg04EHwm48He3DV4ONEITvx3TgCsz52WHWdzmEh6zRv10Pndt1UL3NAPErtOFvo4VN2vJw01DAam0NuGnqYLm6OmzU5WGlLssRY0vQsVVV4LgxV5aHibwMLBTl4aSljrWmxtjpYI8TG9eiuzSfKkKNGKmvwXB9FV13qMLU2Ii7P/8R83/8O66+/huaZu6j//5LzL3+O6Y4bP5CsPk7b35imRoW04SXKQadBdSMcdSwJivWF4eQ8+IvGPnijxASZthCmQKeraGgbTZ3jegFveclff5XBCF6XfPMXVSPzKBBNE2wYTMOj6FlbBbthOu26w/Q/+gF5n/6O3IbuyEnow4LYws4OdrCxMyIAC0DeVVNxGZmIq20BJdzMhGdmYaLqcmITIpHOMEmNjPt7anw8DcnI2Nm/cIvZ6r8szsPL1682MvOxjLz0L5dsyf9vN+cOX3qbei5szhPN86IsBBEhgUjPuYCstPjUJrHmqKy0VCRi2aq0bbQTeBD2LSx0VEcNgwg+RQMGP8INCxyCCr5VBI6arIx3FyMsrRI1OZexjDdRCSwYZhhIXkfQ43kff9vsOmkbXGw7Xxx1BfQzbSQB0MNw04XbTPYdP4XsGFZm66mUkINwYZQwzI2g511qC4rgI6+PjR0jQgvy7Hc2QWrXFfD1NwKB497wif0PJxd3WFn6wwzM2s4ua2FZ+gFeEVcwoajXtjq5Y/DZ4Phe/kyfBNScPhiHHYEh8I3PhlJda3IaO1FfFUN1u3ahh07t2HPwcNYQ7gwX+6IDfv2wNp5BR2ABqjNiiPIBKM0MRDFCacpAlGachY1OTE4tmsTlGXowJRRJNjIQFlRDeoq2lBS1IISm39HQzysW4VNxKdpAFlFdT7PjiY91qLQ1BYDR1FFA2vWuqOnpxOdXa1olwCm5degEWOGBV1AmwkxLOjiyoKhpr25irYr0Ua1yfYGMWy6GivQR2AcYStm/wox4qwM2x5hQXhhwQDDOpmzGa/ZyDle8u0Cej6PIp8/z2DTXpqGjrIMQksmj87KLHRViYMt4tpYmICmwkT00XHSQ/t66VhiIZnfaJCOl7HWYkIKXbAWUPNhMLx8GKw/zXvcsOfzCDa5HDbjDWxivlSMMSTw5RMINoSbcYLNeOVFHmLYnOe4EZWGYKqKzSwchhUa0jjibIWwXe4LsPHgsElbgE0GlRkcNZ4UJ5BK2ym8Seoo0lkTFA8PZAadRHpQAGy1VaGvShdnuqCbayrAhGqrRtqKhB0lPkuxra4yzKg2KrfoUxx0d8RsUypGi4IwxvrLFARCRLhhQ7qnCTUz2acwmcMeE3YWcDNOIcz0wnCaxz+GTa4PBJmeBJsLeHRtlGBzBXfmJn4Fm6sU16cF/1/CJh7Cshg+G3M3waYrkyI7CL0Uw3msQ7E/Dqyzxp51jtjuYg0HE32s3rQVqw94QN/KGsb2dlixaz+sN+yEy6ZdsHFygttaN7hv2oT127dg8+7t2H34IE6cDEDg+TC4bdiE7fv2Iyr2MqITk5GYmQ3foHPYtHU3Du7bB3+Pw3yW4k8++j0WfboUxobmWO++GfaOK7FyzVY4uW7E2i17qIKzHOYObth1xA8nQ6Nx0OcMdCwdcPbSZVx99BmE166je2IKncIpdPSNYM0aV7gut4GJgS6dq6ooqGvCyPXb6J25iqGZWZQ31KGoohSl1WV8AdiaunLUU0Wijs1pU1+BWjrfmuk8bWsXr+zdSpUU1oG4e3gQzb29uPbwEW58/hQ3n36J68+e4/bzr3Hni68x/+wlHv/4R9x//grl5eWICw+D7/a1CN66Auc22uHsGisCjSU87HUR4GYCX2dt+DkRGpx0eXl6lQHCNlgQfhyw31QBm3WkcMBGF+sJOWvVZbCaAUf+U2zUkoaXgz6hyBQnHTVx3t0MYZvtUBN5Eo+GmvDFdD+eTvbi89EuwksPPiPYPBmlGCPQUNwb78JDgs/Xs4PoivZFw1En3L+wifetGSXUDO63RP9uqgxuNkDZOiOct1DDIX1lrKNj3klFBi7qqlhBN/EVVLlzVFGGg5oSHNSVOWxsVORhTagxpUqBkawUzJXkYauhijUmRthsY4MdDrZUqYzGle4OCOpqeLNUayndbzracO+XX3D1T38nsPwJtVO3IXz2gxg2X/8VU9+Im5pYTHwLcRBuGHRY1mbyFRsSTtChfTPfgGNljGVlviDUfPFnHmybIUf0gva9+DPGCT6TLwlMBCfhZ9+iceomYWYcdYJR1A4KOWzqRqbQIJxF9fg8mubuYuSzr+AfEQeZJUqwpfvVcic7GJsa4t8++hj6ZhbIpu89ubCQYJONSwuwiUpKJNwkIC4z461v6Pk3EWk5s36Rcf982IhHRa3IPO5xdDYkJOTNhYjIt+GRFxERFYWEhDgkJ8ahICcNteW5qCHUVJdkoqE8h2CTy0HDYCNBTTvVcNmoKAlsxBmZrAWQ/OfMDcvWdFIw2Aw2FqKhIAEVmZG8P82HGRsGG/7aGrohsQwP/9xfhxgz7PPoMW2zeAebunx0fACaD2HDcUPRwfYRaDrqCDi/wg2DDIGGMMOyNV0UrMlqsKWc9pXDlGChrqUHQ2NLGBmY0AXHCPpa2oQCHahSqadnBFO6qGlp6MLU1hGZLe3I7R3E8YuxOEjwWX/oII4TIsMK8hCUlwevxESEF5UiqbkHUfVdiO8awJ7TpwhFK7GDYOOybgP0LS2w7eBBOK5yg6m+DsqSolCddh6FBJqC+BAUxoWiMDEUFTmX4XV4FxRkl0JeQR7LpKSgpKQCDWVtqCho80n4lDX0oaBpCEVN1uRkAjl5LSjLa/OlHLS0DQltBlDTJvSoa8PZeTmhph2ddEFsY81NDDLNdJFsEUfrO9T8A9g0VqO1gWowhBgWYthUoZ0uvF30f+xrLsdQixgzQkIMC5bFEzSzUpyRGSH8jjQXQUCYGWHRSJDhkzmKg22PNOfQdg7fHmDZwsp0MVgoeqrfRx8dS2yepNbiRLSWJBJgcvnrB+lYG6IYaSIcEZQEjQw07yHzYcbmH8U/RE1zNsYbWd+aNIpkjNcmYEzSDEUxyjI2DDUVUYSZMAiKQzFSdI5wcw7T1VFozwyhi+4yHFthg/A965DgsRvpPmLY8GzNSUINw42fJyGGsENlqh/hxucY0gk4mSyDQxBiTVfpgSeRG3oW66jWr6sqC1O6oJtrM8SIZyO20FaBlY4SbHTEsxIrLPkEYUe34mo9/b4FJwkvhBIqRYX+FL6YoMcThJ2xAj/+mM1OzMDDZhYeST/BszYMMgw1oizvd7hhyymMZJzAaGkEh83ta+9hw+awEcNmHNenBLg6OYRZqqnPDHdy2Mz01WOaNUV9AJvh8lgIS2Mwkh+B7jSWraHICURvThAG88NQGeuHgxussXu9PXa5OsJMRx055dUQPPgSW4+eQHR2HgR3HiCxqAJ7DhzGujUrYGttCANdTehpqkBXQxm6mmrQpRq6DpVadAPUYbM10/lnaWEOE1Nzvris+9pN2LdzJ3ZvdMcaZwd6vQ70dOm6YGIFOxsn2FLY2K6gmrA9ZBQ0YW2/CtaObrB0WAkdeo0lwcd9+y5UNLdi7t5DDE1No1s0it6xSdQ0NWPlCnusXWkDQx3WlKyBlEKqELa3o4ieK29qQmlNJcprWZSjjGBTRecXQ00dnW98pBTBponOzWaCDWuSYjMQs342Lb3daBsYwN0vvsDtZ1/g1hfPKV7g1tOXuP34Je598xO6p2ZhaWUHK/qfHFplgyD6X/o7G2C/mTL2W6hit6k6wUQBe0yVcNLNEH4r9Ag2+vCwUoenjQqC3XSRd2I1EnfZw8deHaHrCUMEIvY+NuJvlcpSns3ZZaAIXwcdxGy2QeQ6c0RssUfEZkeUBh3Fnc5KPJ3uw9O5IXw20YtnhJrPRV34bLwHj8c78WSCgDPRg9c3R1F17hCCzRZD6LkSn53fhpljdhjcbYKenSZo2mqMIndTnLPSwh5dJbgT5O3ofLBSkoOLjg7s6Tppp6AAByVFOKrRthrhRkWJYEPnC4HGRE4apopysGT40dbEahNjbLWzwiU6z672dGG0oZZgU00VJ7q3DfTh0V//irk//hXjL9+gavw6lT9h5jVDzV8x+e1fCTN/o5IA80Gw7MwkYWeaYMMwM82CIefl3zlsxPHX97jhsPkTRl/+gvGv/kww+jO9708YfvwV2gguTZOzaBqfQuPoJOpHWTmHeoINX9l76ga6bzyEy5a9UJJTx3IbB7g42kGHvuvf/eET2K90RVFtHRILCsSwyUjlsIlIjMfFlCTEZWe+9TgT8ialrGHWJ4xlbP7po6KkvVatcc/0CwyaPR916c2F6Ni3ETFxiIyOQWx8HFKSE1DMl10n1BRnoobBpiwbzXwU1PtMDUfNB7ARQ4OhQwyb95hhOJGEGDddfFI/eg+VhUmhvCbNHoubnMS46ST8iCcBFMeHTU2SDA3P4nDIEGp4LGz/A9R0ftAU1UXPd9SJYfNr1HwAG94MVYGuxnJ6TzFhqxhDnQ108TPnTTkGRhZ8/SYDXV042FpBR1uL9yY30tWHgbYutOkCp6Kjj/DiUsQ1d+JIxGXs9PWBNmnfae1qBCYmIKS0BH7pGQjMooOnsRtRDYSbmlasO3IUehZmWEm1xHU7dmHFunXYQrXCtZu2wFhXC7kxIahOv0CYOYPiuAsovhyGogS6mOfGIcj/KOQINnJ0Ei6RIuAoKkGVYKOsKJ63hi2ZoKShBwU1NtxbF0rymlCR06KLtxE0dYygrmvE57FRVacLuJUN2qn2wWDT3kaoYTU/Ak0Lj3q0NNdx0LyP2l/Dhi6uLYSalvpytDVUoJ0utO11ZfQ/LSPYlC3ARoKaBcw0LYCmqUicnWHzG1EwcIgjF8MNhBkKAYGGLaQ60phFQReU2kwM1GRQZGKQQYaOuUEeGRisyyS40LFRloiu8iQICSwj/DNYB8BciOi5UQoRgenDTM1/hg3b/iBYsxOBhgfrMNyUS6jJxlhDBsbqUiBaWEKBTco3Xv0eNqMEm9HySA6bkaIQDBcGE3CCMV0VhY7MULrAMthY4+KBTUg6sRcpXgwt3rzJiWdsTnpy2GT4EGooUnxP8KandIYaKlO9jvP96af8UXIxHAfXr4G6vDQsDNgimZq8b425tgYsdTRgQTdyB0Md3iwl98lHKAj3xFxVOCZY01O+N0HGD2OFfhgt9ObNUWMF/rRNeKHHo3niyfnYvDasGYplbRhkGGpYSDI2bEFN1gdnvDyKYDOGW/NXcPsfwOba1AjmJgYxO9qHmZF/AJv6dIzUSGBzWQyb9NPoyZbA5gyG8sNRFHkC+9xNsGe9NQIPbsVGZwt4EvSKuwaxzesk4iqbcPMnqgk/fIqeEQGmCFQ11UVIjLuIM77HsH+LO7audsGmVU7YSLhY52ANVytTLDcxgI0uVWCUlGFE57muhibU6DzTU5SFPZ3ba1a6wWWlO1auWofly13h5uqOLZt3Yvv2/Vixcj2cXdbyvnfGpnT9oErR7v0H4BkQgJK6Oly5dQfDDDbCYSqnUFlbA5flNnBfaQ1ddQVo07WGzTJc092FkuYmVLY0oay2CmU1FbwpqrK+EpWsrw1VIBhoeL8b2sfmsWnuaOLZmtauVnQP9qBjsJdg0wfh7CxEV69i9Dqbh+YOZu88ws2HX+Kzb3/E7sNHoLz0E5zduQ6n3G2xRn0xXOT+QJiRwzodGWzQU4KD9CK4qS3FYQctHLBUxX5jJRwwVMRJJx2CjR4ubjTCpXX6CHHRwjlXQ4QRNr2WG2GdtjQ2Gypjm5EK9pqp4qCJInyslBG22hTn6TUxW5wQ4W5FWPHArd5aPJzqw2cz/fhiqhdfTvTj2cQQnk324ulUNx5N9uHPD69AmBWOXVL/A+FGS9F/wAHTxxwwvEsfPTt00LzdCFlrDHDGRgs7+Vw1srBVloKZkgxs6bi3VFaCFV0zWYdhS0V5WCgQYpQUYEWQMaeSNeWa8VIBlmpqWEWwWW9tAb8dm3G1u50qNo0Q0bWvviALY2MiPAdw+8+A6Nk3qJu+gdlvf8Hcd3/F7Ou/YOZbFn8l6BBcvv07pngQdAg9E19TyZqgWKdiCjaZ3/jLv0L0nEGGQLPQSZhts342gud/gugl7SfYjL8iSH31CzpuP0XT7F10XLuHzmt30DF3E13X7qL32gN0sv3z99F7+wkG7zyGqZMrtOg+4GxpCxcHW2gQ3n/3yWJsO3AQJQ0NiCXUxGR/2BSViMsZaYjOSn97JCjkTWHr8KxXKMHmnz5BH8Fm5Zo1md4BgbMhkRffnI++/DY8JpbDJuZyNNLTklBRksc7DNcSaup4pPOMDUONBDetVDLYsFmIJdgQw+N9xua3WZt3z1GwmYRZE1RubDDP3vQtzEUjmWCPA4ihpYbhKetdk9eHsOliGRt6Twe9XhxsO59unu+DZW46CDOddeI5a1hTVCehpqNODBqWsfl11qYM3Y2ltF2CDtpup+D7KET97VSDciYgaMHImICjpg57O6rJBJ2ElbUZNNmqyZoaVNPThLGRCaydXRBCNaz4tl4cDY/F5oMHYW5JYFmzBru9fBGSW4CQ/CIcuZSAqLp2XG7pI/Bkw3nDZmgaGkLLxAyG1raQp8/UNjOF7QoXGOrqIPlCIOqzolCaGIzyy8EoizlL2+dQmR2N0NPekJVeBnmqeSyWloGsIlvhWxeKCuqQk5GDjJQ0pOl5dTVVaKprYtmiZby5SkuLLaVAoWsKNW1jDht9QxMCTAu6utrQRqhp5VmaBjSzCyWLZoJMSw0HjQQ1vE9NI4sqtBIMGWxaGWwYagg3HfXipr3e5hIMM9Bw1Iibmlh2hoGGhYBlZwgyIw0sciEghIzUE2IIKMMEFRa8I2l9Br2WLabKVojPIMykY7CaavVUjrDX1VBZlw4B3RBFTXQclsahvzKFsEI19vpMwkw2RQ6BRlyONRNMGGoYaD4AznvcvEcMh0xzDpUsGGqopM9j2Ro2Kd9YXTJGaxPEzVBsMj5JxoahZgE2o2UXeMZmKP8MhguCMFERjrb0EDgoS8PL1R5R+zci2WsfUryPI82PjYgi2PDwIugQbHy9CTQMNSd4sxRrfkrzPiEOXy+k+Pui8vIl+O3egSW//19QpBuVitQSaMjJwkKPaqqG+nAyNYK9kT7UZGWgJS+FnqxQXCs/S6jxwlQBwSbXBxOsuSmfSt6h+BTHzkQBm+NG3EFYAhuWsflttoZDJ9sbgwSbycoYPLkxSbCZxS02Iur/B9iMtdExUZcGQXUyRsrjeFPUSMEFgg1rgjqDnlzWcTgYQ3nhKI7yIMwZ4eBmC6wyUsZuR11EnTlKF+oM7PY/iejqFkx+/zeUC6fQOzmNmetzmL0xi5mr0xgd7QVb4LWkIB0x4Wfhf2wvDm9di+0udtjt6oTtzg5Ya2WJDU5OWGVrCQt1RRzdvAYJ58/hUlgE9uw7jOOe/jjBRkue8Ebg6WAcOeoJF0KOmqYubO3s4WBnC2cHO/jTd3rCxwtl9TWYu3MX/aPjBJtBiKanUVZRAUdbU6xbaQMdZTmYm1ugorkF1V2dKG9tQjVFeV2VOGNTV44KOr8YamqpYlFNsKmsEXcqbmSVEA6bVoo2dA0QbCgautrRSEhq6OlBY18/moeG0TYkwMDYJNp7e6GjoYwNNkYIXOOA7YQQo8W/g6nMUthSrNFVwWpdRdhIf4wV6rJYb6iCrQQa1mGYIcXPWReBLvo466KNIAclBDtrIHS1MXwdNHHSzRQ7TJSwx1Id+6w0sMeUvh8DWezQXAxfex1c2OyAcwScEILQeXdrNMWcw1NRD0FmAM9nBvFyfgTPrlBM0/aVQfx0awzfCRtQ5bkOkXZKiHHQQPYqbQiPOeLKcUuMHjRE7wEz5K03QKCVGrbrKGKVmiycNQgpyrIwpbDVVifA0P+Y8G8sK8X71JgqyBNmlGCqyEBD24QfY9o2osqik4E+1lhZ4MjGNZhqb8LVgU5MsIlLq0swMNSP6SdPMf7F1xA+eoHBu08x+9UbXPnqJ1z95o+49u2f+aKgN374O268eYsbPwLXqbz2w99w9fu/Y/a7vxN8/oZpgs7U138h2BBeXvwM4fOfeMlCQNtDX/xIwbZ/wehLeh2hiGVwGq8+IkzdQTMhpmnmFp+3pn3+NoHmLtpm76Ft7h4G7n2G1slZqBoYQ1/bACttHeDMllKgv/E/6J4QEHIe+dXVuJydgbicTMRkpuISa4pKTkBcVgYikhPf+kXFvCntn5j1CI3558NGWlbWy83dPfNkUOBsRHT0m+iE+LexSUl81szExFgU5mWKh7+y+UB4ZKOhPBONFZkLfWwy0FaZybHRxpZXIHC0VxM8WL8XjhtWimEj6fwrQY0ENnykE20L2oqQFR0EtgAlG1X1IWwkeGFZm3b6uQxRXTWsuUvynBg5LEMjRg0DTMGvUNNeywAjhgsL3r+GoqOWXkfPSZ6XoKaznoGmlABUwrM0HawJpalqoRmlHMKBLmzasB5qBAJ9fbr5q6jAfa0rzpw5CVe3FVBTUYChthZMjIxg6+AIn7MhOJ2di+jGTuwLjoKSvhHMraz4asB6ltZYt/8QYvKKcfhcGCIr6pBEALJcsxmKGjrQMjCAnKoGdAg3h328cepCGH1eMHR1NBET5I2GjIsojTuD8thTKLtMtfL4AFQSdi6dC4CynBzkZRXx6aKlWPTpEixbLAP5pTKwM6cL/faNOB/ghbzky6goyMbqVc70uk+gzha+1DKCurY5bZtARU0HOroGqK+vR093xzvUsGDZmmaW3ibYtPL+NBLQiDM14maoSsIMA404WuvKeNleV0rfE5sIsZhPhjdCoBEwyDQVElDEzU0sMyNsJHhw0FDQMSOoJwgTVIZqGFrSeMmbJWpTOVoYXth+FoM1KYQa2ldNz9Hzovo0COtSMUrg6C6OQX9VEgeNsCGDQJNJkUWPqabVnE2Rg/Em1keG8EIx2ZxPwUqGmH8QLdniNaFac/jwbnEzVAaHjWR9KPHaUOIh3mMV0RitWMjWlEVw2AiLCDZ5BJv8IEwSbFrTgmGnuBQn6IZ26eBmJJ3YL25y8vdBqr8Hh02aH8ONJ9Lp2GCZmWQfDyR7iyPViw0HZ81TPkjx80VReBiiCEGyn/4OUp/8O1TkpKFNtU+jhWHfenTcKkktxkf/9i9Y7WiF+cZ03KwMxZWSU7hadgYzRUGYKQ7CdMkZjBedxURRCIEmgDdTTbDsDaFnIt8fQynH32Vpfgub0Rwf9BN8pmrjCDZTuEmwuc0m51voYzPLJuaj+LApanq4430fm+5KjLYSchdgI6yMp/9jDIYLz6MvKxh9OefQlxeCgZxQCAoi6W8+ikPrTbBnnQm2OWri0lE35Ef7ICkrHvv9vJHc1I7pH/+CcsEYusbHICJk9Y8Po0c0hMGJYYzMCDBxbQI3H1zH7PwkWpurkJMeh4SLITiwYxPWLHek/5U1Dm1yxam9GxDjdxjlKbGIjYqClY0Ddh04Ak//Uzji6YmTp8/imIc3zMytYUPXBbaEjbOdFTavXgV/z+M4FeSPlp4OjM7Nok8oRPtgL4TTU8jJz4OliR7Wu9hCXU4K9vaOaOjuRVVHO6rbWlDTwha/FGdsWFNUJZ1zNVS5qKPzspqAw7I3rGxoJdh0NnPYNHe28j42bI2opp5OdI2MoFMg4MGawNro8TghLzr2IjTlluGwqyMO2RrDQWExdJZ9Aj0CsQlVjly1NWCv9Cnc9OSxSlcdK7RUsFx5CfaaKmKnoRQOWarhoCUhZrkRAcUE/o7aOG6tigP0/AkHHWzSXYYjVB62ZesyqeCAmSr2m6hgm7Y0Dltq4PwGKwS56iNghQGC1zmjKyka39Bx8fXMEF5cHcKza0J8f3cSP18dwP3qJPT5r8fgUXu07rFC7jojFGw2Qcd+K0wct8bkUTMIDluiZJMhfIxlsV1PGWu1VeGmqwEbAqMZG/WkpQkrVWWepWGZGYYYS1U1WNA13kBWFvoUBvLyMFZShoECW1hWGyutzeF7YCfm+jswS5Xemd5mDLaIl7Rg621VD0+hfuQKmtiQa8E0yvtGUTUwjnrBDBpHr6J16iY6Z++ge/4B+m48wuCdzzHy8AUEj19C9Pk3mHz+PWZe/Yi5b/+Eq9/9QvFnzL3+heJPuEJAmvzqZ4pf6DV/wSwhiHVUnnjORjrdQpVwDnVjV1E5PM1nH26+ch2NbFTU7G303HyC+a9/RPXACB84YmRohFWOjnR/MIMsVW4WSckgLjWdz8eUQKiJzUxDTHoyotMSEZVETsjJYrMPvz2flv2mamRm1iOMYKP3T5/HRtZr3YZ1mWdDg2fjkxPepGSkvk3LSENaWjKyM5NQxdaGqmQzsbL5QLLEQbBpYrChaC5Pfw8bKjup7GRZGwJODx92TaghtLA+Mx9OsMcww4FDwXFDr2EZm4KEc3z+GTbBnwQ2kswMiw42pJzNm8PXqMpFdy3hhmDSVcNeT9sLoGmrzePBszSEFwlcOF4oWMaGvbaLNUF9gB0xbFgTVCnPzDDYsNd0UzDMiJtVKnj2RtjXhgN7d0FVjQ54S0sY6uvDSI9OzB3bsHPrFigrykNPUwsWpmYwtmDLJ6yHR3wiLjW0YpvvWTit3oKNO/dg2+HD2OHthZXbtmP9zl1w274DwWmZSKhthIKhBeSUVKFItQIZOWVo6Ohhx4H9WLtzO+xXryZMKSAywAMt2ZdREnsWxZdPoTDGD8Vxp1CZEYX486ch+/EfsPQ//gMKy5bA2coEIXQzrMxJRT/9HZM9TXQStkJENVJBdyOKCzIgRRcwZQ0NqGoaQk3DFBrapoQcPWhr66OiohzdVLNjGZs2Ag0L1gTVQhfPlhbCzLssjQQ19LiximdnPkSNJNpqS+g7YvMGFWGI96Eh0BAeBM2s/wzduAgTvImIQtjAQJPNQSMOwgthZYSwMszxIt4WspsdgYYh5n389nEqxggcXUXRGCLYjBNARllzEcGGgYfBRoKbcZ55IeA0isv/XYyz0U/0HglqJlnGhj5XnLGhn1PDRkOx5RMknYYvYbQ0ks9Zw0JUfJ5gE0KoOYOhnECMl51HW2YwHJUX4aizBS4f2UZQOUiA8SLc+BJsCCw8WMbGG2l0HCV5HUeC5zEkeosj2fs4UnjzFN3ACTbpQYEoio2CrpI8Pvpf/4rFH38CJbpQG2pqQkVGBp/+x0eQWSaNxYTgjavXIPvieWSH+6Mg5hQq4k+jPuks2ul36s6hyCU85J/DTHUoAYcQk8fClw8LH0w9SoDx4ttjubSfh2Sbnk8/gem6eDy6PoHrV68QaljGho2GItTwjM0EbrBRURLYDHZgpr+ZZ2wm2dIZBBuOWLqRCSoINpVsuPd59GYFEWxC0J8bhoFs+n8WRiHv3FHscbPCLncHOOjKwUH9Exzc5IgLl8Nx+BT9bX1D6H38JapGBBBdm+MT8Q1MjaKPT9A3gt5xIfqmxiGYv4JRQtjYtVnM37+Ju4/voaapjg8LvxwTgXDfAwja544E/0O8WTguKhwhYeE4Hx2LS8nJyCwqRFNHFxqb22FoZIqgkGDk5WfD3twEezeug/eR/Qgk2Exen0HvqAB9DBhDAxBNTCI5JQXmxjpwX2kLRYKni4srWvuHUNZIoGluRGVjHc/UsGCoYUO9GWxYsG3WNFVD52RjWwOaO1rQ1kPnMQGqd6iPw6a5twvdI4Q5oQBd9HN72fIIIiGu3J3Htl2boU83+IOrXLBSSw2G0p9AR3oRDOVkYK2qiuUEYgfFT7HdRhsuOhqwosrUen01nHQ1xXb9xdhupIiNeqrYZaKFYza6OGShiU2Elg2aSzlkthrIYKeJAqFJCwdstLDXQh3HHA2xx0wD7sqf4qiFCiI22cLPxQA+q8wRvn8zVQpy8OP1Mfx4exy/fD6Pr4V1uJboDYH/GlzxWYFrPsvRsUUXDduN0XPcAT2HzDF23AZTnvYYPmCF4o1GOGYojXWacthgpEM4U4etkiyBRglmBBhjBSWYq6jBiOBiIK8AC3UNmKqoEubkoUPniSaBzpCuzYa0z1hdHQ5UUcxJvIgnLOM41Iprw+0YINhMEdgfvn6DGy9/xI0vf8D1L77B/LNXmHr0BSbuf46xu08guPkA3dPX0T4+hyaCDlvHqWZwnK/rVN4nQgUhqLxXhOKuEYphFHYOoZQel/ePcSQ1jtH7xufRNn0LPQSjwVtPMEbH8+STl+gmvHRO30AXfX6zcBqtY7PovnYbLXM30HPjIaaefoOnfwHSy6qgpq3Ll1BYbm8HKxMjyEhLQdvAEIUVFcivKENWaSFSqQKclJOBhMxUihRkFRfgTGT42+SKujf1Yzd4xua/wQR9sl4bNq3LDD1/djYpJe5NekbyWwpkksaKcpJRX8r607B5P7L4hHwMNQ2EmaYKNn9NBodNK5UMNRLYdBNsujlsWCaGwSaTtsWzA7PlE3h8kLkRT9SXxSfmq8y8iJaSFN4c9b4Z6h/Dhs143FFFz9eIZxPmwGEZmA8yNW0EpPYa2q55jxoOGwoGli4GmV+hhpWsSaqEB4cNa5Ki5zhsCANsLhu2SOZ4XyMCfA5DmU4GUzMzmBibQlNNFVpKSjDW1YM6CV+dTgwnx+VYuWYd9OzssSMwCMeiYmDuuhGW9muwYs0GuO/eCTNXF+haW2DDjq2wcHTAGgKO64690DK2gJaODgwNDaCpqcvXejI2NYG+mSlk6YLCmpnCfI6guzgNFUkXUJoQgpL4MyiMDURp0nkkBvthg4MFwvyOo6UsHdP9NXRjYP0TyggNpegoyUBddjyKky8hP/UyTgd4Y6n0UoKNJm+KYtkaBht1TT1oaOogv4C+E3ZBZKgh0EiitYVKgg0b0v1hpkYMG5bhEjc9/SPYsP97X0MhwVY8VFvQnMdjhCAxzDryEmZYMxFvamKYeRcEGQYbqrEPUwgYbijEcBGXEuyM0OP322LYjDawjA3dDCuT+DwzHDQLwTI3H8JG3E8mi0qCC2HlV5ih5yTBnptcgA0vGWzqCTZsUr6aBIzyTsOsGYotn8BGQUUSbMIh4qgJFUfROYzkBWEg6yRGCs6gKzsYLuqLcdjJHLFHtxNqDiPdm2Vnfg0b3tTEYeNBoDm+EEeR6HUMSSx7Q7hJ8vdFMt3IS2MvY4framgqakBbwwh69B0b65vBnM2Ea+MCR6d1WOG8AcsdVsPeygU2Vs6wtnSEvbUjnCzs4GJlBTc7K6xzdsCeNS6I8NyF4eJwTBQGvIPMQMphvi0JCW4YdtiEfgPpnpipT8CjGwQaAsOtObZO1AJsqGRNUWLYDPOmqKmBdkz3NVFNuI5gU0GwKXgHGzYqisFmuDAMPZmneMamP/cCBgg3gsIIpAWyKf334vieE/S7O8DVXA+HdrojJDoSB/z8UD4yhtZbD1EnHOXLIgzNXuGT7/WPj0IwNYYhFldmMDJ/jXBzDT3jExi/fg1tA4MYp8cdQyN4+Pg+0qNOw3/HKiT4HUB2RBAqCC2TMzOYuXULM3duEViu4ertO+jpH4S5tTVfUTshORbL6dw/vHkDfA7tRXhkKKZvzREqhtEvHEG/YAjj0zO4GB0NM4LNmhXWkF32KdzXbeI/t7ihnnBTj/L6GlTUV/wn2LCJ+dhj9lwNbbMOw82sn1xvJ2+GGhAMcth0DPahRyCGTa9IxJdZGJqegGhmFLZUIbLX1sJOOzuYKshAX2YJLBVl+YghBy1VOCgrwFbmE+wgtKzQUYcuVab2WhkiYqsTdugtxRZDZdhShclZRR7rdRSxQVcJa7XksU5bHluNVOCquhib9OWx2VAB20xUsMdSi14jR8DRhqeDCTZpLMNxO21c2L4Chxx0cGrrSqQGe2K2sxI/3hzDQyr7z+zC4wtbMO/jgJmjVpj1dML1U2txJ2QjrgeuxKyvA64FuGA+YDUGDzgge60hjprIY62mNKFLGRvUZOAi8zEsln4CcyVFaMvKQ1dBGVoyctAg6Bsqq8BAURl68orQkVOg/RRyhB66JusScJZbm9E9oRVP58ZwZ7wHN0UdGKIK4/3PH+Lx659x56s/4t7Xf+Idse/T4/vf0r5XP+Dmi9e4T/vufv2GnmPxI732R9x6Qc89/w5XP3/FZ5+efvAFxu98hsGrd9FDUOmduYmuyWtoGplEafsART+KW7uR39iB7NpmZFTVI6umAXmNrSil/eXtvajpGeIrs9cOiVAtIDgJJtEyOkfAegiPk4FQZ8Pcrcyw0sGO7mHaMNDTw+bt21DX1IiSmgrklhcgpyQXWYU5yCLg5FBZWF6IsJiLb+uGx960zNyZ9QyL47D5n/9s2Gwi2ISdD55NSY0n2CS9zUhPRG5mIioLCS5luYSXbDSWZlKkE24yOGwaytMIPP8ZNh18OK0YNmxIbXc1A4142QPJ8gmSUU8S2PAJ+6hkSyc0FdHPzbzEh/X21LH+Mww0DEELsGHzjRBuxLDJRWs567TMcENIIdh0SLI0H2RuGGw6CD8fBoNNZy1BZgE6kmaoNnqujT5LAhuOG4p2Ak476zjcRLihv723IhmzfZWIDfWGstwSrHRdBWt7J+gbGcKALgB6WgQBXX06UHRgYWYDM2s76FnbwMJtLezXEGoc3GDrtBpOK1bB0WUFnFxdYW5vD5fVtN/REXqGptDSNoCenj6FNiwtzXk/HSMdfZgaGMCAoGNAj2WXLsaJnRtRmxGDvJizSA3xRELgPmSFHUVzVhhG63Iw212D28J2THaXY6Q5F3016ajPvojsqFNIPOeNi4GeCPI6il1bNkKHQLNsKdVGGGS06PfnwVb71oGauhZS01LQ19f5DzsK81hohvpV0AWWTcQnwc172JTS98MQWYi+xiLeDDXclEeRCwGBgWVpeBBqBIQDSdMSC9YEMVSTykHDgmVdJNuSYHhh+Bki7LBg2/z9dXQzpHKMPre/NAED5YmEl2wICS2sGUoS4v42v4aNGDf/BWwIQmzJhKlmFgw1bKZhBpt0jNelYLw6gWdrRJXipRPGF/rUiNjwbgKNoPAshIQaAWFmODcQfRl+6CfcdGadxVpdGeyzMUTs4W3I9GOzDBNmfHyQQqhJ8TuBNIIN61OT5HWCAHMCiT4eiGcZG5+jSPA6QnEMCax5KsAXKYEnkRcZiQjfQGgqaENX2xI6OpbQ1bWAgb4NdA0coGu4AkZGLjA2dKZYCWOztTAwc4e+6ToYmbrDzMId5lYbYGq5Gaam66Glao6gw7sxWxmKiQJv3izFYDNVyIZ+i0HzDjUfwGauKYlgM4UbCxmbd7Ah1Fylmi+DDWuKuvIb2EwQbEQtrI8NAbcqkc9jI6pgGZsw9GYGoD/7HKHmAobyzkNUGoGk0z7YufY41rgEwNX5CDY4r8LujW64EH0JB3wINoNjqKUbxcid+xiYmsbwlWkMjgsxNjGC7u4GNLdVY4x+t/Fr83ylZuEs1ZD7+tDaP4AHX7xATUsH5uevIjLIE8fWOyLx5BGkhQagp6kO127R585MUUxihKAwf+c2kjMysHP/Xtz/4jGCQk7DydIMx7Ztxp4N7igsyYNofpLwNIJe4SB6BX0YnZ7C2fMhdC3Rxypncw6bbTt2oW1oGKXNDShvrkclVSKq6n4DG6psSDI2LGrpHGUdh1s6W3m2prO/ewE2XWgf6EWfiH6mSCjGzagI0zevI78wD8p/+D383N2wWot1nl0GQ+nFWKFFN0HCjZWaPIyXLYKjgjS2mmljhaYSbOQXw3+NHc6uNsMeAxms11eGEYHBjCpNbHbfNTpKWK4sxbfXGWjAjs1lQ9hxVFyMDUbK2EK42WqijDVqS7HPXBc7CThrdWXhtdIM4VuX4+RaW0R47ERhfAiejXdggq5nyc7quHPaHfdPrYRwnzGunnTDzeBNuH16De74L8d1H0fcDXLHrUB3dO22w2UHdRzUXYZtmktxyloL+VudUXtgE3wtDGD8ye+hvnQJNOTloUmIUVtG10RZBWjKyENHltBDoFGXlqdQgD6bHkNOCVvdXSFor8NUaw0G6R40TJVzYU89Hr/4HA8ILTee/4TbX/8RNwkzt74muLz6ETdefkf7X+P2V9/zYLhh2LnzFZWEm9tU3n5F+wk7DwhDDwhD7DUMQve//Qlzn7+EiEA+ef8prjz+ElMPPiekPMHEvccYvfMAghu3MTB3Hf1X5tE5PovmEfECpnX9IyjrHkAuIaiwsRtVnf1wcF4BFXk5OFGFZZW9LUx1dKEgK4f9hw6guqEG+aX5yCnOQXZhJnIKxJFXlIMiwk5cSsLbTtHkmybR1KxPaBTBxuC/CWzCzs6mpia8ycpIfsuaoNjyCTUlrA9NLppKs97Bpolgw6Kx7D/Dhs8TUvEb2FSJYcPgwjM2BJs+utly2NCNpYue6+L4yUI/waajIh0FCVRr7ajgmOGdggknDDes4zDrY9PBmr0INgw0bK0qFhLcsLlqJNmadnpfB0fNB1H9Hjnt1YQeHuy1rLmKoeY/w6adoq2hjEdvczk6SpNwbr8Lwo+4wXObM7SUpWHn4ABLO2eYUi3MxoYAY24NXXMrwoc59HWMoaNnDC2CiJ6JOd08zOmmYQkNA2MYGhvDRM8QJjom0Ncy5s09Wpq60FbXha6aFrTUlAhHilCiGpG6qjp0lFToJJKjA1AeasqqdOLJQV9uEXSlfg8TpY9xYr0FiiKPYrY1FfeHSnC9uwRXe1mGppxAk42ytAjEB/sgyucQ4k8fR+TJo1hpZ0ZAWgQVRRUKDcjJKENTnWCjoUuo0YGGjgFfekFVTR2XL1/CwEA3WjlsxJPuvZt4r5n1P1qYr4Y9pgttJz3uXICNOD7M2hBseKftIvruWbaGdRRmw7YJNmyEE2t6omAdgnlfCt53RtyPRgIWCWIGKxMJN++Rw4JlbySvk0BoiL2ffQ6DDSFlqDKZ42aMYCJsEPeveReEk9HfZGxYMMyw/jQsy8OCoUgMG9ZJOJ0wk7kQbFI+Qk29eDVvPsybwaYiGiKOGoInBW9+KjxHEQwRGw2VfwYjBJveVG/0pHmjI/0Utpgp0cVeA5cPbeXrQrHOwCkMNn5eFIQcVhJoWJ8alqGJp4jzPspxE0+wifM8ijiWyfH3RlKAHzLPn0Nq2AVoKWlBWkoN8krakFfUgrwCPVYygJyKGZRVzAm6NjDUW0XH72poGbhTrIMOlbqGtG3kDnWDtQT4lfRaY2xytsL1+gsYyztBsPEi2Bwk2PhiNNvjfeScWAhv9KWfwFxzCh5LYMPWivoANnN81mG2ThTBZoxgM9iOmX6CDUF9srOcvhs6VlgmbgE2wvLLGCwIQ19WIAZZE1nOeQzmh2C49AISgvyxfsVxGOgch6XFcbhYu2HtckfsOnAQB739kdvWh0m6wYzevg3B6AiuTA/j+iSrdTfz0Zol2ZfRUF+CmfkZTF6/ir7xURQ11mP+ySNc++wxKjraMTE3jeP7NmOFoTLSz/kilcGmhV5z4xpG6TnhLMFmahT36fW+AQE4cyEUD59/Dm/6/pytzHFi+w7scF+DWjpnRPNT6Bkb4TMC9wr7IZgcw6nTp2BrZYwVDlShkVqEQ8c8CDZDKGmqRwX9nMqGalTWlosn56NzrprOwSqqdFQSbjh66HNr6TGHDWtOJti093eiXziM1l62tEIf/axh9LBmKMINW7xzhlDmQBWuPdYWyDyyC2vVl8Fc7mOYyy6FpZwsbNWVYaYoA32Cjb2CDNy11Hh/MBdNaQSus4Wvgy5268vTsasFMwUpGMsugbXiMjirycJGbjG9TgWr9DRgSSiyVZKBtcJibDLVxHZzTWw1JdhoLsNylaVwM1DBOiNV7DRRRfhGJ0RvX43QbWuQfY6AXJyIX+4JIcyOQO5qY7Rv0Uf/Tl3cCCRoHLGFcL8lJg5aY+KwPcaOOKBvtwmq1xrgorkC/PSlcMlZD817ViLdWBn5FpqYOesJTzO6/n7yEdSlpKEiLQflZbJQYvOAUakmJcdBo7xUDmrShBxFNSgskcH5U/54dXcej0R9uD/Rg7tjHbjKhqN/9Qwv//hXfPbm7wSan3GdoHKToHKDgHKdIecVwwuLH3jceEHPv/yBgp5/8R3mX36LG+w9FAxCs0+/gvDOY4zcfojxB08x/8XXuP78W1yjYM+z1918RWCi9918+Q0F7X/xLa5/+S3mnn2Na/T6m1+8wuznzzmG7tD+2buP6Xt2ouuBAh1f1nCxsYaeiho++f1H8KJKVGVdFTIIMhkF6UjLTkY6RSo5IacgC9m0PzI64u35S5fenAmLmN2wdUemrLySF/MFc8aCN/7/D5vNm9wzw0LPzKanxr/JzUh6m0+/cFl+GhpKczhqmgk1rJNwM2GmqZRAU5aOFgINC7aPlR82RbFJ0MQToWVz3HSxuUN4s9RCXxs2hJu2uxfA08uaq2oywRbA7KzM4HOxsOnx3zVF8dFOBCXCDYdNJWuKEmdqGGqaF9arYs1SPYSXrtpCwkk+2ggqzfQ78An8FpDFwNVBmBEjh7YZlmry0Ea4Yahpr2FZHLrZskxCDVtioZRwU8TnuWmrZTMUl/POzSH7V+CIgzyOuJtBT0MJ+gbmMDOxhiFBhiFGV98EmrpG0NUzgY6WIYUBNAkKmuo6hBVtaFGpoqZJaNGEFolfQ04N2nSTUVNQhQrVBtQoNOWVqEZNJxHVijTUlQgyctBjPfGVlGGspgpDdXXoK8vDVlUGR1dYoCXpLJ4MleH5RC1u9Rfjal8lX1enjf6O9MuROHviMA6ud8UuuqAn+HsgxncfLof6w9bWDPKs3Vhbj/9OS+hkVVU3gBb93urarBOxLqFGB2pqGoi4cB6Cob4PsjSSJikxZjoYeKiW2t60kL0h7LBZhtvo/8aivZEBkUBTzzoPs6Yo+l/T/3egqRiC5iIIm1lHYTbkWoIacTMUy9iwYECRNDdxuLA5TKoTPygl20kYZMhZwA0LhhneFFUnDlFjBn9dX2ksxuoyeNOUiH6WBDijHDIfZmWyFrIy4mzMRGMmPZfJMzQMMuONaRDWJEJUk0TPpWFiYSQUQ80EX/QyDmMV4uUT2LBuUQkd58US0JyFqCgYwoKzBJsgDGWfQk+KN7qSPdCV4Ys9TtpYbaCKiAMbkB1wnM9Jk0yR6n8cyYSaZDa82/s471+T6HkccR7HcPk4YYbKOI/juMwee3og1usE4n28kXLKFwV0TKxfsRKLPmLzG+kQnumYJOAoq9J3raJHx50B1Ak42joO0NB2gaaWGx0X9lBVsSbI2BKELKCrYQhXB3O42+nQZ27FXEUQxnKPYzLfEwNJ+zBT4IuJHE+MZ53AWLYnJnK9MU6oYaOmetNO4EpLOj67OYFrhJr5a7O4enVa3Aw1Q8CZmcTc1BimpwYxLmzDRH8dZnoqMd9ZgmttuZij/+9kFfufxkJQHo2RskvoKwhFT8ZJDGedxmD2GfTnnYOgMhqJAQex23klLNXtqHJgS+ebNrSpYmBoagaPM2cRU1CI5qFBPH58G/fmRvFwVognc8P4bLYXD6e7MTHQjIoyukYQAG48foTShgYMTkzSDeEerj5+jNKOVghmhPA/vBWH3GyQFkz/5xD6GzubcfU6weYKwYb+pjHCzc27d+C2dj2iExL56uFHjuzH2hUO2LZ6JQ7t2cFX3hbQawfGhBgUjWJAKIBgTARPwqm9jTEc7EyxVGopvE+fRevQCEqbGlDdSkGwqa5lw7qrUMPKKgJOdTVKqBJRVFuBUnpcTzXv1rYWtHV1o6W3E+3D7egSDaCFLZUyMog+4Qh6RkToFYxihpCXnp8HjWXL0Bp1FpFr7bCarjXG0ksolsFCUQ4WKnIwVZSGvrQUTOh1bOZeR1V5OKnLYJuFNnYYq8NdQxZbzPXo9VIcNxbyywgwUhTSWE4QcqBrmxXr20KfY6csAzc9hhh1uGrLY72hKlbQ+9nnbSIc7bXUhYe9MaJ3uSNi1xo6tvcgJ9QHnYWJVGnIRoCxAsK1/w0Tx+0x6bkczZuN0bRGD+0bDNG0yQgFrlpIclCh0ECGsy4at9uj7+BKFK/QQ6yeNJrWmqPIRhNVO1Zjl7Y6tJZIQX6ZDOTY7LsEGzkKWUKM7FJZ2icLZbpO66hq0rVaBRnRl/CYgby3FXP9LZjta8JkbxOGe9sxPDKC6uYOzH/2Aje/+k6MkBevCS5Usu3n3/Bg6Lj+JcOHZPtbXP2Stimu0mPR3ScYvH6Xys8w/+Vr3PrqDe1nzxNcCOY3XoqDfT4DD3sf/xn0s9j7Wcx/8S2ufP4aM09fY/rzV3j4zU8Ynpzj05UY62jz9QWX21hCnf42afpbQyKj6PipRFpRJlIINglZKUjISEZSZiIy8zNxOSUBkXEJb3uE429K6ptnj3j5ZKqoq/+zYSPNYRMeGjSbnhzzJi894W0xaay6MB0NJVloKskkPGT8CjISzHwY/zvY8MUwCRA8S0OA4Z2HKRhqeqoz0Uew6eWwIYAQbIoTz/OZiPsWZi/msKHn2Pw1bJ4cBhi+lk9FLv1sBhs27DwHLfw51lwlRkorAaeJvZaCT5PPfp9qtp5VLkFGjBlxR+JiAk0JvaeEniPIVJegs7oYPXRB6KkTD/Xm6KlkzWDippHcwHWoPOOK2rhj0FOVhpq6LvS1GWD0eV8YVuoSFLQJMzrq2oQfwoyKKp0EatDX0IQeoYRNsmWsqw5zPU04mRvBSp9KU304melRSTcyWxO4WRtgtbUxVtkYYd1yC6yzN8c2ZxtsX2GF9XZ68NjsiOSAPbjXVYhXUw243lOK+YF6XBd2EkKzEUO1D59dq7DFXgdOmlLQ/MP/gMK//g+qcS2G/9bVSIuNgNNyJ0jLyEObwUZTC59IyUNRTR9qmmxyPj3ecZj9fSok+HNnAjE63C/O0ryDDYsFyBBoGG46aJ8YOgSbxgraXkBNI6GmkWXAWCasFO0EG9bXaYiNhCLYiJryMfq/gQ3L2oj70DDYJBNU3oOGz2eyULLnhhZgM8Rgw7I2VArrUiiSIaBS0MA+Jxm9xZcwSmBiTVOj9DNY/5oxwssY/fwJ+vk8W0OoYR2LeR8bBhq23ZBOkYqppnQeo/S7DJVF8xBVx9N7GWoSMV6TIO40XHGZN0GNlkVBVMxgE4yRIoJMwRkICTMMNDxbk0c35ayT6En1QkficQxnB8BztRUc6IYRtmcdcgPYRHyEEz/CjP9RJJ/0RpKvF5K8jyHW8zDivI7gMiH20vEDiD5+CNHHDvLy8omjiD1xBHFUpnh7oCwyDD57dmLRv34EqU9lsWyxEuSWqGPpEkU+ck5uqSJkpdWgqEKwVbeCljL9DkYW2LrcAQdcnXFqmzsygw6jPcMfY6XBmCs/B1GOF1gHYtanZiD5AKbyfTGa5UWwYaBhw8R9MM7Wksr2RV+qN+Zas/HsxhhvhpqbnV7oVzOCO5NDVOMdxF1RPx6w6fKHqvFwoBSfDxXixVAuvhrMxPOeJHzWegkPGiJwu+Y8rleFYKYsCFeKzmCWgDiRF0j/z1MYKzlH/y93eLvS+aSnAQNWeaC/TUtRHda2jjgVHoW1u3bg409/h7zkSLz58h4e3pjBw5tXcG9ehJuEnInREQJBO0qqazB29QrKCAhjc1f4XDM3Hj9B40AfAaQHvvvXw2eTE1LOEDIvBGCAkDJ/8ybGZ69ghJB268EdVFRWYjHdKGubWnH3wT3s37uDYGOHNXRe+3kdQ+9AD0Ss2Wp8DMNCBhsRRsdGcfjALiwn1NjbmGCZ1BIEhV1AY08fIaseNa1NqKivRikBpqy6jC//MttVjbtDDbglqsF1QQ1uDlEMVGKiqwp9C52HO4bb0Ds8iHb6nJ6hIXQLBtHD+tZMjWL65jQcbC3h5eaI7vMn4GWigLWaijCWk+F9UGxUlGEqJ024kSEALIK5vBwfHWWtKANrAoqt0jK4aSvDVUMBK6k0l1tKlTB5WBNizGSlYEOVMjtVRQKNLL1XirYJRBqKWKmjDGd1OTipydD7FOHCZsJWWoq1+irYbW2I/XRNPLnaDpcObMSF/RuQcdYHGSGnCPsHEeFiiJY9drh5ej2GDtqgbr0RGtcaoY5wU7hSHfGEmkhrDYSZKyHFSR09e+3xLOoQ8u21EG8og/Ejq9Hqaoz27atwztEcJgQ4Jbq5yy2RJczIQZpAs5QeS9H5Ib1YmiqhylBTVIOpgSk8Dh7Enk3rsW+LOw5sWUexFoe2roXHvh1wcXLA3kOHMXRlHgNzt9A7ewN9s9fRTzE4fwsjN+5CcPMexu4+wuSDzzH96BmuPHmOq89YZuUlJh8+g+DWQ4juPMYVwtE8Yebqs28w9/RrzDz5CtOPX1B8yYM9P/f0q3ew4bhhGZ2F7flnX2OO3nvl868w8/kLPPruZ5Q1tvE1oSxM6F7jbAc7S3NCzTKoEtoSM3OQX1WO1KJsJOdnIyE7E4lZ6Ugm4GQX5SAiLhZZJVVvrz/76k3T8NhsQGh4pqae3j+3KUp+IWMTGXZmNjM15k1uetzbUoINW+SSLXDZzBa5LH2fmXkXv3ksgQ3rY/MeNWLY8GwNoYRDZiHe4YZBp4Yes0n6CDh9tTkoSQnno6JYZoT3syHcdDeIR0l18j42eRSEFwYbBpqFaKKfyzI0bBQUhw0DTnUhYagIHQwuVWxfIVqqc9DKMjZ0Y22tLqK/NYdeV4repmrCE8GmhqGqhH4/Np9OIUY6KiGkmKGa4q3+EnwxWohvRuLw98lEfNGfAlczFWipKkNfUx02xkZwsjCHvakxlluZw9ncBC5WplhFsd7JGq6WxtjobIsNjpbY4WqFDfb62LHclOBhgN0uZthKj/etMsd+VzMcdKOgcreDIXY7mWCTrS620fZ6S21sstLEgVW6VPtej/O7bRG8xxajzZmYpRpYZX4uLgQF4dC2Tci96I/x8guYLmZT3XtjouoCajNDcN5zPy5QDTCVDsqVbmuxhE5aTQ2CDQFssbQClFR0oK7JVvkm1Gjrg03mp6ykggC6oY7TxY8vaMkWt2x9P9OwpEmKlZ0LzVSd9D9lzU8djWyNLQq2LAVFJ23zYEO964swyPrYNBUsTIyXS7h43xTF+r6wodgs2IRsHCk8GGDEmBmqSsDIB8Dh6GGooRBnaxhqJLARB0MRmw24q4CgUZtC25JRUYQY1rzEmp0YbljmhmGHjZqi14hHOTHUMAylYJwN4ybgjFTEYqgkCkPFUXzdogkCzSQbCUXIETdBseHdlyBio6CKxH1qRgrPiGHDYwE3uacwlOVHsDlBsDmK0dwgXNjlBlv5pTi9wQU5/ieQ6e+LRN8TSPA9igR/b8QTbOIINjHeBBrPg4g6vh9Rx/bh4vF9BJy9BJu9iDlGcXQPYj32IcXjKLL8TyLxdAA0pKSx6HcfQXoRXbT/oISlBBxFRUWoqShCU00dRnRM6xmYQV9ZA4VhnrhadwmzxSdxqzQQNytCMVMUiKkcOrayPCFkc9bksIUuCS5Jh+m5U7TN5r5hsw17Q5TtAUHmcQjSj6E/6Shutabhq6sDeDQziIczw3gy3Ytnk+14OdmCr8Ya8UpYj++HivHTYB5+HMrC94Mp+G4gFt/2XaSIwPd9BJG+KPzYHYEfOs/ju84QvGoNw5fN4XjSEIKHtWfwsO4sBuj/eHGvC1x0FWGkpgh1WXnecXq580oEBJ2jY1yLMPcRTLWVMDcxgqdPqUZ8fR5XZicwMX0FY2zW1uYu1NU3oauvk/ddmbt7E1M3bvJlCNr6+jA02ImjW13gtcEeaWdPICk8EMMDXbh64zrGr8zw5qibD27Dw9MT8spq6BkW4NqNa9i+ZT1W2VtgrZMNIs+f5bARTk9gaEyEIZEI/SIhhASb7ZvXwZVq03bmhpCRWYSYxFjUdbYTbBpR3dKGsvpaFNeXo7y+DFU5EWiJPoz+yF3oubSdYjcGY/ah99I+1FwiLLdUobevC33DPRgaEqKnexB9I8PoGhvG8NwEbt6dQW1RCjaY6iDz0EaUHnTFIZ3FcCNkmCrJwVZNjaAiDxMZaZgpSkFfehFc9LRgLc9QIwdTOlZNZT7BSk0luFI4qynAWOpTWChI84nvGGYYauzU2Gy+8rAgDNmpK8JZi1BDr3dQlYWjqhxW6ahgpZ4qf+xE2NlqoYc9Vvo4scICFwj55/euQ1LAUZTFX0BD3Dnk7luJ2h0WmAtYjaFDNmjeYobmjeaoXWuAIldtpLvpI9xGExGWmshebYD+Y86oW6sHr3/7P1BgqYKJg6swvmc1ytysCDaGsKG/Q43OC4VFcgR9echQpW8pgUb6U4YdOcgspucIyt7+gQiNiMKZ4GCcPnMaweeCEBp6BlGR5xEfF4MDhw4hLa8Aw7PzaBZMoEU0hcaRMVT3DVEMonZgBPVDAtQNshDRtggNw+Oo6hOgnsrBa3c5bhhcZgg8M0/E5cSDZ5i4/wyjdz+H8NYjKp9g/P7ntP8pH3XFkMNwxJDzDjpfvMKNZ1/i2jOC0xdf4SHBJiY5A3LS9L2amcPFwQmmxqZYtGgxXx6osLIG2aXFSM3LRkouRXYWUtjI6axUgk0mwuOjUd3W9Xb2yRdv6vqFs34hYZma2v8NYLOVYHOJYJOdGv2mICP+bXleCupLMgkzC6gpTkFraRrayggw/yDay3+9Fo8ENmxBQQlsWNZG0nn4w8wNKxl0xFmbLN7hqiw9Cq0EJzYyig/5XlgbincgrmGoyePNULzzcOX7YLBpqiLk0M/tJLywZq1O+t066bW9dBPtb6tFb0slepvL0N/MMjP5qMiKRw39vVW5iajJTUA/G53TTPgpjselU3sR5b8D+Zd9UHz5BGrjjqMu7jDq4vegNX4zemM3oTZsBw6tNKVarC1cTDRhoyGPNeZ62Opkjj0rbbDJzgg7nc2xxVYfm210sY/wsp0Qs81KBxtN1LDXTp9qkrY4vtwcAesccMzZBDvN1HFsuQl83Kxxer0DvFzM4bPGDlvNNXGQaiTH1ljjsKsNfDfaI/bgWsTvX4lz2+wQF3AEkSdPYLWtFewMDOBsqAdblWVI9XHDD4JkfDN0GV8Isulvi0Fxejxy4xOQkZoF1zWbsIhOUgYbZTVNLJaSg6KyFtQ1CDR8PhsqNXShpKiC40cPYWp0WLxad1s9OtoINAuo6SDMdNEFv6u5+tfRVElRgc4GhhnxLM5stmE+0WEdIbKBDfMu4UO8/zFsWPNQ+jvYiFGzABvWv4JHAoYr46gUY+d9pEJAwV7PsjMshIQeIZUjBI8J+szO3AiIqpM5cjhgWDamia3tlImJepahYdsSzEgijUKMGtbcxIZyD5VdwnDpJb4aN4vRyliOG4aa0YrLGC0n1JRFQVB8gUBzDoIigs1CxkZEqBEVnIYwPxDCnAAMZxIMUjzQmUC1vGw/xHttpFrrp/BYZYV0vyPIPO2HBD9PxPsfR5yfFy57e+KylwdiThwjyBxBFH1PF48ScI7sR+Sh3Yg6tAsXD+/GJYroo3tx+dhhxB73QH5UGCwMNPDpv/8vKHy6DCoySjCi79pEVwsqdBNSJOQaqOpBkWqsLnRTGSwIwa3685gr8cV82UlcKT2NqYJTmM32xGzmMYxne0GYeQLjOZ7oj9+HWTYzccZRTGYfx0z+CVwt8SYM+eNB7Wk8ajiHrwfT8MNUJV5PVOP1eBVej5bitagQ348V4buxYnwjpG1BBn4YTibgxOP1YAzFRQJOFL4fINT0RuFNz0WCzSX8sTscP3efxU+9wYSdUPzUfx5/Gb6IV03nEbNBB6fcqIJhpE4VEHkoyklDR10Njpam2LRuDVQUFTjkpJd8ioS4ONx78BmEo9MYHhGhprEZPv4BCPQ9iXtXrvB+MyOCXszevo7Jm7dw9f4jdAtG0NXegCObHOm8dER68AmkXwqGcKQP8zdvYGxmGjce3UNDVwtWrl4N++UumL11E2MTImzdtBa2Rjo4umMzLgQHYkQ4iJHJMQwSbFi2ho1OGhQJ4LrKBauXO8LKxABS0ouRmpuBirZWlDQ0o6q5ExX1DSitK0cVVSRaiqOR6+GI4r1GyN2lh6wdRsjaZoy4TUYoueCFqeFO9PR2oHdkCL3CMXQQzNiw9oHZMSRkJCDC5xgidmxB26UI9F0MxIUV+tijJ4NVBD9LZQXY0P/LmvBrSLAxkFlC5SI4a6vzTIyZsix0ln0MMzaoQlMFLhoMKgqEIMKOvLR4aQK2zhJff0m8sKSZnBRvjlqlrwV7gidbXduewGOvIk9gUqfPVqbjX4qgo4R99ibwpOvfyY3OCNm9FucPbUFpXCg6syJR5rMFVbutIfJ2Qfc+SzRsNkHdBlOCih4KKJJW6iPEUgOX6LpcsMEO5fT/qGfNVO7GaN9kha6tDsi3N0QcXa89jDVhKS0NpU9kIL9IHrJLCDbLFCBF10ppQs6nf1iCj/5jES4mJGPq7l30Tc+gd2IK3eOT6J+aRs/YGProu+sZEWKY9g/PXKHnJtAxNsmXp2DRKiLkCEcJOmMEHhGa6LWNwwSbwRFU9QyhY3wW4/cI2YSTGUINW+x0ktDCYprgwh6z4eKjd1hnYQraHqPXs2DAkWCIhQQ6rInrBuFm7otvMfvlD3j4+hfCWBgM2RpZZhZ8OQUDXWOCjjzWb9yE6vZ25FYUI6c0D7lFucgryEFefhbyCzNRUJGNyORL6J+eeHvlydM39X3Ds/4hof8NMjbyC7AJDZzNTol+U5qT+La2RNxJuJmhpiSFD79msJGEBDOSUhIMNmLQvG+GkjRFiWHzQRPUh1kbtk2oYc1SorZSVKRfREM+1cBbStBbm4veetZvRtzHhmVs2gk0rCmq9TewaSbUNFfm8yzTMH0u6zh7rbsIV7pLER/qhYigE0iMPIvM6PMojA/HpaDjyLh0GrW5sbxTbX7sGZzz2ASvbfYIOrASQftXIHC3HQJ32iBkF51IbjrwWKmJw26a2OukgG3Gn2KzjjTW6ahjp50V9i1ns5qqw1RxCRy1FbDGVBMbrHSxyVYPR9fZY5eTEfYSWPYuNyagmODoSsKLuzUCNzrAf40VfFwJMG7m8HazoBPXDCfo+cP2uthjTVCy1MZ2O/o8S0Us15WCg44i/9wQupBGb7FDzE5HHHHUwnJ1qtloKsCJaj7rTDVQEOKBB13p+Kw/DT0F55Bz+RTSEy4hJy0LmQmpSE5Kx6bNu7B4mTzU+MgnbSyjA1pBSY1gs9AMpW0ANU09yMvTRWXvLkyPCXjGpqu1nkdnK8vQMNDUoIcg091cRWUVL3kQbNgK3t2ES9ZHSTxzs3jiw576QgwQJoX0XYtaqCTQsFl/WR8X1tdFQDHSSKBZgI24Keo9UgTVSRCwbE1VPA9BdSLv58KCP7fwWp6loW1hbRJEC8FgM9mUjs68cIwSdsZ4c1Q6RulnceCw7EwdAw1Bh/aP0/Ns2LYk2BIJEwQaFkJCzGBxJEZYtoZiuIgtj3AJE1VxPMYrYyii+QgdYcmF96OgWBBsWKaGoYavkp3jT7BhE9idQFfiUXSmeiE75BDdEJZir6MpEk4cQPaZAD50O/GkN+K8fXHZwxsxHh4EmsOIPHIQEUcOIOLQflw4sBcX9u1BJJVRB/Yhav8+XNq/n7YP4OKRw0g+7Y/t7k746Pf/ShfvJXxVY99Vm7DBfiNWunth+YpTuHggGZFrjuOQhQNyQs+i9PwBlAe6I3S9MXYYyiLPexWEyUcwm3scszlHMZN9GPP5x3C94Bg+rw3E88YzeNV2Dq+7zuOH3gv4cSACfyJw/CK8jJ8FSQSXTPwgzMMPonyKHHwvpMejWYSbHIJONr4fSSXUJBJm4vFmMBY/9EfjTf8l/NhHQaj5viMc37WF4U03y96EE2zO42WdD4ZC7HHl0lq8KvNHk9dynFmhQZUDDVhoqUBNXg4GGmowpJuqubY2bIyMoSIrDRmCjYfHCfQLJpGWU4KLF2MQetoTZ4/twMXjOzFakohbHcW42l8DAetHcX0e07duY/7BQ+TmpeHwejuc2bESWSE+yIgOJdj0Y/baPK7duY2yhmqERkfAwMQUHr5+uPXwPvqHerFutQvsjXThu383LobQcTA2jCECz+CYEP0Lo5N6Bgfg5GDHJwI0pQqLrIIc8irKUdnWxteVqmtuQ1VVDWpq61BfU46Bing0nV2H/lPO6PSxRusJB3T4uaHazx39+dGYEXahg2DTNSIgPBFsBnrQOzmM0fkpHKNjhfWhWaGpheNrVsPHxRK79ZWwWU8NKzRU+cKQlvS/YksNaC1bCm0Ci5WyHOxVlWBO+wzlpaCx5COYyi2Dm64m7BRk4KiuBGPZZXzxSCuCDVtryUh2Kew0lDlorBdm+XXUUOFNVI7qyvR5irzZig0fdzPUgQ1tO6nKY689XSPX0DVzvRPO73VHyP71SD/nhYaEENSGHEb+Tis0H7RF1WY9FK/WQsV6ExS46iLf3QSxznqIosrjRWdTRDvoI9xYGpMnN+BKwFZkL9fFRTMVxFgbIYgqp9s0NGC0RAGyi2UhS9dHSUhLKeD3H32K//lv/46TIaEQ3bqFBuEImkQiNApG0SAYQ6NwHPVD9P1dmcfojdtoI6x0j01w9HSPT6FnYhrdFK30ehZt9B3wkt7bTO9j29P3H+PW8294n5urz1jT0itcffoScxQMOmxE1CxBhc2FI4HN2N0F4Nx5xLfH7z1ZCMIOoWfiweccSPP0XtaR+PqLN7jz4nus27gVhpoaWGFtAScKI6rYGNN3F3jKB03drSisKkRRVR6KKvJRVJqP4hIqywoINvmISU/BlQefvZ1/8uWb1qHR2cCwyH9+xkaJYLNjszvd6wNn81MvvanMS3rLhnQ3EVqaS1PRWpZKgHmPGglsOiokoHm/LYFNR4U4a8MwI8GNuDkqh3BD+1nTUx2LHILLQjNVNcMN3dAINmxiufq8WAjaStBXx4aG56KnLo83S32YsWGYkTRDtVIw2LTQP7qLniuI8qUD/ST6Cy6g5LIfzFQ/hq7ipzCl2poxyd9Bh04gXUU4GathuYk4VpPk11ppYrWZElyN5HBwlTGd2BY4sNIIJ9Za4KiTHg46GWDPCiPsX22OQ6ton4s91aJdaNse+wgm+9yscZBOuoOr7XF4rSOOuTsiYOcaxPjuRdiRTfDbugKndqxC0G5XnN65AgGb7RGw0RYB623gQz/jOP3Mwy6GPA446WK3jTo2m1FYaMBV51PsX6WHzCiqkfts5r9XxlFnzKYewXzWUaod++BWQxjudyTi6XAJrrfnYbYtHw25kTi0bSVduP8DH/3uX6CnrYd1azfj2OFjiItLwK7d+7BoqQzU2CgoDR1ISbH0Kl38GXQ09aGqbQQVDX3IySlh+7bNmKKaXRfBpptQ091KZVstBaGmhaGmEr0tVeij7V4GHEJND6Gmly0e2ljGo5ctetlYit5Glq0pwFBjIV9Gga3XxPrWSGAjIlAw3PCMDeFGMipqhIGmhjDBoEIlg42AUCOsppLiPWwoCCwcNizotaLaBfjw5xIw1UzHbU6YGDb0eaOElVGWhWFZmboFzFA5tgAZtogln2iPdQimmKLHE/SZw6xvDQNNYQSGC8QxQrgZo/2TLHPDYMOaoUrY6t1hHDZsjhqGGpatERachugD2Ixk+hJsPAk2x9CWcIKO5TNwohsK64R5cf925AT68eURElnWxtMTsUePI+boEULNIYQdWAANQSZs/x6E7duN8AN7cJ6AE7J7J87v2YXwvXsILPt5dufknq1YvtwZVgYmCHFwROc+T+w0dYe7RxwcNkZiv8VJFO4Oh4+9K0IJRfURhzGe7oHRlOOoC3LHWPx+PKr0x7OmAHzddhpvus7h595Q/NwTip+6QvBzZzB+7grGH7vP8fhTL5V95/FTfyR+Goon3GTiR0EufiLY/CjMocjAG0Ea3gjTKdLw83Ay3gzEEWji8QPh5lvafkXbLweT8C17zZVC/HCjCi9GMvBlVyxet0fgTXMQfmr0x4/N/viuwRefl3mhPXQzdhnRzZFgY6CsQCEHWy1VbLUxg7uBGiykf0835H+Hnq42goKDUZKZgs5s+g6LL2CGMDpfFgVh9hlURR1FQvAhFOYm48a9+5i6dQfzDx8gMTEKxzfYIeLgemSe80ZWbDgmxoW4dfcOmjracDHxMrLphrDnwEEkpKYSdm6iq6cNTjbmWGtvBb99uxBz/hzGJuiGOCpAP1UgBgQjGBoVoqOrBXZWxljjYgtDfS06HzVQ2tDEUVPT1IDmhioMUCVhojYN83RMP2iNQeuZ5Wj0MELjMQO0e9pgIGgdmk+vR0/yKQg7yjAw2IVB4Sh9/ig6hrrRPdrLh7QLervhT8eO37HDaKsrR1rAUew21YUjYdBGXp7PWWNJSDGWkYK61DKoUdhrEnjUVWCppsKho7LoI1jQ/3eVjiZsCDEOasp8VWx9eg9bkkBfaimfD8eJwYfeZ6VE12Vpgg69zoZ9vjybI0eFN2uxDI6rgXjiPxvCz2ZzfRxZYY1TG5bjwh53Os43IM5nD0oj/dEYfRK5B1cie5MxMqkCWrjOEMUbzJDpaoA0N2PErTTGOVtdnLXVRoSjLs7oSyFthSEiqRIaoCPPwRPjbIswRzts0dKCzlJpLFsmg2VSMpBZSsBZIoM/fPQJlkjL4nJaGoTXr6FhZBj1FE0ihhoR6gkptQSbmuExnkEZvn4XTUOjBJoZAs0Mx03PBOGGgNNO//82ek+HaIxwI+KPWwVCjp/eyRl00Xs6J2fF/XHmbqD3yjUMXL0JwY37fJg3CwaWScLN1MOnPFgfHYYZBpuJ+5/xx6xk+9g2f839L2j7Oa4RbkSzN2CgawBDQquboyWc7Y2hrSEHPcJlTFQE6uk6X1RVgBK675aUU5QUoLQ4H6WlBcgvykVOSTFuPPri7eztJ29aeoZm/YJCMtU1tf+5E/Qx2Owi2MSFBc4WpUW/qS1MfttCSGF9aFoJNmLUiMvfBkMNi07Wt4Zww4KBRgwcMWgkGZt3sOGZm4WMTS0bxSTe10PRS9vsBlebcwm1uTEYoRo8b7pizVS1ubzfTU8tG80kboZinYJ/nbHJ5mtY9dMNMzHoCI6sMsQmc3ks16Mb9cf/F5Rl/gAV6Y+hvuwPsNRShsqyj6EqvQjqsougKfMpNKU/hY7MIugrLKETkB4v+h2ctOmEVJGGruwnMJdbBCv5pTBTXAJT1SWwUpPhU3Bbq1BtQ30pzHUWwVpbGvZaCjxY1sZBk05QLVnY0OuddWSwylARqwwUxGGogNWmylhvqoqN5mrYQqhifWc2Wmlhk7UWNtP2djvCjZMZdtoaYo3uMkKRPb6cq0FLui9ygnbju95YQBiBXwbP4+v+cHxBtdnP+uIxWXUBuReOYN8GB+gQ5v7X7/4Vi+nvlqMa06JPluBf/+XfoK2tgZjoSBw7dgTL6ERV1tDimBHDRplvs9FRalrGUFbX5RmbjevdMSEYQF9bHXpaa9FLqOnjUYO+1mrax1DzQRB0+gg1/c2EmaZS+m4kUYIBAs1AQz5v+mPZGtYEJZk7hoUka/Oufw0bzUToEGdfknm/GDFSCDMfBMMNC3EGhwDEmp4YgNjz9HoRgYa9jj0/TTeB9qwQjBF0GHpYB2ARwYUhhqFmkmKCZ2gYaFgk8mHb4g7BCRw1o1VxGCiKwEBhOAbyw/hq0kP5FygYYCIxXh5NcZGvZC2GDZu3JgSChdFQo4XibI0w/xREuSchYLDJ9sdgug+6k06gLe44erMu0M1XE246SriwawMyT3oiJcAbcf4nEOt1FNHHDiGKZWoOHcCF/Qw0exG6dzdC9u7EuT3bcJbwcpaX23mE7NqOiJ3bcXEflQd2YouLEx2ryjilLI0p1zXwMXaAnvs+qNlvo2N8E4pOJqExJhTt8b64U3oSz2v88X17EP48EIq/EGD+2H0WP3QF4oeOQHzXfhKvW0/i+9ZTeNMeiJ86gvBzxxkCzln8icGG4ue+C/iRjtUfBxPx81AqfiaU/DyciT+OZFJJqBlOxXeDKfi2P5kgk4LvaP93Y/l4PV2Cn27U40+PuvGnL0fwlxejwOtZfPOZAK9udOCbqRresfgrws237SF40eSP520BeD0YgQfNYUg9sRLHHLVxmGru+x11CHirkeGxGS3n9qLafz2i9rnATEsR+lrqyDjvh9GMIPTGe6Mq7BAuHqQKCT0/1EIAH2nF7I05TN+4g8nrN3Hz8X0kXD4H780OiOSw8UF+cgyEwmHU1Nfx4dUjBJaQiAu4GBuH0qpK3Hxwh49esjY1xM61K+GzbydiI85jYlLEYdMrGELv0CAEoyI0NNDrzLSxkq4F2gQzLQNjlDV1oryxFXUN1Wij6yLD8v38I3hUcARf1njgXsFu3MnZhYc5e/Eo+yieFAbgQVEQruacQUduOJ9pXDA4iCHhEIbG+nHl2hQePb6HoZ52BB0/gJz4MLy8LcIY4c7fyRyb9fWwQkOd948xkVkGvWXL+IgpBhtLZQIP4cZUWQnahB4NqUUEG7r2aqnBlkBjR+AxUZSHNr3eUE4OukuX8PWXrAkydmw+HBUlmBJ6WGmvoUY/Q4GOOyWOHFsVebgZ6MDNUA8WclJYa6CFvbam8Hd3BpuJO2r/esQe24qCUG/UxZ5FUcAeRLrpI8ZFG/ErqSLgoIULthqIctRH5HJjBFAF1s9CBWdstRBgoorjqnLYKyuPk2YGiHG1QarbcqS6r8YBYx3o0v1BehnhhmAjRciRWrQMv/+X3+HgvoMYn76CgfEJAsgUuqdm0DgsQNOIgHAjRO2wiGAzypuC+mdvoaFfiM7RaYopQswEz9gwuIhBI0S7iFBD0UHfdQdBk2GnZViIlhERfa4QDYMC1PYPoaq7HzV9g6hnfXH6BKjuGUZl1yDtH6LnWf8cIe+700o/RwIi1jl5+Npt3jl59A5h6DaLpxi79wy3X36NGsKxqqISVWx0sdrZGrY2BlChe5qilDLSUnJQUleNnPJcFNA9t6g0F8VFeSgj0FSVE2zyMlBWVYqx6bm3faKpN6X1DbMefv6Z6uqa/3zY7NnqnpkQEThblhn9pqk09a0kE8PwwlDzv4ONGDMfwob1s3kfkmzNh8Bh27yJiYJDZwE1LIYaC9BWmoSqzCjazkd/XQ7vUPzu9SxjQ7BhkJHApoWhZgE2DfQze5uKkBEViKD9G+G3Yy0unfaGhoIUli7+CPJ0oCoTYHQJJMpyS6EouxTK8lI8FKgWobB0MeSXfAKpj38PuY/p9R//AWp0Mi375N9p+/dQ/I9/hyLtV1z0Byh8+hHUFn9KJ/diqEj9gT7r91AlEKlRzUOJPkN58R+gRZ+vSoBSI1RoMEgt/j20CFdaBCUNFjKfQFd+MfTll/D92rKfQkueoEXPGSgtgxGF9jKClII8zBWWUQ3iP7DFRhWh+5zRmHQWL3uT8EVbOO60XsRsWxxac07jgsdarLfXhJOJGtY4mMDaWJN+t8WQo5qTjKwcpKXkILVsKQwNtRARGoSTPh4Em2VQUGPLKOhAWlqOEKPIm6XU1A2hpmlEsNGhfQpY6+oCYV8HBjsaCDIMM7XoJ9TwINj0tRBkWirQTzHAoxwDzaUUBJmWEgw3lWCQ4DnUWIRh+q7ZdzzSnE+wyf8ANuLlDNjoJHHzUwZEVIoIGO87/zLYMLT8FjZxFCx7k8izOBLMjFApyeqIaqikGKmOxWRTKsEmmCOFzwy80Ew1yhBDiJpkmRl6zADDQgIajhr6DBaCsks8M8iCo6aQoiAM/TnnMJgXirGyixRRHDVsmDeDjYAN8y46uwAblrVhsAngGRtBbgCGCDf9BJtOgk1L7FH6rFDscdCHk+pSnNnqhiSfI4g/6YVI+u4iThxFxPGjuEBAPX9wH2FmF6FmB87t3orgnRtxZrs7greuQfCW1QjauApnNqzCuY2uCKMa76UtNkg+6IqYvQ6oDFyPXq+VuLrODufNbKGobws929XQV1+Nosg0fNaRg5/6ogksp/F9kx++bfTG8xZfvGj2w1dNgfi6+Qy+bQ2gOIlv207huzaCTvtpijP4sSMYP3aG4KfuC/iZ4k1vBL4fuMSblhhufhxKxg+EmdeEnG8JMW8mi/FmvgY/3m7Hz4+H8LcXU3j7zVX8/dvrwNcUr24AX93A357P4+9U/vnlPH56PI4390bw169n8cPjfry+UoFXPUl4WBeO+ZrzeDVdhD9fq8RnFWdxN9cTN/J8MJNzCo2he3CjKBQTySdQG7ITx91toUk3bzZ68dDmDTDX1aIb2if49JOP4ermgvmbs5i5NoNrt28TBm7h+t27GJ8dRxLdVH222OPysS3ICvFFVlwUsrPpOtjTg1v37yC7MBthFyPg7ecP0cQE7j9+gEK6QdiYGWL/lnU4TuBMjiUET4/z+Wv6RYSb4WEIqPZeWl4KCxNtrCBgqLD+Kjb2qO4YoJtOM+rq2Cr52ehIPoapS66Yu0jf4eUVuJq4Clcur6LHLpiL2YjxS9shitmLjuCtmCyOIrRM4Mt7N/nio4L+drA5pyqyM7DRwRpHVjtgKD0MU5c90Xp8JSKWG+CItQHWGmrCiK6b+jIy0F68FJpLltI1SxoWqvKwUlGAAaFFm4Dy/zD3l3FxZen+uH1+R+fMTHeE4FK4u7u7u0MEDRJIcAvu7poEEiQECBoIDoEESUjbdI+1u0u6e3q0v/977YJ0Zs55nrdnXtyftWvvorCqta91L1MSoUaeogzBRh6WdN5KSZ6uidE1ApGkBNQJQwYEHz2eOIzlpGGmKAcdqoNMZaVhzvZoIgRZKsrDiK6b0/M42GhpwIQnCQdVBYSa6iHO3hSV5/zRlBiG2phAtKfH4UphKgYuJ+CypwmS9aSQqi+DJD0ZxGpJI1lfGee1FRGjI48oHVkqlRBFjYUzqvI4R//jDAt91LqZo8vNFt0+Lrhka8xl99RkFaAoqwgNNU2ICYtDT0MXztZOCPYJRllJNSobOtA2eAt37u9hmmBzm2AzThiZ3NrlsiPzOy9gYoXAcm8X81sEDnrePBtns0PH2w842BzF9ObmIXC26Xn3qbxPjx8QgPgxTdBh4JnZ3MZtws348gZG767i5sIK4WaJkLOIG3fu4vrcPAZm+dE/M4erU7NU3sHwXYLR8ipGVtYxurqGrZdeQHbhZarzqZGupwdnM0NYaipD9vhx+v9oYqRvCIPXr6DvajN6rjSiu7cJPb2tFASaGz1obKnGralxPHj04o/zuztP+qbGD2IvpbbLKf8TwOZ0kGd7c3nWwWhP7RNCzI8cZp52QfHLOYYYlp1hgDk8Pnp8FPP/ABoGFlYeHT8Lm6fZm8NzDDVLBBe2lg2LgSZq+Y73cMfLt7q5az/BppdDDYunqKGYGOrA+DD9fPR1VxqLkRjijcsX4uDraAMZakVIiAtBkoInKki4EYKEyEm6yZ+EOEGHBTsWE6GShTA/RE+dgJjQcfq64xAX+gUkBZ+HFF2XoA+uOAU7lhMj2NDr8eg15CSECDfC3GMZuqZAx/J0nZ8ZEoIyfX9lVkpSEFRUpcWhISMBbfrwsv5+fSU56LNUuYIUjNTkYaquRPARhR61WrTpQ26moYiMCBcURbtjsLYAv73Tg72RcvRXpyAhxBnORqowUebByUQXLjZm8HCyh6WxMWQlxOl3FoUkIUlcWBhCgiehRpVOQXoK8i+lEnoIM4osxa0BcXEpSFDlo8C2VVDQhKKyNuQV1cEj7DjZWmFldhwb8xNUjh7GTazMjGBtZhirXAxRDGJ1epBat9exPjVwGP3YpNh4uidUH+5N9WF7+gruUyt4a5KNr+Gj5u9x04Ltw2Co2WJr0IxSSdDg0MIBhqGlBlvDFE9xw8cOB5xD1LDzPz2nBnvjTZhpzeLDhl0jqLCMzjbbhfswM8OBZrSW27ySQYZbj2aYDQzmz3Zi42lWelimhnDTm8/ffJHKle48LHXmYLu/GDs3SqkspGCwyecPGqZgY2z4A4f5GRuGms3udKx1XuJWH17pTMN8czIWO/OQ6GkJA5FjSPGwQ1VMJKovJKAk8TwqzsehLDoWedSKzAoNQ3qAHy75uBFiHHDZ3xYVITZoJLj0RNlhJNkNC3lBuFcdhRc7EvDG1Xi8dTURH95IxDeTyfh2Ig2dZhI4p8CDClXo0nRDkucpwlxFCQv1F/Dnhcv47FYyPhtPwlcTifh64hK+vJ2LLyYL8NV0Lr6cy8RXsyyy+DGTjS+ns6nMxdd3CvDN/GU8mS/EN4tF+GatAl/da8AX25346uEAnvxqAt/9dh4/vLmCHz/dB74hwHz/a4rXCDQv4K+fHOBvHz/Gjx+9QPES/vIBlZ+9ir9+9gp+/PJXwNf03G9/x48//A5/fOMuvtrtwRf3GvHOfBnenCrGyz0peKkxBrtVp7FZE43yEDP6m7mg9FI8qnIvIjHcG1lJ0QgPDYKSijq0tXShp6+Dc1HRcHbzQVDYGTS2deHm7SnMr21g+i7dUG5PYnrlDgaprrzga476hGC05iShnWCzv7+H37/1Nh483MXtuQnEJsUjN68A+w8PsPVgC7Fx52BmqIPk6EikJcSivbWRbhK7WNnZxvL2Pdwl2GzsP0R7TyeM9dTgaKlD9dcJWFqbY3B8nFrbE9jcuIOthevYoPfOCzV+eLHUHS9WuOBXNa54tdYDr1S54XG1Nx7WB9L/3Q879aex1pyC5kuE4DNBiCHshtlbI8bZBfbK1Jg5/ku4ashh9EIwNhIcsZXggGYPI0SwrQ/UZKBBjTU2k05JSAQqwkLQ5EnAUF4aRoQSLWo4KQgJct1R5qx7ipDCwkJJAWrU4FMmvGhKS9NriMGA6js9AqQRldYEC21qWBoRXExkeDCh17JUUaTGnDiMpMXgoKkCR211mMvRaylII9SSfh5LPWQHOKEpIQytyeFoTI5EV24yhsovoTk2AInGSoijxl20kTrCCWT+9HXuVJd6yUvAV0kGfkqK8KeIJjAmGCgjz04Xjd6EGn83NBNszlsaw1ZVlX5eJajJq0FHUxfaFNZmNvB09IKvawDcnPxhYOqIC3kVWHv8KsGE4HFvmxtfM7d7gL3fv0tAOaDzhJr7+1x3FAsONgTW/w02rGSoufOAgpVbLLYJRtuYZd1VrOuKjqfW1nGbgHKbcDO+tIpbiyu4tbSM0cUl3Ly7iBEC9ejiIm4ts3OLuMmO2TUqB5fuYvjOPDbu7yA8OBxSz5+At4Yayh2sMUT1y6izKe6Gu+F3Fdl4sfwyHtUW4x7dU+ebSnG7rRqj3WwBXwIdwWZyehrbD174cX5z60nf2OhBbEpKu+L/NWzkCDZRwb7tnTX5B5P9zU8IKz8egeYINbPPwIYLNmj48NwRdP4ONs9g5h9hczSo+OgaK49Qw4JlaLZm+tFXm/M0Y/M/YdMHtlrwNMHmCDW3uenebNfxFsyP9WK4qxbxIZ4oupQAVxsTKMuJQU6awMETgyy1GuSoVSEuSGgRPM4BR1z4BIROPUdxDMJCJ3Dq5HMQpmsMN6dO/pKwcwoi9FiIzosTWIToOUIiJyAi9Dy9zjFIC52C5ClBiAmcgKTwSQpCkcAxSFFLj2WAJFmGh0oZYXqeAEGJHkvS60nTc+WECEQU8nRNnr6PHP08coQsWQKVMoFIjUcVhdQpKLDnCvwSkQ76KD0fhOutDWjOv4iz7iZwNVWBl5URPM2N4G5hACdTHa6/1N3RGpZGRvT7SkGaKiOeqCi3v5Qg/fyqCrLIS0pCZW4uZKRkIS6rAlklapWI8yAuycbcKEJJQZ1K/pYKUlJS3C7EC5M3sb04TZAZxRqhZm2WUDM7RI8JMoQaFqvTN7A2fZ1iAJsz13GPlRxs+PtB3SPM3Jsm1MwQajjY9GJ7quvvUPM0uGnVBJsxAg2hhq05s8V1RR3BpoZgw4fK1lA1tx/TPTr3E2z4XVPsmIGGgw13nWAz1ojplkwOMKxLicv4EGAYcBh0jjIz9+n8/ZHqp6hh+xKx460bFXzQdBdwuOEWiOs53Fma4m57Fjb6CnCf7QfFbXDJ74baYIOGDzM293oOZ0NRbFKsE2YYam6WnUEfta57M33RlR6M3FBXhJpp4aKLKUqCnFAa4YmSCC9UBDujOsgZDZGe6I73w+ClUEzmncZS6TnsNcXj133JeH8oDV/fzsF3U9n47nYGntxOw5e3kvDNzUR8MZSATwZj8PnNc/iMHmcaisNTWoRbeE2cvReppa108ucYzAnDn5fK8fn4RXwymYYvCDV/GM/F95P5+GoyHV/PXiTAEGpmsvA1xROCzTez2dwxO/fkTh6eLOTj63l6/lIJvttuxp9evoG/vT4DvLcKfLzNB82ne/jD25v4+tUFfPTiLL763Rr+9uXLXPz4+UvAV68Sel6j8hXgs8fABzv48Z1N/PFXs/hovR+v3q7Do+EibBMWV1uTMEeIGy4KR22cC+oS/FATH0QAsUOgpS48jDUgKyoEaydX1HX0YZoq+026uayub6KJACOnoIKUixdRW9+IsPAY1DZ0orq+FRP0vBd++1tuHZu9l17GS7/7La72NCDZ15S+RyBashNxta0eSyvLGBmfwKWsdMQmxkBeVQEeXj44feYccvKycTHtAkoKc1CQkYKinHS0tDRwi+TNb25gjlrU88sr2CAAlZXmwlZfARHOBgh10EN90QW8fLCKb754HX978jp+eG8Pn78yjm9eGcCnGy14ncD6Rnsw3m71x1vNfninOxJvXTmD3/ZF4g16L0yVnUVHaig602KQ5O9IN3A5mBIqLOTlYUyI1ZcURX2AHd6uicP2RW+64enDh+pQe3kxqBNaZISpDqVQERGkG78EAUUaxrLy0BCTgLzgKYKPILeZpCVBxFpBnmAjDxWCC+u60pDmQZX+5ibUiGPBcGOuzDbWFIahlASMZahRRw09S2p4GVKjT1dKGI66hDpdTViydXLodQPNDBBhbYhUT2tUnPVFe2okejJj0ZuTgJHKTIwUpeKijQH8CDFeqvJwU1aCLTXMrOnns6TfzVxCFNY8KXhQHZhipoNiexMU2Rui2NUSyaZGCCLQ2MjIw4DqRDYrUEdNF4baRjA1sICxgSUF1atWbnBwC4apnR/6bi1h6dFrhJodzGzv4db6FhYfv8KNaZnZ2sPs1iFsdgg13Dibfa47ap5gwcbVzB51QW1tcbBhx1zWhmKezt1hXVUsm0MxR7hh0GGwmVxZI9ysEWwINYSWW0sUhBoWY3T8j3F7ZYViFRPLq5hcXcc6wcnDzAyedG9aCfHG2yFeeM/VFJ97meJTbwO87W6A131s8CbVMe+e88E7CeF4PTUGv8u5gN+UZuJheRbuVxfjfnPzjytdPU+u1dYcRIeGtsvJ/B+vPMxgEx3q295bV3Awf6PlyeJw+493BxlcqCVLMfcPsGHHzz6+Q8+dI0yw8gg2DCxHmZuFEYaXZ2Hz0+N/hA0DDIPM/bnrBJvsw4wNvytq+VYPN5B4gW2vwBbL+19h04EpNiOL8DNxpRmJoV4oTU+AjyPBhncSWkoSMKUPiLGmKtxtrODtYAtbY32Y62nBWIdNcVWCroYS9DSUucXz1BSpdaIkC2X6IMnxpKEkJw9F+gCr0GMNqqDkZEQhyxOCkowYVOhDoiQhDSkRIcjTB1WBWjEsSyRNH1Y5QgK7ObBjZWlJbjVhOcKVDKFFmaClQq0SRZbJkRShoA8/BcvuSBNsFMUFoaUoCQ15USiJCUDq+H/Dy0gFJfQG6+9uR6inK9ws9BDqboMQByv4WpvAxVQbLuZacLPSgbe9MexM9CBPLSQpcXGIi4lDVEwUpwhWavR7ZMXFoK6oCLL0IRaTVoacshbE6PcQp+cqUCtLUVGVmx0lz2AjKQVTIz1Mj/Zjd3kKG9M3sTEzjA1CzQYDzfQg1gk3GxTrMzc40GxSyVaR3iLYbE3zZz6xDM02K6f68IBwc59KlrF5MNPNbTp5/xA03EaUE2wNGTZ4l2BDqGElC64bioMNg8shSCgYTrjMyzPnuK4nVnIgoaBr23S8NVKF3Vt1mG5Oxy49h13jnsOu0/PZ+jMPhllWpooeV9L5Cmyz7RDY6sHcLKdqbgzNUncuFo+CYaY7D4tdhBv2uCMbK105HGg2r+SB2zrhag5/ivcVtm4NYaYn7Sls1rsu4v61HNwqi4SDzH/BXOhfEKD6r4g3OYVcdy3URdqg44wVhpJdMJXrj9Wqs3ipLRFvXknDB0M5+GyYYDGajT9M5eMP07n4ZoIAM3oBn40QXobi8PFQLD4disdng3H44kYcvhw4j0+uJ9LXnsdHw7GEnyxkW6vBVY5ayjxhKBCE5SR51Jo+hsWa81xX1KccbDLw+VQOnkxk4btJAs5CKv6wmIYf7hKcFnLwDeHlk+kcfDyZg09nL+Oz+SJ8NpuHL+/k45vFy/h6sQyfLdXi0/UWfLTZhQ+3ruLj/ev45MWb+OyFm/ji0TC+2LmBjzb68MH6NXy0dws/vrdNiNnG1wSYjx/dwpsbV/DaVAN2+giRDcm4UxKF8awQXE3xQGOsPS4HmiLORhueGoowYJ9JuiGbGhlAT98Q2vr0OXHzRlhoGMIjIhGdmIy03HxU1dah4HIREpIuoavvBhycPWFt54y+ayPIyilHbEI6iitrMU0t3v1fvYitRw+x8+gxHr/4IuqKs3EpwBItlyLRVXgJfY1V6GxtQWZ6Gs6eDoefnwdOR4YiM42QEx1Fj33gSHWQhakBDLVUUVaQg4Zaeq/tbOD+zjoebK9gl+LXL23j0do4Xlrox7sbQ/h0ZwzfvrZIqHuEP374gMpd4MN7+NN7S/jrt/Q3+uEhPlirwq+7QvBWhx/e7QrCp4Ox3CDqj0aTCTZZ+Pb+DXy9N41XJntwf7SN6snz0CJM6CsqwEBdk8vIOIkfx3JqAPqD6WZvoARvBR4seCJQJxTIEFDkhFn3OYONJLQlpQkgMlAjOCgReNSp4Wgkx7qVZDjYmBEgGIKU6f2kweNBmb7eUF4WhnTeQJYHQwoNum5IqDGWk4GBjCQhRoGOpeh1RWCnpQJXI1046mnDnL7GU18Lp21NEOdkyg0gro31Q09GNAYuJ2Og8AIGL6eghBq2bor0eoQsUwkpmInTzyPBgxHVx/pUB7JuLVeq3xPMDJFiaIQzmmrwVVOCnYIqbFV0YaVmACMKHbaHmqo+NJX1oK6iDw11Y+gZ2kHf3BVmLoFwDjmP5UevY37vVdy+t4fp+48wvvEAKy//GmzfpqmtBwQXNg2cMLP7kIvF3QOKR1zmZpbNStum4Lqe+KCZI7gcjbs5As30+jphZo2OCT6Em6n1DcLJGiFlBWOEmrHFFQLOMgHnLsHmLoedsbsrmFhY5s4z0Nw+fP7U4hq9xg5uTY4hVEse84SZd+x08aa6BN7WksTbejy8oy+Ndwxl8J6ZPD40l8fHpvL40kwV31rr4TsHYzxxN8c3QY746owXPo4J/vE3STFP5uPPHWS62Lcri4kl/sc/A2yu1eUfLA21PFm72f7jynALFm40EmoaMNffiNmBJg46LOZuNBNiGGQYbujxIMVwE+4M03n6uvkhBpxWLAy3PQ02jftonZqjad0sjo6Pzh89h7Xqh1qKsTjSirXxTkJNB9clxQ0evslmRnVjdvhwwDBDzRFsuGArD/dh5kYnLp0NQN75SC5z42SijQAXa8SE+iDAzRrhPk44F+SFqGAfRIX44Cwdnw6giifQk4696dgTIV4uiPT3pHM+8HGxg4+zHSICvBDq646zIb6wMNCArqosnK2NYa6rAX1VRegoy0OHWhoGhCM9NUVoU2tBn4516VhTURZ69GE10lThSm36ULFSnxCloyILXQodZRkKdsz2gRKFvJgQNKlC0VNhK6WKgCd8AkF2BiikVue1jgZciImEp50pQtxsEehsDS8bY7iY6RJudOFqrg9vuuZoaQR5ApQkYUqCKhwJqlyETp2CAlVkyWeD0VRTBhk5RUjJKHKZGXFJWW6cjTxVcvJs2wclwo2iCsFGFlp6Opigv/cLqxPYItTcmx38KQgxW1RuEXRYuT17A9uHqNme6sf9mX7szFzDzjSLKxR9FL3YYaiZ6v4puP2XWKaGLZjHtjFoI+Cw3bibwFb6ZWNf2BiYLdZddAiQ+xxoGFYINVRuH8bWcOXTuD/EdtU+xA3BZHuwnEBThdmWNOyPVmOHALNDaOFPza4i1FBQuTVSTjAqw73hMnqdMm7a9lGsX71MmMnmYollarryCTP5WOpk3VAsY5PJxSaDzdU8bF/N5bZO2LqSQXGJoJPGx01vBta607kVh9c6UrHeQZVzrg96UjwxleeGnRo//LrjLD4cvECQyMYPs7n4djobX08SZCYoxg9jNA1fjFwk4FzAJ4OJ+PgGweVGPN3YzhNo6JhQ8wmh5rPrCfiyPwGfX4sj2BB4bsTiQ0LP13M5uOyqAGdZAZjQ+0NBXAwKkhLQl3gO2x0p+H6RgDKRgs+nM/DkTg7+spSLP85dxKejMYSjc/jwRiTeG47GR7PZ+GynHZ//+ha+f2cBf373Lr77zRie7Hbi2/VafLdSge82avHNoz58+fJNfPPqBP709gx+/HAef/jtGL6jr/v25UF6fhc+X23G27PV+NVgLnbakrFWG4vpy+EYyQpCd5IXaiMdke9ngWQnQ8Q4mXHLLGjTzVDu1EmInxDA8f9+HgLHBKGqogF3N/pcB4fhwoU0tLb3oPfKAFrbulBUWomcyyUoqahBenY+LqbloLWjF0kp6VBV10ZpaQ3KKxpQXFWP+JQM3KFW8vbBQ6zuPSDcHGDnwSYyY4JQHOWFmuQINGcno6UoG/WXc5B9PganCTWsS9yUbp72psbQVlGAgjRbJFAG+urU0LK1QmtNFa62t/LHqY114OBOH15dHcRvt0bxycEUfnhpCn98YQx/pvL7Fyfw7YtjeGuxGZ9t9+CHx0P4+uF1fLbXi8+3W/CXl3vwx+0a/HG1FN/dLcRHBNw3RlLw0sAFbBGEZ8tjcaPgLKZasijyuW7wn//Hz3HqF8cJLeKQETgFZ2pMzV4KQ6OrAeI0efBlEynYOBkpKciK8mGjSkDQkWHdU1KEHAmoUuNHVVgU6my8DNWFZtQ4ZNO22WwnDjYS4lCmxpUywUlXll5PXg5a9P4ypFKVXs+QrWYsK82hx1JNBbqEDx0pcS77400A9DEzgLWyHLecRaiVAc7YGSM70AnVMb6oItzcKEnBYFEyrmTHoyn1HAJNtQgxp2BM72NzKWkYS/G4Kee6EpL0M6nATlUD9iqasFbShI2qLiwozDUMYUSYUZPVgCJPA7LSWpCjkJfVpgagFiSlNCGryPb6s4WKgSNcQuIxMLuBxYNXMbd3gJn7DzG5voOtl3+P7Vdfx+Q9gg0bT7PDZkOxtW4O+MDZJ9js7mP2/g5BhgXBhiAzT8hhGZlng0FmmiDD4ihjw8bzTBJ2xlcIMMvLmCCsjBNubi7dwejiHYwtrGJ8fh0T8wQbgs/kMsGG3rejK8uYXFrC3QcPMdrdgy4rPbxqq4E3taXwjq4MgUYOHxjI430jKk3k8BHFx0ay+ITiMxMFfGWugq/N1PCNhTq+s9bCExstfGWr8+MH9vpPdq11Dko15dq1BJ7/P4aNjERibLh3e389g03Tk7XRlh/XR1uxzJAySLC5Xs9t+jj3DG74wCH4sGCwGfop7gz9hJuj+N9gc3TMgr/iMD+Wb3ZifbwH490VmOmn1vgk646i57AuqbEeLnPDdUdxsOnE1FAXJp+ihh8zw73c9Zz4cKSe9kNV9gWkx0XijJ8bwgg0vk7miAnxQKi3A8J9nbkI82Gly9+VwR5OCPN2pcfu8HGyhq+LLSIJPOG+bjhHsLE10SWcSMPVxhTWxtrU0mFIUeTCmFpgbKsEXUKLobYKjLT5jxlqTHXUuessTHXUYKarBhP2HE0lLkzouSbaatCiSkGNtaLoNUy06LXowyxPFXaAgyFyY/xwrbUGWRfi4GZthCAXKwQS3LyoFcPBhoJtyeBJj11tzaAoKwFJNg5ISoLL3AifEoQ8tY7iCHpdLXWQkVcEj6dAsFGFJE8OoiKSkFNgsGEzpVQ42EhLKUBZXQ03B1rxysYU7s+OHEKGADM3iPt3hnB/7gYFHXPldcLMAB7M9lNcw/0pfpfTA5apoZJDzfQ/ooZtJsnfk4kPG4rbrbh/CBoGG/4MJTaDiT8uho19YYjhuom4bA3LsFRz57dYloWCZV1YpoWfbaHrLDszSF8zXIuZ1kwOPPcJNPcH6flDbHG9UvraUnq9Mjpfzt8K4UYp7g2W0NeVcs9hi+2t9ORjtTufUFKI1c5CLBFq2HgYlrG525mNO23pmG9PwxpbkI8bW5ODtd4s/ho2VLLY6MrGRifhp4OA05qKHYLN3bIwzOV7Yas2FAfNoXitMxxv9kbio/5ofDmSiG/GUvDNRCo+H0smVFDcTMGnI6kEmuSn8elQEocbPnASuPhkkJXn8RFh5yMCzoeDMQSaGDqOwkdDUfh2PgdV/qrwkD9JNyQe1OhGRq0vWMqewEvX0vD1VBqeTF0iUGXgjd4orGeZ406CGuaSVLF4QRNrCepYS9bGWoYpNss98PBKPH4/U4xP2TiaR9fx8VoHnty/gj896MZf9zroBjwAvHEbf3l9Al/+6gY+2enAu/OVeHUkDzvdKdhsSqCb8Fn0X/JHW6w7qsKdke1phTgrfUQaaSPEUBOBRhpwUZOG2sn/ohuiFMw1VWFnbAxnGweEhZxGWnouKqoa0NjYjqamVnR39yIrKw/FJZUoK69BaVk1LheWoYTKcoJLTn4xsnILUVXbhOq6ZkhIyiAmOhH19W2oqGtCGl27emMIey+/gOXd+9jYe4jtzWXknw9GCcGm9kIkmnOS0Jh3CU2Xs5B2LgKORnpwtzSFFt3k3awtYaqrCQ0lefpc68BUWwfR4SFora9Bf083fb660VGdhe7yC7hWloTBshjcvByG8Vw/TOb7Y7qIjvOD6O8SjsXKcGzUncbDrmTcb4nDi30X8MatbPxuOA2/HcrEq9dzsNqYgLHSSAL8Rcx1F2CZ6uzt2WFsLU/irddfxML0TQiLiOEXx4Rw4oQQnv+vn8FKSRwTeWcxd4GgZq+FBG0ZBGkpwYAnASUJCcgKC0NWUBDaMgQFgo0WjwcVwoKckChUBIWhQe8ZHZ44rKkutKVGmhU14hSF2IQJcT6ACDf68vIwUlSECr2WiZIS1AhLhgQYhhpdQp+JsiJXarLxOFQPuhlqw5dgY0/1qJ26PPzMdHDG3hgpXtaoJtQw2HRn09+q7BJ6s+LQdCkKSf7OhDEhGElJwpTN/JFVgIakJNR41EiTVYIuNeS0FTWgIadOda06QUYFspLKkOWpUn2nSg08JYhJKENETBGCwnI4JSgDgZMy1PhTh6ycAXSNnOEfmoDTcemoaOvD8uOXMbv9EDP39vHgtTex/tJvMLW1i7ldNmiYwYbNhiLY7D3iYMNmU809oOvbBBuWtWFdT1Qu3H/A4YUdLxKIWMkyNSyOzrNjbpzN2homVgkxLBvDjpdXcHuR8EIxQTHKsjiEn2lCz+ziKjfmZozOLW5tYq25FmvGmnjdQA5v60vjTX1ZvGMoj/cMFfGekQLeN5El2Mhw8YmJPD4zVcQX5sr42kIF3xBwnlio4Ym5Oh2r/fi5scqTxzqyB+Wywu1av/hvgs2//N/CJj7ct32gkcGmgYMN2015lXCzONSIOxxsWDQSaI6CoPP/Czb0mGVz5jng8GNhmF6LrTA8cpTBoTjcSoHDDDfzicGmg2DTgbXxbkJNLUbai6nFfxWrY6wrip7DZW26cZfrjmJTvjv5uKFy8igINGxQ8cLNXhSmnEXKaR9U5SQj6/xZnPF3g6+zJUI87RAb6oUwAs3pADcujjDDIpKeF+HnSvBxRqiXCyIINq42xgj2dESEvztCvJxwJtATTpaGUJcVg5utKSFHh4ONgZoSl4VhiDFQp2NCib6GEgw1+Y/ZeYYWE0IN/zGDjAohR5kLPm74ANKhlomanCSBRo67pqcqB0UpUQTShzk/1h9XW6qQn5YEd7Y9g6sVApytOMi4sD2mKDjY2JnAw8ECSgQbCVFB8CTFwROXgJiwCGSpJRQd6IHulnooKhNopOSpJaICnrQ8RITFCDvykJNXolCGooIatVwUCTtyuNFbj9e2ZggrI4QXwsydQTxgqLnDMDPwTBBo5q5hh4sr2JlhXU8/QYZDzeHjncPYneqikgXbo4mtAMyihYMNhxputd8G3B+t52YxsanX2ww2LLvCwYbf5cRwwz+uwBbBhGVoGFxYyQcOA0wlfU015tozsHm9BNuDhJXDuMdFCe4RcB5cL8PuQDkeDBB2rhfTeYqhEqwNXMbd7mwsdeVgpTMfyx253Eyoxc4s3O1gkYH51ouYbb5AAMo8nOLNNrkkyPTlYKM3l0CUg/Uuwg09d4NQs9kYj/vNsdisCsXERUtMXjDD9CUz3M2xwmahAw6qvfBO31l8dSsFX9++xI13+exWKuGGUHOTYiSJIpGLT4cS+FmaQX5woLkej4+vx+F9evzuCAWh5n3CzceDsfhsKBY/3MlDU5A2PGWPwVpRElrSItDjiSLcUAZvjeTgz3NZ+H1rEMbOaaLNRRQ3A+UwE6GA+ejDOCuLlRhFrMQrYTFWAQtxSpiiuBWtgrEEA0ym2eBRWzQ+minBBzOF+N3QJbzcl4jtpnNYqj6NCbqBD2eHoi81CDXnPJHmZcGtwp0Z4IgMfyc4KfNgKSfBLQZnRq18Sw01OBobwt/JHtEhAchKiEN1YT66m5pwracXnR09qG9oRWNTG2oIJZU19ahtaEJKajqHmbr6Fg44BZdLCT/1KKusQ25BCTKyC1BR3YD2riuQIuj7+4WioaEd1Q0tyKbrbdTSffBoD8s7W9h+eICde8vIoc9kVbwfWjOj0Hn5IpoL0tFSlIuYIB/6LBrDQkcTplrqsKWfV0lGEtJibPIAy86qICLID80N9bjSdxUP6DV3tu5id3MWj9Zn8ZsHC0gPc4anpgjCzeRgr3QStanhmGq7jKnWHLSmh6Ik2gMj1am4XhaFgdIzWLlWiBuVF3HWwxou+iq40liEnY1pbG3ewb3tFW6K995LjwlnLyH6fCL++zkBHDsljuMUP//ZfyPZ3QybJdGYiHJAvbMuLhgpIVRPlZAgDkVRUfAETkKFdTcRzhgU2IBgVSrlhESgSXBhsNFmC+4RbJyozmOL7HGDjsVEOSirUGhKScGAGk9q9Hr6sgwzhCSCkxHVMQZyMjBXVYYWfT8VYUHo0d/LSU+LYGMIF111wo0iXOnnOedsjih7Q5Sc9UFtQjAakkMwXJKC/vwkNFD9nxHpC3cjHVjS39hMSRVKwuIQOy4IwRPC1LgTpzpRmhp8shAXk4GIiAyERGQhIioPYTF5CIrI46SQLI4JSODYSTFI8BTpedS4lFWDjYULgv3OITk+G2kpl2Fl7gK/4HO4OjaD1YNfcSsGs9WBFx6+xJ96/YA/E4rfFfU/YTPLYMMGClMcwYaVdx/sgFvFmMqj8+yYlUdZnEnCDIuJ9VWCzToml7Zw+y6dX1rExNICoWYJYyvrmFpex9zyKqaW1jC1uon9pRncjfDEqzoKhBpZvGXAo5Ah2CjgHWNlvGtCsDGWwYcm0vjIlGBjKsfh5lNTBXxhpoQvCDlfMuSYq+JLM5UfPzKSf7KvLX1QKn2KYPNfif/xL//nsPFuH2j6CTZseu36WCtWb7bg7lAD7twg2DDMUNwhzLBgqOEjponw0vw/YoF1Zz0Td0dY5oZ1Uf10/I/ZmiUOO/S9J7q579XfkIudOwMcbNhYm2UCD7dgH7f+DR82R7iZOYxptvM34WZ5/BoqMmORFOaBsozzyE2KQri3EzzsTBEV7IGzAa6EFxcCihvOBrrjNGEm0o+AQ7BhqGHHLLsTSagJ93GFi5XBU/Aw/JwL9oKrtRFJX4x7TQczXRiqy8GEoMK6pFjWhsGFBXd8+NiYZWy01WFGwZBjSB/QI9QcAYedY7hh1zWo1aytJMOBh70O657yYbMBzvqir7EMFQVZ8LAxQbCLJYLdbOHrYA5XC30ONW4UHgQyD3tzqNLNQFL0FKSoMuJRa0lcRBQyEqKI8HJAX1sjtwGmlLQCZBSUqCKXhTCDjZwc5Ak6XNZGQRUyBBtJnhR6W8vwm/sMNkMEFoYafmzPDhBk+ukcC4aZq9idpSDU7M71HUYvAYehhg8ZPmq6ONDsEmZ2Jjt/Op5oOwy2fUEztx/TzngjB5unm0sezlY6gg2XrWGoYcFlZti4GH7G5aj7aPsGBYPM9cvYGSwigFzkpl8/ILCw6djbA0X0HLpOsUVxn567M0Alnb/PduW+UUCvW4i1/lzc7cmgSCfgZBBwMgk22VjsYN1PdK7tEsEmFXeakrjBwPfZLCh6LtsyYbU9mQu2dQJbkO9+dwp2upPxuDcRr/Yn452bl/DNXAG+mc3DVzM5+G4uD3+az8ef5wvwh+lMfD2Wii8IN5+N8WHz+a2LFASbWwSa0QR8Qmhh3U4f3YgltMTh02H2mOGG3y318WACPqBzH7JxN3TuM0LPZ1T+6U4++s4aw1v2F3BQZtN4BeGpLY3G07Z4MluG/UInNFr/N7pcRHArSA3j/nJYCFfCXoohHlwywsoFPSwnamONYilGBQtnFbASq4LVeDWsJmrQNTVMnJHG3QwTrJd6YeKSE3rjHFEZZo00V0NEmWnBT0eJUCUFQ8K4mZIcHKkhEGxthvN+7gh1NMcZL3tcOBOA0pxUVBbno7m+Fi3NLejp6sFVAkd7YzPqqqpRXVmD2po61NQ0oKq6HjW1jQSbBpQTbirpcXJyGrIIMHn5xRxuKgk2hVQy2LCMTWlFLTq6r0JDSxfOzh6oq2tFWXUd6prb0NRK9dfqIvZeeIiHL7yIlppSXCR81CT4oz0rCu35F7iMTWNhNn0mLelzaAFdZXn6fGtAg27cbOsGYcKBLCHAysgI5yJCUVVZgf4bI1ha38SdlXnML8/hzsIcVjc3ufE45gbaMKOb+4nnn0NpWQVm5uawsDCLpqZa2NpaY3JyFFO3+zHDllVYnYSXhwvoFoDkpFQ82N/FDN3I5lbpdQlhuy8+xNWBqzAyNuV/3k+JQkRQAoJC0vjFz59Hnq8dljJCMRnriRonXaSYqCJEX5VbMViJICIreApabAkKeVloE2o0eTwoiLD1a0ShLcG6o4S4jI2ligJcNVTgrKVCeJGAsqgQFOl5ahIS3Ndx2R4CkS47ptdgkGGvacymetPfiR2zjI0ugcdWUxUexnpwp7+DIzUMndh6NlS/RTuaIjPQCU0pEWi+EI7e7BhcyU1AZ04Ccs4FIcTJBgbUSJMREIHAz09A8KQIThBWTp7iQYDi5CkpnBJiJQ8nuMfSeP6kJCFPCqISihAj9KirasPBzglGeoawMDKDuz01cH3DkBSdijPBMXC0dEPC+Qxk5FVgYZvg8vBlPHjjPczuv0BwOZwFRbFEoOFvp8DvimLBwWbrAaGGMHMImyPELO3ucfEsdNjjI+gcjbdhMXtvg5/VWdnB9Mo2JtcZeJYxxcbWUIyvUVA5fXcdD7b2cK8oExvUYHmHMPOuIcHGkId3DWTpWJFgo4j3TOTwgbE0wYafsfnYVPZpfEro+YyA8znDDSGHsPPju4YyT7a0JQ6KpE+2a/xTwCbSu/06wWZ5qPHJOgebVv4qrxxumnB3sP4pbuYJMgsElzs3CDT/C2o4uDyDlyPMMLAsjbYTSNoIJgSYESoPj9lz2LVl7jwbV9PFfY/rzQXYme3HCjfGppMbTLw81suNtVm8yTbD7MAsYWaWMMPFMFuBuBNTN9qxSh/u+oILSAhxQ27iaZRlJXHjTULc7RAf7oMz/s44Q0iJCvTg4iyhhT0+7ftTRPq40DVP+DiwnXdNCEEefwcbT3sz6ChJccBhYaqtxO3QzaZrc0EQeRY4DCqm9GFk+8KYabOuqKMMDT9rY6rDuqBUONiwTA57vqaiNLQoDOicHp1jsPE010bWGR/01BSiuaqYG0sT6mqJUPrdGGy4bigKd0sDeFob089pDk0lafDEhcGjSkJaXAKipwQhRZUMw1BfWwM3oFJCQobbK4qtMCwiQrCRZasPq0COgi3WJyujBFGCUXttAX5/fxZ7s8P0/7lOwBnAffo/3Z+9RnAZwB7BZo9g8zRmr1D0EWh6+MFQQ8EHzFEQaG63H0YH9ibZHk2t2CXUcEGgYTOYWOwSbHbG6rBzi2BDmGFZl/tsDA0XrIuJZWcqsEOPnx0Pw+HmBltThgXBpb8QO9eLsEwI2ezNwe6NQtzvz6fII8DkEnAorudi63o+7t24jHtUbrNrFDvX87gBwMudaVjuzsRSTzaWe3IIN9lYaEvHHQLNXMsFzDYmYKYuBotN8dzmkDu9l/Di9Rz8ejgbb93KxodTBdxicl/drcD3azX4YaMGf1gpw3eLRfh24TK+X8jHtwSab2ay8c3tdHwznsah5ksWExfxxfglfM5wM3oRn46k4OPhREJNIley+GgogXDDz9R8NBDHxYcDsfigP4bKc4Sac/jkejQ+6Y/GR1fP4tvbF3H1jA78pf4VnorPI9SEh3RXDYxedMdCqh1a7U7gipsohvzkMODJw+1gBdyL18N2gj5GfKTQaCWAestTqDU9iQazU+iyl8JVVx5GfGUxG6GMpWgl3D3Lw+xZOWznuaH7rAOMxY9Dlm52IscFqPUuwY3jsFKRRYidBS6FBOByXBxKkpNRl5uLnrpqDHS34WpnCzpaGtHR2oyW+gY01zagrrIe1YSTOsJLPSGGRR0hpq6mETXVDYScRgIOwaayDpX03PLyGi5rk0+QOYIN647KyivicFNC19s7+2BlYw8zUxs01BNsCEvNbd2oq6/n9nS6u7YIa2sbbhZjYZw/Gi8EozXjLDoup6D5cjrqL2fBQlcDOnSjNtfT4cbTiAsJ4ZTACRw/dgwKPBk4WFoiJTGOfr4qDI6MYYlucuN35zGxMI+pxUWMz07Bzd0RlqZ6MNTXBE+Gh9K6WgxP3cbg+ChuE27sPdwIXZWYnh7D7clhLC3NIv58HH72X7/EpTR6n9JNbWZhCne51YZXsH5/FXkF2YgIDYWinDx4wuKQEhSH0CkR/OI//xMZToZYTg3E7Sg3lNtrIdFIGQE6hBMpccKLMOQJLnpsawQZKcIJD6qSrHuKLWUhDjUxMaiydbJYxkZVnmCjBFeqF9n2CSpi/JlR6gQblrHRJdho0jFDjQE1pNjYHIYZU2WqN+n1jRUVuOewNXAYbJz1NOFupAsPQx04UiPRz1gHca7WSHS3Rn1yJJqSwtGVfhaDZZfQnnMe1Rdj4W9nCQn6Wws+JwCBk6I4KUBoOcnDsRMEGSpPUnmSyhPHxXH8eVE89wtB+v8QwpQIkoZWsNAxga2hOWwMjehYB66WVgj28MaZoHAkRiUi1D8Cvh6BSE5IR1x8Bq6NzmKLbWlwCJs7D/Y51NzdZrA5wCKdY7BZfEjHFHd22KJ9fNiwrqiFbX5WhnVBHSGGxbNdU/8DNptbuEMAvkPlzDqbMcUW6tvEFCF5bnWDzq1j/B5bIXmT3rf7eGHkJpYcTPF7Ix7eNpXGmyayeNuIoYZ1QynjfSN5DjXvGUvifSo/YLh5BjYMOp+ayRFoKLjuKtkf3zbiPbmnLX5wWfrE/z1sFAk2CQSbgca8g6Xhhicb480/sg0H2dL162MtWB1txvIIw00jFm404O6NRjpmuGnkxuAcQeeo5DBDkGHHR6B5ihwGGYYYhhx2/EzJUMOOl2+1Y328Gys32zHUTK3j231YJdQw2LBZU9wg4lH+GjjcvlQsCDdsG4fZIX5M32jF+uQ1dFVlIzHUDRmxIajJvwg3CwNEB3sgLswLUQEMLy4caNjW8gw1Z1gGx5+VbjhNwcoIb2d4EGpCvR0JNu5clodlcs4FE3icLakVJgUnC2pF2BrDWFOB4KIMA/ow6ynLcoOHj0DDghtfQy0NhhoONgw09IE3I8yY6RB6GIy0FZ+eN6Kv1VakFpGiDL2OAvTp65V5ovCgVm1GpCe6KvLQWV/BASbczQqhHnbwc7Q4zNbow9PKEF4EGx9qMWoTtHhiQpCiioXL2AgKQ0pEEIFOVuhurIGJiTm1THjcNvVSBBuWsZGUIujIKXHYYYv1MdgIiwqisSyDYDON/dlBgssAYaafA+guwWaflTMEGzpmqNk/hM3uTC/2plnwQbM3TUGYeRoEmf3Jdm6Lg/2pdi52b/OzNWytGQ40txo41LByj5WjbI0ZBhuWoeEjhg0AfnAEmht8yHCYYevIEGYeXC8mtFAclrt0fpUwstKRgX1CzgOGlgHCzbUcAkwOtig26PH69QJsUrDHD2/kY5/Ke51s6wMW6Vhvz8BKaxrWejKxRSB6cCMPBzcL8dupSrw9X4UvNhrx3VYLvttsxLfrdfjLZi3+tl5JUYE/sa0FFgoJMJfx5E4Bvp7LwzcUX8/m4qvZHK5ksPl6IhPfjKURagg0BBvWDfX5BOuOSsPnty7hs5sX8cnNSwSbNAoq2WMCDzv/2UgqNw7nEzaoeDgJnzIADbKBxDHcuJ0Pr53Be33BePeKP16sd8fMRUuMplhivtAdE+nOGI41RZ+PLIeaiVBVTIRrYChAHiOBsrjpz8MVV0EKEVx1p2MPWfS4yaHFXgINtmLocJGiY0F0OQtiPFQOd88pY8BLBKNhmljKCcQlV31Y0Xvfyc4WCVExKM3JRlNlGTrr6nCtsRUj7V0Y7erBlYZWtFU10rUGNFY3EWZa0VzThBbCSlt1PZqprKtpJtC0oJ6u1zHkUDQcQofhppJDDZUVdSgtqUJRYTkKL5ehpLSKgw0bc5Odcxm5hBuGnDaCjYurJ4wMzOnrmwg7lWhoasOVvj5sEmzSstJAdSl9XhVQGOuHhsQAdGRFc7BpLc5EYVoit6SDKgHAwdIcirIyEBMWhhDFiZOnqJHBg7WpKTIuJqGzsw3n4s7jYk4eZggiI3OzmJhfwNCtYThTg8XGVAt69H0UqU6oa2nCyOQ4ro/eoBb6HcSlJiMoPARLd2dw69Z1rK0toLS8CP/yb/8GLz9/rG1Ta35xGgvL89jafYD2gR5M3p1CYeFliNLPIi8jRw0dCWr4iENBShin9WUwl+SDkUgHpBvKIclMA17q8tCVFD2czi0MQ/o59GWluHVsWBcTG0yswZOEOlu8T5Q/gNhGVQGeVG+5aygQRJS4tWxURMW47isWhoqK9Dw2HodHoJGDBjWcGGxYtkZflkdBeCLwsGtswT83Ao2vBdVppgawp/rRXVcdCR72OO9mjbLoQDQmhaE97Sz6i5PRQbCpT49DuKsdxI49D4HnBehvLoZjBJtjJ6QgICBNoJHCKYab4xIQPCEBGXFF+jvIcBteqsurE2is4GFqBxf6/9to68DFxAQBjg50X6DGcWAIzoWdhoeTO0L8Q5EQk4r42HRUNnTj0ZsfYut3b2N65xEHm8UHu1gk3LCZUEsEm7sEmqOsDStZRoetacO6olh25gg1R91Qz8YRdo4GFXO42WDBYEOQWd/guqQm1jYwubKBqdV1TNLjcbp+m6DziKCzEh2BhyZKeIdQ8paJHN6geIdg876BAsFGCZ/Q//8jIwkONu8Rflhw2ZunwcNHxvQcOmYlwefHt/SlnmxpEWyk/mlgw8bYMNjUPVkba/xxc7yZW75+jVCzTsBZHW3B0nATlggzd2/UE3Dq+dAh2CywcpjBhiBDuFlk2RqGGoacf8jcsHgWNs/GEWxWqFy71YHN8S6MtFzGKp1bn2BdUQw2R+Nxuui1Oun7Em7Y9PLDqeVs+jiLOTremLyKaw0FSA53R1Z8KKryUhDgZIHz4T6IC/VAdIALzvnzYcMyNgw3Zwk3rDznT9DxdSX8eCLQ2YbL8pyl82wmVYSvMyIJROeCPBDkbgtjDTl686tzXT4mGvIcTgzZuBqChIE6Hzb6FEfdUBY66lzGxlxXlcPL/4CNlgI9j3BDrRwj+no9ZTmCjTSX+THUVIMKwcbdVJNg44X2kkz0EEo8rY3ow2uBYDcbBLjQB9HaEO5sfI2FPsHGCL6OVtz4HB7riqKKRZrNjBIWgaTQKfjZmaOzoRo21CoVEZWCrLwSpKRkISwkTrCR5sOGsMO6o+Tk2CA6YZTnJeK3927j4dwN7N8ZoGAZGn6WhqHm4cx1PJyl87NXsTdDwTI2hJqHLGZ6sE+44YIgw+LhFMvQsOM2PJpqw8Pbrdi/3ULBL/moqeeCgWZvrB77FHujtRQ12CHYPBgmyAyWY4fLzhBoWPcTQYYPGAIL16XE70p6cJ2/UB679mCwBGu9OVjqSCfkEHzo/IP+AmxfzceDawSZa3ncejP3rvIH/B6MlGKrNxerbWkYKYzEaNEZ9GcG4mq6P65l+mEgNwhTVVFYbruAja5U7F5Nx+/GLuONict4/3YhPp4sxB9Wa/CX9Vr8sFSK7wgzLDPD4gkdf8MWsZvL53DDuqCexlQ2f/YTBxvCDEHmcyo/ZbChc5/fohilx6NpBBgKVnKPCTcjBJqRC/iU67pKwcc3CTYjCYSdOHx+Mw5fjCbgm/FkfHM7Dt9MnMMXw1H4oDcarzdH4KVKb0wlmWHqvAlmY3QxHamKjQvmuHveFP2+8miyO4VW+5O4fVoNd+L0MBqqgsFABQwGKWMwWAXXg1QwFKyKkVA1jITQY29Z3KJr87G66POUwPhZTWxWncFkawFGrnbjSncfelrb0NPWiq7WdrQ1dBBeGtBSU0dRjzYCShvDTFUDB5kWAg0/6tBEz6vjUNOMOsILy+A0UNlAz60ntFQTaqoq6ikaUV5WizKCTUlRBYopystqUEHXWeaGweYoi9PW0QtbOycY0o2tlr5vMcGmpr4R4+PjGLl5AzFx0fjXf/t/MKHPakaYK6rjfdGZHY2uoktoL8tFQmQQZNj2AloasDQxhgzdzEXosydwShjCIpJQpgaDg5UlstMv4NrVXtg4OCI8OgZ3NlZw/fYtjM/N4Vr/FdiYG8DZyogbd8f2smrs6MD18Vu4PjKI4fFRdF+7CgsbW/QP9GOMvm5+6Q66+rrxnMBJ6JsYYXlzFYvrd3FneQEbdANtu9aNkelbiI+Lw3M//znExaQIW6LclivyEkII1ObhZqIvuoKtkKQjjfNmmnBSJMSw5SwEBaEmIUbYkCGAyEBTkjAkKgJ5qhvUpcShISEBZcISW6uG4cOHGnveWopwpPpRgy1OSuh5ChsFBcKMONcdxbI02lIS3IBhdsy6o/TlZKArS8ih0oS+Fwcbc0MEWZvB00AbXgZaiLA1RRLhJo/q9fqEUDSnRqIzKwrdufHcnl3JIV7Qoq8XOCaA548L4xjrZiLQCAgQagRYpkaMcEO/g4wKdNT0oK+hD10VLajLKsJSxwheFvaw0dKFk4EBvG2s6Z5A/yNPtlL0aUQGhMDL0Q3hfiE4fzYJly4UICYhC9cmF7nNJmcJNmzdmrs7DCV82Nzdf8xlap6FzZ3DwcMMNgwtz8JmcZefoTk6x8GGXu/OvW0Klq25R+8XNrCYULOxijmGmDVCDKFmZoVQs7pGsYkhgs7G3g42ayuxYq6K37MsjakS3jZSppDHB4YK+EBfEe/ps1ISHxJs3jeWIujw8D4HGx4HGn5I4wM6dwQdgs+PbxBs7mky2PwTdEUdwYbrihqpf7I+1sSHzVgT1gk2G7daD3HDMjeNWBxiqKFguLlOsGFZnKEmDjUsa7M41MKPQ8Q8Bc2ziGGAGfnp8dPzhBqWqWGY2Z7swVhHEe4M1HGbIzLYHOGG22LhJh83bPPMBbYezhC/PFonZ+N2H252lOHSGW/kJoRxK4qGuFsjnt7k50M9ERPgzMEmisASG+yFmCBPbiAtK9k5dnzayxnhHo6I9Hbmsjssq8MgFOnj/LQ0pw+sJaHE194cpvTBNadjI2qdGBAkGHAYbo66pNj4GwtqYVjoMtgQZtjsJ4KNqTYfNQw3HGw0noUNy9jwoMOgpEGwkRKBs4EaB5umgou40tJA39uMYGPOZWzY7CgvKwN4muvSB1IP3gQbPwcLrruLJyrAdUdJU6UkISIC8VMC9BxDtNaUw9XFA0KEGRlZeW4DTBE6ZtsqMNjIHMJGXk4FYlR5FVw6i99sjOHgzg08JNQ8vHONcMOPPcLMw9l+PJq9Roi5SoDpw/5ML5WEmilCzVQ3IaaLjjs5yLB4yDI0k4QYBhsGmvEmgksjHlLJYn+iEXvjBBoGGwacQ9DsU+zdrMYuoWaHMLMzyO9iYvGABUFl5wbLyhRRybqdCulaAT0uoGPCy3XCC+tiIrDcbblAmMkhjGRQpBNesvCgL4dgkoPH/el4ZSgT78zWYrIkGpdctFAaZo/iUAcUhdojP9ACxWGWKAwyQWGACXK9dXHZVx9VYeaoDjdHW4wNriQ6YjDVFWMZXuiLtcJggiU+vJWDP61UE2hKCDbF+G6hCE/mCDizBXgyk4cn0zl4QqD5cioLX9zOxJcTGYSadC6+GE/H5xSfjqcRVi5xXVEsM/P5WCo+G7+Azwgxn95KpiDEjBFq6NwnXJlCr3eJvk86vp9js5tS8SW9xqc3U/He9RjsVThjKc0CY2cN0eksg3ZHMQyHqmIx2QRLiXrYYGNpsqwwE6WHHg9Z1NkK4wphZeKMOm5FKKPG8peoNPs5Ol1E0e8ji2tesuhyEkenkxiVYmi1FUKfmySu+UhiKkqJXkcJS5n2mKtJRk9tEZpr69BOcOiob0BbHcGlrgXN9c1opHNNdQSYegJObTVaKVjZXF2DpupaNBBsGqobUc8yNtVNBBmGGUINA05FHWopaiiqCTbVBJuK8jqUlVajpLiSy9xUlNdy3VNFxRVPYcOO29p7YGxiAT09Y9TRz1JcVoG6phbMz8/TtSaEhgfj3/7tX6FLjY9LIS6oTQhAR04srlbnoiw9EalRp6HFxotoa8GCrQBOn6kTdIMVFBLFyZPCUJRn+z9ZIy/rEnp7OhESHoGuq1cxsTBD8BjD9MI8WtpaYKyrCVcbc2jQa+nq6aGt9xr6Rm6if3gYN4aHMDY1BU/fQFzMzOH2pbo9N4X+kSHIqatBnG7qo5NjWFhboNebwdLGBnYfP0RAaBC3rtWp4ye5zzuDjYSYKKSpXnCRE8RIaihKXPWRYCCPcB0lWEqLQZ1goyAkBE0pSRgryMJcVZGDjayQIOToGlusj3UtqRFW2PRuBptgA3X4aMrDWV0OmuKCHGhU6Tp7jr6cHDe+hsGGZWV0eJKHXVCHY2wotKV5HKAYbFwJMgGWxgh3sII/AcddTxMhBL4kT3tkBboTbE6j/kIYGlPD0VcQT5GMwrhwWNHfj0c/1y/ZIOnjojh2TAzPHxOhUgQnTlIjT0IWmqraMNIxhKWxGVxtHeBoTv93JRW4WFjD3pDNNjWFByE03MsTZ30DcD7sDAKcPalB6UON43DERpxHWkohYs5nITolFws7LxBcXsD8LluUbwfzLOPCTfPmw4ah5gg4bMbUs7A5AgwHmz22ISb/8bOwmSfYLFDcvXcf85tb9HidYg2z65uY2NjGNGFmbmWFcEOxuo3b97exPUvodbfByyZSeMdIBm8bquAtig/0FPARoeZ9Qg0bZ/O2oSRhhnDDUGMgjfcNpTjIHMX77PzhOQab942lOdhsqIkf5EueaNf4738S2AwewoZ1RR3Bho2zYZsQssHELFZHmrAy1IjlYcLMYB0WBwk6FEsEm7sEHJalWRpuxTLB5gguHGrY2JkjvNB5dm318DrDDIMO/7iVm421MXoEm2LM9ddgi26ODDWr44ezow4HG/Nh00mAIugM0/EwP3tzl3CzdqsbM9ca+LCJD0VaVBDiQgkw/q5ICCFtB7ogOsCNUOOBOMIOA80RblhEeDnitLcLzvmx7A2/W+osy+SwbipfBhx3rrTSVeXCl/BgpsmQo0KAYbOjZLkuKQO2To0KwUZFgYMKA40lCx3WHcVmRynBlCoNhhoONtoEoMNgXVH6hxkbbW5tHFWo80ThQF9/KdwLDTnJ6G9v5jJKEQQbNhA4mMHGUh9e5nrwsaQWhqUhhy5zfXVIi7OMDdtWQpQqNKrETp2Cu4kemitL4EsfVCEhMfCkZbgNMEWEJCApyYOsLIGIQo4qYGlpBYhSZZUeH4zfrN3CC3M3cDB3FY/uXCHcEGgo9tnxLMVMH5UsWJamF4+mu/FoikAzSaC53UEl63o6hM3tVjycaOaCoYZ/zFDDcENBsGFdUPusK4oww+IINfsjldgl1HBBsNkhxDy4ziDDtjHgx+71y9gjwOxxZT4XuwM5BJd0bPemYbsrFZvtifj1rQL8nmVXbhfhvdlSfLJUhW82GvDnrXrgIf2MbdGIUPxXnFb/JSLUBRChIYRQtVMIVz+FMA0BRGqfwjk9YcQYiSPBXAoX7RWQ7qjIRY6LMkp9dNCX4IqLVlJoDNLG9wuV+OFuBb6dK8a3M4X4fqYAf5i5jD9MUzmZj+8n8/D97VzCRzbBhlBzBBtW0uPPj4Jg8gWXsWGoScYXUxc5vHwxeQlfTaXjqxl6/gzBaDoTn06k460bCXitNxYHrWexWxeJe2VhWMz1w1iSFa5FauBKqAbKLUVQYy2JkVAdTJ7VxESEAibC5TB7TgXLBJyZc1oYClZDf4Aqulwl0O/NwzVPKYKMHG74K2OUro0Fa+C6pxx6ncVxzYOHm8HK9Fo6GI1Qw4C/LAb8eLhNrzt+Wg3jF5xwu/oirjVWoqWxCc0NrWiva0JnbT0hh3U7NaK5joKOmwg8LBrpWhOLGopq1j11lJ2hkiGHSm7cTUUtaqisJeRUEWgYbqoIOWVlNVy2hsGGdU1V0/NZlxQbTMyCHbe0dkFbxwAmxhaoZzOoyirR0NyGuTtzaOtogk+AD8Hm3+kGKIuLwS6oSwpCT0EirlTmUYMqCtnJ8dBVVYYT4UVbTQM8MR5OHjuFkydOQUBAGBp0M3W1t0NRfhZqaipx7cYgJgkzQ7dHMXz7FqYJUNW1tdBlGxTaWUFFXhoGRobo6LuGruvX0TfYjyv9VzE+OYn8oiLYudhjdGoYY9M3cfvOJAwtzfGfx55D50AP7qzPY2ppBnuvvICmjjYcPymA//zZcxAVkoSggBBkpKWgIMvGs0ghx9UIw0neSLdRR7SBInxUZWAuI8FtoaAgLAwdGWlYEGqM6edhgJE6eQIqBBwD+jvo8Fj3FA+KQgKwU1dACMHGn2DjRfWbNjWsNAkxbFYUG2fDBg8bstWOFdiYGln63vzBwyyOgGOgyGZJ8WAiz4OTliqCrE1x2sUWARZG8DLQRqCZHqKo/s2iBml1HKHm4mlUJwagOzsKV/IT0JgRBzd6jpyUBI4/LwCBE6IQOClOv7M4IZONdxKBnKwidDR0YGpgAidLW9gRbmyNjGGtb0ANUX2YaunA3sQE7tbWFLYI8fCl+j8U3jYuiAmMoHtIBGIjz+NCcgFOn05B6OlktF0ZweYLrxJq9nGHIDLHuo/YdO+HDDw/wYaV8/f52yscwYaB5ggxHGwolujc0Xn2nIWtbSxuPeCCA87WBoebmY0tTG5uU9Dx6jLurLLyHh5sr2MpJwH7xop421wGH+jLE1pU8aaxMt7XkcN7enKEGjkCC4HHSBrvGRBadHl0nkL/EDiH8Z4Bg48UhxuWzWEZm9f1JZ9sqIsfXP6ngk3zUcam+cd7Ey1guOEPIma7Kv9UrhBu1m42Y2X4J9AcxdIhaI5gc5SxYQODj2CzymVk+JkZdp2DDQW7tkagWWdjbCjYirTjnSUcbNiy+0cZGzbGhhtnc5NAQ4BhsUS4YcHWwFkcYYOR6fUJPis3O5B+1gdZMUGoJgRkxoYjytcZSQSZ+ABXxAV5HMKGoYYPmphgL0R6O3HdUuwxQ805fw+c5sbg8HFzBJyYYG8ONQwzgS42MKEWiTmDipYiN0OKZVv0CSQMNQw4LDtjoUfP52DDup/YgGFlfvaGSpa1eTZY1oZ1aekoUYuGlWrK1CISh5O+Ki6GeaImPQ4D7a3087kh3MUM4dRqCXO1ga+VIXws9Ak2+hxsWMbG2kiLKlU+bCQk+LARP3kSrkY6aCwvQlhYBIROEWxkZLlMjagIHzYy9IGXkVeBvDx/8LAItcqSTnvh16s38fjOAB4xxMwRYOZYeQX7XNmHR+zcbA8eThNmZrqpJMxMtePRIWQe/UNwqCHMsG4nfraGH/ts0PA4G1tTRyXFrcNszSFq9oYrsHeImt3BUjouobKIy9LsXi/EzgA/O8Nws8syNP053G7ar41fxid3y/HD/Wb8Za8NP2zV4YeNavx5swZ/vVeLP69X4Y9r5fh+uRTfzhfhj4uleG/wAl5rD8evKV5uDsLjej/sVXpju8QLG4WeWMl3w50sR0xessFYigVuxBviWow+uk9roTNSE7W+sug+o4M3hggZhJnv7xbRaxdwY2i+ncvDk9lsilx+zOThm2l+fD3NuqKy8NVttggfA046viDcfEYlg81Xk1kEo1z8YS4f31F8NZVDEMrGx6MZeGsgBa92xuFx0zns1EQQYkKwkOONwUtuaEvwQE24Bcq9dFHvZ4yWAF20+CqjzE4E1XbiGI7Qx0CgPEaCpDAfo0YIUaRSC3eitTFN2Jki3IyEqKLVVhDDPgoUKuhzV0SHkzSFJCYidTDkL8+NrWl3OIleNzGCDw/XfeVwO0QZs6fVCU6qfAz5KONWnAMmK9PQ11hHsGmjaEJbUxXaGmvRWldH0KlHey2dI8C0VvG7oJpq6tBAUV/LopZgU4v6yjrUVdehlq7X0nMZWGoIOiyqCDgsGGRYxobBhpXsHHtecXElhxqWsSksKkdzSyfU1LVhamKJWvrehSVlaGrvxMzsDGrrq+DozmYe/RuM6LOZHuaO2oRA9JemofJSHCqyLiIzKQ4GmupwsbeHhrIqJEQl6MYqiBPHBSB4imCjrAE/dw8U5mWiprYKfQM3cO3mKPpGbqBv+DpuTU+jtKIM2nRDd7a3gLyMOMytzNHZfw3Nvd1ov9KBboor13sxMHwDlvaWqGqoxM3xEcwtLMDD05/7+SprqrG6uUyxhLDIMJwQOIGMzHTEnE+GoKAEZOimr6JMSFGmOoegcTXZD33RtjhnLIcIXXn4aMhxO20ri4hChUCiLcODlboyt4mlkvAp8AQEoEMA0VPgQZtgoyHFo/OC3Bo2wfpq9PWy8KQGHNumQ0VEhMvYHE33ZrAxopKNp2EZG4YaBpqjrI0J20ZBWQGmCtLcgOFgK4KNky23pk2AmSECTHVx2sYYuVSvl54LQGPaWdSnhKA9PQI3ipLQW5iCIGrcKctIQklOEZoqWtBS1YW6shZBkeo1STnISMhAlRpw+qqasNIzorpcE4ZKqjBV04QB/d8M1dShq6gETVkF+j3VYKppRGEMf2cfug+cwZmAUJwNj0NSQh7CwxJx5mwqiipasLb3Ije1e26XYENxZ5dgs/8YS89kbLjuqAdsnRs+bFiX0xFgWKbm7u7u/4DNIj33LkFo6f4Ogeb+IXK2sMBmRW0Qagg5E9srmCLcTK/cw8r+Hh5f68GanT5eN5PFu8YyeF9PicCijLcMZamU47qj3jSWJtwQVgg57+sRfPRl8K6eFBcMN0fxrh7BhuDDz95I4W0DyR9/qy/xZE1T5DBj8+//97BJJNgMteQfrIzUPdkca/pxm2CzRXFvjB+bt1jZii02qHi0BesEmzWWvWHjbgYZauq5zA1bsXiZZWioXBph43L4scwgQ3hZ4WDDz9awYI9ZLBNoWKwdomadjncIM1O95ZjqKcMDOmYDiFmsEWpWGW4ILf9bLB+uhcNel71Gbow/Ms75ozIzAUUpMThDN/+kEA+cD3ZFfIg7hQfiQz25MpZ1Q/m74hwhJp6AExdM4CHcsDE3p31cCTsMOe6HY3I8kBDuD3tDLVhqK3Or/lpqqxJsCCr02EidDSBms6P4GRsDat2YaKnQh0aDQp17DkONGUPNIWzYOQuGH3oNS/Y6BCRjainpKUlyuNFRUYKGrCQcdJWQFuyMqtTTuNHWRDDzRbizOSLcbRDmZgN/W2MCjT68LA24wcP+TtbU2jCAjJgweOKikJJg6zeIQuTE83DW10RjcQGiz0bhpACDjRwkqEUlLiIOKXFpbk0baTllyBJuZAk5YmIiiApyxivLQwSbaxxsHs31UsmPAzo+mOvh4tEM63LqwKNpAs0Uv5vpgOIRy8iMN1HJj4PbLEvDh8wjBpqxejyiOBhr4OIhoebhGIHmVjWhpgp7BJr9Q9DsDZdjf6gMezcINQw2hBqWmeFD5jL2Bqgk3OwO5NNxLl4YKUJ9lDmazhpgJtcZ29VB+FV3DD4Zz8QfV8rwl3vV+Nt6Of66XIy/rBbjh+VCfDdfiG9nC/DD3cv4YT4Hf5xLww9zqfjj/EX8eT6NIgN/ms/Cn+Yy8Rcq/3o3B39dzMdfV4opivC3NSpXi/CX5QL8eakQf6Pzf1wswDd3criVfp/cIZBws58IMnSObR75zVwuviasfDlN5VQeviXgfDedje8ZgtgsqTsF+O5uCb67U4zPx3Pw9kAqXus8jxcaorFXewYrhYEYu+SFm+n+6En2RNVpO2T7myHWRg+ButJwkHsOKs/9F8ykBeCnJog8e1VUuWmg0JZHIY4OP3pfOMqg1uYUlpN1MXNWAfNRapgOV8FkmBoGvGUwHKSIW6FqXBdTn5s0el0VkKvxHCpMhFBnIYLrBJ27sYZYidfH7VBl9LqIEoIE0GIrgjZbIXQ4CuEqQWo4UAtXHMQxSLgZjHdCX34yepvq0NJQj2ZCTXN9HVpZFxXBpb2uFm103FpD1ygauFlPBBg2rZtBpoqAU8Mgw4fN0Yyoo6hmgKGoKKtBeVk1Sksq+eNrKmop6riBxDm5hSi4zB9j09DYyq2+bWltj2qCTUFhKdp7+zA6No7Ui6kwNjPDv/37v8NYXQnp4V6ouxCBvuJ0ZEaFoKu2HInnTsNERxvOdnZQoRujsJAoTp0QxoljpyAqTDd3RVWE+fogLzMDVTU1GJ2ewe27SxiamsIgxcT8IorKi6FDN3QnKzPISUvA2tkBXSNDaOjrRRvhprOnAx29bRidHEVEVCT8IoIxOTuJ+YV5REXH4f/9238iKTEFO3s7cPNyw3/+7Geob27Ay79+GSv3NmBuZwsBoZOQleZBnicNex1V3Co4i1IfbZwxUUSwjgI8qMHG9m1SFxfjxsRYqijDVksNGhIi3D53qnTeWEmRUMOf4cS6qtTEhWGjLI8ggo0z1WF+hhrchpZsxhTrhmKL+jHYsNlQbB0bU0KVHoGJ64JiC/XJ0TklBVhQvWemxN+WwZpeL8TaDGcJNkEWRvChhlmgOcONHlL8XFBMsGkm2HRlnUPbpXD05sShvyQNF6kut6K/oRb9D7RUtaDLNjfV0oGpngnVsybQklGBnKA4VHnyUJFT4LbQkRKh+lBAEHInT0CRQo393KKSUJeQg5KoLBRFpGGoqgNLfXPYWzvBLyAS0VEp8POOQNyFLCRnlGJ2lW2jcICZ7ftcVxTrklrY38HqwUOsPCKoPCSoUCzsEGrYppdU3iWELO4RZvbZmBwKhp0HD7BC51gsstegc9zUcAq2nxSLZQadTTom3ExvrWPy3homNzaweO8BXtlYx3pEAF42lMdbprJ4x0CWg837BoQbAzluteE36dybhmwrBYKNDrsuh3c52DDIMNBIP40j7LxPCPqAfY2B1I+/0zuEDRs8/M8BG+/24eacgzWCzdZ444/b42z5esIN23SQYLNNcZ+VT3dYbsbGTQYbhhmWuWHZGva4mVDThMURKimW6TGDDH/cDAVhh8XazcMgwKzeZN1PVI7RdRZ0vHmrA/dvd2NpoBYTbZfxYKoHGww1dH5jrIvw00nRQV//U/DPMfh00Wu0c6+/P3cVxUkhSD/rh8vJZ5F+LgSx/i64EE4oCXFBYqg7LkR4IyGUUBPgzHVTcV1V9CGID2L4YSVBho2t8XUj9NCxvxuiA6gMcENSZABc6ANlpa2CAEcr2Olpcrix1FGjio7f/cTP2PDDWEMZ1rrqsGLjbHRUYK7PUMPHDddFpa1GoFEj2BCQ2KBiNs5GRRYGitQKkpeCmpwMt8+UjaYiMoKcUEm/21BHExIjQxHmYoWzHraIcLOGv50JoUYf3lZGFMYIpJ/NlSoBRaqEZBluCCeSFMICz8OefvbGyzlIjj+P56nCZZCRohaXGLXMpISluMXJpKglIy2rTCELcXERBLlb4aXF63iRA00fAYYgM9NJZScOZrsIMh30mEAz1Y6DyTY8nmo9BA0h5hAzj8YJLxQHHGLqnsbDW7V4NHoUNVz58FYVHo5WcLF/kyAzXEbBz848HOTH/o1i7A8W4+GNQgIMgww/S8PBpp9Q05+HvWvZeHGwALOVZ9ARZ4mmEG3UecijzlMO7aGauBZjgptpdtgs88UbhJ0PxtLwFaGDzVrCZhX+ul5G0CnmAPI129yRUPLNLItsfEvH389ROZ2B72cy6ZjAQte+ZVmYmQw8mU7Hd7MZ+AO7Np1F1wkohBM2nua7OcITxbdz+XhCX/fdfC7Bp4i+bxn+vFKJPy1W47uZInw9mYVPbl3E6wOJeNwWjZ26M1gvDcVCYQimLofhRnoAeuNc0ZPggvIAY8SbKcJfTwYuatTalhOGtsQxmNDNyVVfFX7G1BKVPEWt7xMIMJKlv4UFSuwVkWosgnQTEVQ5ySNd4xgGgrRxPUgW0+dUMBephFt+0pgM18DtCG1MndHBzSAldDqJosdTHvl6J3BJ5QQyNU4iX1sQLXbyhB4pjAaqYCvVDjPn9HHdXx59Xoro9lTAFUJNj6cS2uwkcMVZCv1eMhg6Z4KWaEf0lmagp4nwQphoqWtGW10TB5qWegadWjQQcliWpo6b0t2I+upGgkwjqrngT+1mwa6xrA0HHAJNzWF31BFsykqrUE6oYcFmRbHZUPyuqCLExSfR+Woug+ns5olK+l5FJRXIzM3H5eISnD0TBQ1NHfzs5z/jpnRnUX3QkhGHkvMRKEmNw7XWBpwLDYKlkSEsTU2hpqxCnytJnDwuhGMUIgw2CkqIDPBGQU4uKgho10ZHMDI7izFCCVsCf41a+xU1pdBRU4KLhTlkJOn/F+iHocUFNA9c53dJsbV7ejvQN9CHhuZG6Fma4crgVdyZn0J2Xib+45fPwy8oDMVlVdwMrhL6u/3q9d/i7vI8Hj96gPWFSVjoaUP8pCBEnzsGfzMN9F0MRL6nPiINFblp3g5q8tCSFIK2lCi0RYTgRlgzU5SDqiTbT0wQegQBfUke9KWppHpCQ5IBSAgWCjz4U91mpyCBMEtjWMvxuK4rNoBYR4ZtqSD/FDZmhCU2cJh1QRnKysCAXstMURGWygowV5SHFQHHTo3qWnMjnHW0xWk7M/o5lOHHtlqghtt5b2cUnPZB04VI9OedR29WDB2fxpXLF1GdeAb29DuoSUpxmRoNVXVoq6pBT1WTYGMIe30LqEkpQoYac6LCQnjuv/8LWgSppIhADNaXYGu0D/uTQ5i/2o3arGxE+/jDTlsX8oIiUKavU1c3hIOTH4L9z1CEI/5SNuJSi9A7uIClR69gbmsXd+5REEQW9rYJLmwczS4Hm+VHj7BAx7N0bY7Bhs5xqCHgLDHMEGSWKdb297H28CH3dRxsGJZY5uY+QYdQc3eLjbe5R+UmZu+tY3rjHqYoHhGkHpcUYdtYA++Yq+AtEzaORoHremKZmqPgtlOgeFePweXv4z0CzlEcPeaDh5/JeUef9+PrepJP7qmLHHZF/ZPAZugQNvfG/hE2/OCfa+JKhp17owwn/G6po64pBpklVo40cccrDDGHeOGOn8KGwMO6tOgaF7d+gs36WAfujXdyY3u26fxocw4Hm3vjfNDwYcMPfrcWW2un9elrccAh2LBus90Z+qDnxCI1whM12UnIjAnnVu1NDnNHUogrzge5ItrXCVE+Dojxc0J8sBshx4vA480Fg01coDthhzDDup4CPBDl68LhJ5ZgkxjpB08bIy5jwwbw2huwD4kywUWNmyXBX8+GdUfJcYOJTTUUYE2tIWtdFiqw1lOh51JrkI3T0Vfnpopz2yno0LGOBoUWndOECWHHUk8LtibUslBSopaHMtLoZy9NDMVgRzMuxtCHyckcUV52OONui2AHM64bys/KAL4UQQ5s0JsBVKQEISt+Ajzxk5CUEIaQwHFYqMujPi8dWakpOHZMENIyChxgGGzEhSXAo8cybHwNwYYNLBYXF4W7tT7BZgAv3ekhxDDUdOHxTDsezrRyqHk0TZihOJgk0LC43YxHLCYa+ZmY8TouHo0RXsYIL2PVXBzcqia4VOLhCEGGYv8w9kbKKAgvN0u4cm+o+Gk8pNgfLOKCoWafQMNgw0U/gw0B5yls2GDgTDzqz8HjoTw8Hs7FXncq5kojkW4ni0vW8shwUEKlhxbq3NXQ5KeJq2eNMZ1ui81SdzxuCcd7wykEksv4yzrL7FThbyvl+PPdYvxpoRB/oPNPZgrwNdsckhv4m0WRSceZ+Ibt68TOTRcQbC7jewLNH+hr/rRQQlGKvyxW4G+rVfgzBev6+vBWFt4YSMUrPQl40HQOqxVBmMtxwcRFO4ymuqA/wR0dUW6oDrdHiish1lAVTvReirBWRbCFPLKCrBBnrwtj6VNoSgpFfUIg3FTF0R4fjFtZsRjIToSPqS60ZUWR6G6MuiBzZJvzEKt5HAV2cjiv+guUWkqix1sFg8GqmI3WwUSYCrodhdDtIo6p0zoUGtzKw7cjtVFpLoxU1eOIVzqFszK/RJKaMDJ1JZGhLYAMredQYiqMkQgDTEcbYihQFX0esuhylUaPlzKa7XmEIEmMhupgiJ5zPdGVW2jteks9Wuta0NLQgtaGZrTWs8HE9Wh6Cpt6gg1DSz3Bpo7L1jzNzBBSjkDDSg41FXS+gnVHNR52RbFBwzUoo6ii57GtFZKSL3Fr26Sl5yCQMJCekc0NqvWmGxl7DgNPfXMrRscmcJ7go6Kqgf+im6CNkS7yzoagJuUsMqle6KkqQl9jLSID/WFmYAAjXT3oamrj1EkhbjG85wSEICAiDhW6cZ8JDUBebjZKqirQO9KPrhtX0XG9B503rnAzn6Ljz8KYGkOetjbUKBFG8LnTdBO8h5t3FzC7uIyuK32oob9Ve3cHhq4Pw97JDamZlzA3fxsdzbUQeP45GGhoIiMqCvo8cUwM9FKDqBmz13qw3NWGR+11GEiKgoGQAMR+9jP4GSijPdYdGY7qCNZjY2Q0YUf1mDaPjY8RBtuewE1Tk9tlW5XqETYTylhOHjri4jAilOhKyxBs2MwnYVgpyxKuqdEmIwJ/Ix3YKsqC7Q6uJCzMn+1EsGGDh9kYGxMlRbCVh7mxNWy6tzQPZnTOUkWRgKPAZYkctTUIMoY452SLc46WcNVWhBf97b2N9RHn6YQsaqRWxwaiLzsWV/MS0JYWg9b0OHRmJyOIGnq6BCYVGWUoy2hATVaN8KICVXkFqKloQE5OFcd+eQKKYqIoij+D3yzcxCe7c3j3/iQ+3JvCJw/n8MkLK/juzZfwzeuv4GBxlgCbAg1pBchLU52tbw9HS7pfnEtA7PksJF0oRWZBAxYfvoz53Rcwd5+NpeFnYe7uPSbMvMCNt1l89CLu7DzC9BbbLJMtyvcQK3v7WNkl2OywgcJsJ/CHWN47wOr+AUFnD4v0vOXtXazS8dqDfaxusXVt2L5SBJvNDQo2zmaTULWD/elRbND96XUDNbxtpIJ3DAkxevzuJz5oZAkoR/EsbPiZmmdx89M19vioW0qKg80bulJPttT+CcbYsE2q+LDx5GCzOlx7CBsGGBZHWZoj1BzFIW5Y5oYBZ5RBpfFwYDGVBB6GmyPYsODwcRirI3zYsC6nozE1rBuKD5t2bI53cGN6die7MVSbgfsTnXSum8MMy9xsEH7WWFbmmdd+FjgbBCIGm73ZK+gqTUVKuDsHm5qcFIS5WuKMpxXOUpzxtCZ52yGBQJMY4kmlOxKDWTbHA4lhnk9hE8syOX4uiAtgyKHjABfEBrogOcIP/o5mBBsFgo0Jt9GmqaYsQUWJEMO6n+Shp8KC3xXFzjHQ2NINyJ4+7HYEIBsKK5ax0VGCOZ031VGEsZYCfY0s15Wlw1KyqrJwMNaCt70lHMwNYabKZmA4E2yCcLOHKtvUaAS7GBLQrAg3lgh3MkaAtQ78bXThZ6OPAEdzuNuY0IdZDNISIpCQEIOYhCTB5hTMqTVfk5WEwoyL1JIUpNapPKSoYhKmVpmYCD2fPrQ8qghkZJQgS8gRFxeDrZEaDuav4qW5bq6r6WCqnSDTSseEl8kWLliGhoHmYJJivIGCZWZY9oVlYfiIeXSrioIgM/pMjJRzsc+CdTMdZmf2hwk2FAwz+/8DNPzYv87P1jwb+wOXuWCw2e0nyFzLwk5fBrb60rB9LR0HNwpwMFiGeCsl+KkIwUn2OC46GCKTUJDhoIlUKwVk2Mmg0FUWVZ7yaGfTl6N0MJlkjNVsO7zSEIQPBpLw+UQW113157VK/G2DgYfAMp/PbVTJzXC6U4Q/LFXiT2s1hJcKbswOGzT8+UQ+3r2ejlfa47BTG4HV0gAsXPbG7Sx3DF5wRF+8DdrjLNEWb00ocUSBvyUC6UbjbWQMNwMjaAgLQOH5n8NIUgAhlppoSQlERbQnetOohR7qCHMlSbQnh6Em2heOqpKoCnNDd1wQOi6coddQh7m6DHLDXFDua4pkbSFEqx1HrrUcEtSOocxGFvUOMrgeoIVuVxlUGj+POsuTuOIjz42tmQhTwmiALMZDtdBBEMwxkka0ijBOy59AuOxJBEkeQ4TCSYQrHkOw5H/iAqGpkyAzFWWKMUJMl7M0KkxP4aq/NkqMxVBlLoYbwdoYjbVDT4IvOvLT0NPSisbaRjSyAcT1bPAwW4yPTe2uo/Os26mO8MK6nfhRU8UGCteirpKuMdhUNXAzohpqm+l6E6rKG1BZ3ojLBWUcfrIy8+Du6ceNpWGzoC6kpHNZm5zcy6irb4a3byCOHT+JyNPnUF/fisuXS5FTUEjgyYKBgTFERSXx81/+HHYm+ig+fwYJ1EiqTI1HV1UpehrrEOzlSTdOeW6qtwrdvAVOnISgoDCep5a+gKgElOiGHXU6GDnZaSgpL8bQ+A3cuHUdtyYH0dRRi9yiHJyNDoOdhQECnO25SQRxSbEEoAFUtTWhpomwRt+norkGde2NuD48iIv0s1nZ22Jp+hYmakoQpyyPZjMDLPk7Y8HVHMM2BijTUkIJIaHf0gLDxtqo0ZCBz6lfQu/nP0OMsRoaIqyRZCGL0/RZD6CGl6mMKKFDCLo8UdipKcNdWxOGhCQteqwtLQk9wo6OmAhMFeXoOVJQJ9hoSYvBnGVsDFRhLi0ED2rUuWiqQpnqFiURYW59Ggabo8X5WFcUy9iwrigjNoCYEGIkR/WpqjJXmikrwp4aeWwNm0h7qr/tzeFnosXNjPIh7Jx1tEYW1d/l59hO31G4fvkCrl1O4Rbu68g8j5L4SHiYGkFGWBIyYkpQkVOHupIapKVkICgkiV/+9zFqbOpiZaAVn25P4d35Abw5N0B1VSceUmP8zeUb+N3SIF5aGMRv1ifx5a8f4s8fvImeujrISypCVkIV+tqELY8ghJ1Jx/nEYpw+dwk3pu7i3qu/x/zOYywSYNjqw8sPH2Hl0UOsHhxgmWJhb48/a4qgssLh5RGhhTDDTQ9/iKV9gg49n+u+2tvB4oMtws99rD3cxvreFtZ2CTRULhB4V7e2cJeQM/1gGy/S9eULZ/HISA4fGsjjXR0KXTkKhhQ+VN7W4RFujkKagp+54R+zePY6Hzqs/Klbih7ry/z4hr7Mkw11CYLNyX8O2CQQbI66op6FzdbYUTRie4LOUYv7CDb3J1i0crhZHyWk3GzEGsMNAw09ZrhZIcCssZlOBA6GnNWRVnouHzfrbKwOHa8TYNYJIhxQGFToeJ1Qwvar2pnsws2GLPr+7VzGZnOsi18SfBiGNgk4DDkbdH2DHnPBjsfZ89sINr240ZCDC1SZM9i0FGUQWtxx8bQ3UiM8kEK6Tw33REqEF4GG4cadQw4DzvlQCsJOPBtcHOjGwYYBh2VqYgP4uEmK8OX2aLIijPg5mMLNUo/wIgsrQouZphIM1QkoqgrQJdjoqSjAWF0ZFlzGhnCjp0bA0YCFhhIsNeXhaKgMJyN5uBnLw8NEAf4Waoh0pFaIhwV8TJRgIi9AlYYY7PVVYE03qMwQJxTH+eFmJ7U4M+MR6mqEM15mOO1lTngzgZ+tLnwJNr62egh0ptdwsIC6vBRkqMJh2yqIi0lAmCpYE0JTFX19Wc5FCJ4UJPTIQoInDSFRQaq0RbhViHk8RQ420tJyEJcQh5mWPPbpf/PybCchpp0DzOPJRjrmj5d5gTDzmMrHtxspGvCYZWgOMzOsW+kn0BBiWNwsexp8xPDjIRclP8UhajjMHIJmn6GGQMNQcwQblqHZ7SfUsK4oNtaGO0eouZ5H13PoOAu71zI55Dy6SuC5VoT8IHPE2qnDXk0IgSbqCLfQQayLMVzVReGichLxDiq44KiKFHslxBlJIsOahypvdVR7KqGOwNMZrI6xRHMs5zpit9ofr3Wfxedj6fjTciV+WK3BZzMleGsoC6/2JOBx82ncqwjETI47RlMdcJMAM5LihIFEW/TEWhA8rNGd4IBOgkxzlD1qz1miJcEFNwriEO/hAHmqmC1MneFg7QEZAUFk0Pv0SvoZtEa7ov60HRqi3NAW5YpcbwuYKEiiOT4ItTGBsFWTRhm99/sunkPnpSh46LPsnyzyIz1Q7GmCaKUTuKAviQRtESRpCyLbUBTlVtIoMhRBgc5x1FqIoIuA1+kui24PafS4iqDbQRDXvBRwxV8fNS7aSNERQ4GVMi7Re9lP4jm4i/0cLuI/h7vkLxEkdwwJGs+j3UMdLQSmiTOm6A/URoGxIHqDDFFsKo5OD0V0+2jQ3yUATSlncKWxhjBTjwY2G4qgwVYY5qKmHo01tVzUV9cSWggzFDUVlYQZuslX1qCmvIpQQ8+pbUJ+TiFyMgvQUNeGjLR8xMZQQ4fgk5tzGckXLqH6MGOTmZXPweZyYSnKyqpgaGhGoJfnnlNFSGKZHl09Q/zL//t/EKDPy0kBITx//Hl4UqMjzscZydT46a0sQlNxAfpamuDl7Ahpagzoa2kSbBQgSI0Jtqr3CQERCAmLQ1VRHrGng1CUm4mykgK0tFSio70WV/qa6HvlIizcD2dOByAzORr5yTFIjz9D5/NQ21yB6uZqNDTXo6mtEfWdFF1NaGODift74WpsiBp/bzToq2Oa4PKytTF+Y2OMF6iemtTVwnVqaI2qyWOBGlv39BQxR631fnovXDfXw7CXFWrddHHJRgNRxjpwVyVo8IShT7gxkBGHm44GBxQ9cYKONFtQjwdtCVFYEGpY95SBnDRhRww69FwTWQn4sTpLXhyuVCd66Gpyg4rZ6sMMNSzYVG89Gf4qw2xnb5axMZCR5rI1rDRnXVQ8SZgoycOOYONlpIdQa6rr7My5rI2HngYCLE1wxtEKab4uqIgKRFvKaVwvuICh0gxcyU9Ga1oMiqKCEOvtBidTc8iI8iAlKk11mzyE6fMkdEwQ57w8sH/rKl673YWdK+XY7qtCf04ihi9fxFJTIdUzTfj17AB+vTSGF+ZGqA68gbd21/HtO28h6VwcJMUVoaRiBE09a3j5nkdoaBpCIi+gtrsfqy+8xGVdGGyW914k2BBeHu5j7eAR1l94jNVHBJ29faxSbDx8TFh5RFgh3LABw/u79Nw9QswuVvfZjKkHWNohsFDJYmX3PmGIzrG4v43V7fuYubeJBy88xEFPC7YsNfBbUwKMvhje48Aij7cJLG/rSnHxFgsdSQpW8uicDBdv6TD0MMRI4R269jSOgEOvwc/c0GsSbH6nL/1kTVPyIF/q1P/tOjbPwmawKftgZaiGYNNwCBuGmCPIMNg0UNQ/PXd/ogUPbrdie6yZcNOIzVF+rBFwVgk2bN2bo24qrvuJgoMMBxr+ee74Fl0jyBxlXzYIJFzQObbD83hrHtYJSNsT3RxcGGZY3GOgOcIMYehoSvom+1o2TZ2C7UV0u7sM5wMdCTaJaC/NxqXTftyifakUFxlswvi4SSbIcF1UrKTz5wk55wk550PcEB9EmGGZmsNguImhSIjwQbinHQcbXwcTeNgYEhTkCS4aMNdSgYEaoUZNDtqEB111ebCVh83pg21JLSUrtteJoSZ8rXURbKNFH1INRNspI8lJGQUB+qg7Z416iqpwU+T6UiXjpYcIc3kEmSsg2l4LZZHOqEv0x2hrGSounUMU3ZiiCDWhrqYIc6OWDIHG20oH/nb6CHY25TJKWlS5yImz7ii2ArEohE8JQF9JChXpsai5nAZRQSGICvMgLsmDoJgghxtJcWnIEmykeXJ82EhKENIksU3/n1cINo8nW/EChxjCC0MMvU9e4Mo6Kusp6gg2NdTqIcyMVhJoKqhk42UIMTcJMBQPRwgt/xgEmUdPo5iCADNElcsgAYbFjctc19NDKhlgjuIn2OTzH9N1Nhtql1Cz05/DxQOWtbmaid2+DBxcycODK7mYb0nlFvqL9TWCmYoIrNR5sNaSgZepMlWiKvA3lYGnPg+BBE6NU89xLdB4FxPEWWsg2UYFiaY85DrIocxZGqVOPNT5q6LrrD76z1tjsSQUKxWRuJ0VgIFkV7RHO6Aj1g59iTa4mmRP4YjhS164le2PW3kBGM71xUCmL65nBaI/Kwh9ab7oTPHFlawoJHo7QUVKClaW9rCxsqNWsQTKzvrgSkIArsV5oivOHZ2xXrgS74viQAcYyomhilqwhWGesFSRRpyLGVLdLJFEpRtVcM4GKiiPD0MGITpKWQDJejxEqQoiSVcMqbrCSFYn7KgdRyEhp8pMFIU6PyeUSKHTTQ7NdqLcQOBeT0UCiSpKzKVQbi2HniBjlFgrIouAHqUhCl/5k/CQOYFoajFm0Pk45eeRqS2AZhdlLKS6odKehyJrCQxG26DDWwv1jvK4FuWIlvP+aC+8hN62ZgIJ3cAbCDZ1BJzaxsMp3oSWakJMVRWhhiBTWYmG6io01FShqqwUXa1t9NwGtDS24uzpaCScv4D6uhZuFhQbNFxSzBbmq+b2kCorr+amd6dn5HLdTSWllUhNTYcUQd9Q3wgVFWxqeCWKC8uhqKyGXz5/jBoGotxCeydPnYSjuRF8zQ1QkXoeneWFaC4tRHdTA5xsrKDANndUp/eNqiqEhYQhJCQCAYKNGMFGW5H+HuEBqCkqQG5aCnzcbREZ5EnY8UfMuUCcJtg42RghLTYM+ecjkRMXhgvRQUg8H478gjQ0N9HvX1+BOkJOY3s92rqbMX5rAG2RoSgRO4VJNVkcUD3zjokRXjHSRTO9d2voZ1ggDPzKUgtvUgPoLVsqqQ56hxpC7zmZ4MDTHFddDZDjoI9wA3U4KfJgQrAxliOoKEjB21AHtgoEEZ4YwUMMxnTOQFqcYCMLUwVZbiduLXq+DuHGVE6Sg429Cg/2BCQ3bTWoS4hAmRpNLGOjy8bjsPVsqGQZGzYjiuHGWF4O5vTYUo3qTDYbVFIMRvTaDoQqHxN9hFgRZOzMkOTtDH8THfpcGuGckw1SPB1RSX+f5qRwXMk5j67MOPTlJaI7+zyKzvrjnKsd/OxsqeGpBZ6IJI4fE4G0hAzV6564WZmFxYZcLDXkoz87AVWxQbhVlYWDwVY87G/Ag6tUx4324vHUMF65O4lXl2bwaPY2PvrVK9icX4aGpgF4ClpQ17SGk30E3N3OITI+E3kE4r379/Fgfw/cNO/dA4LNywSRF7G095jgckDg2efGy7BVh5d3dwkuBBiupMcEmrVHe1hnuNmjYwYg1gW1SzDafXgIIBZ0jr5uZfM+He/itdV5rAS64nf6bGAwD68biOEtfSm8oSuLNwkkbxBmuNCVxOvaLOiaNg9vEmZ+CoIOYebZ4GBzmLXhYGNAECLY/FaPR7CR+OeBDeuKYrBZHqp8sjlW9yNDzNZ4PT9Tw2VuDh8fBsvc8DM2/OA/p5GAw7qXGggoLHvDH3/DupxY19MRcp4Nhhc+dCgIIiw41BBQ2LX7t9sx012MpYEaPJjs4RBzNO2cjcFhX8eOWRzBhn0ty9bcIzAx2Cxcr0V8oD1KL0ahuzIPGecCcIGwkhbhiYuEGhaphJmLLHNDcYEeM9wk0nMSgl2REOqGuCCXw0yNO9c1xY27ocfnQ71xzs8F1joK8Hcwho+tEbUq5GCnq80NBNZnoFGTgR6FgYY8tweUGYHGTlcHPlQJRtprI9ZFCwVBphhI98NEti8WCvywXOiPhXx3zGY7YTrHCcuVgbhTFoCxXC+0J9gSdgzREWePtkQnjNVcRH/xeVSed0dpnBd9cM0RYmuMQGs9BNjoI8jeiGBjhiBXa2hT5SIrKQhpKVFISYpCTPAEdOXFUHzhLOqLMiAjKU6VtQQkJKQ42AiICIBHH3oZKQX6GlnwpGUJNlLQVBDj/ievzRFsJprwIgHmxYkaPBqvpcc1eDxWTZh5Jsaq8PhWJVUK5XjEMjMjDDMUN0uwP1L8d8FHzN8HB5ohgsxhPDqMh4MFBJx8rjw6/qkbio8ZFmzdmp2BXG5/J5a14XDTn8nF3rVc3LuShbmWJLw4VY+8OFc4GynC2VCdYCOL3HNe2LhWhp6MYKow3ZDub4UIWx04avDgSjDwNlKCj7EizOnG7Uo38TACUBBVHmfM5RBpKIUoqlDKfAyR7qiDUH1lqtiloCp2DLGu+rjXnojVhhiKONytPoep0jDcLg6mCMJYYRDhxge9KZ7ovuCFzmRvdF8MRpKnBbWGRWFrZQ5zU0MYqsgiztUSOV52qAhyQn2kExrDndEc4Y5sH1sYS4sQYixxmm6OpgQbbzNtnCXkRjsSxHUV4GmsgeoL51Aa7IhzqkKIURNBhNIpxOlK4IzSMUTKPY8kbTEkqzyPUsNTGPBSwXyMNbrcVZCnfRJlJiK45q+JLk8llJicQo2tNJpclVBqQWC2UUaTnzFKPfRxVlMMF80I7U6aCJb4DySonUCBuQR6gvUwcMYYGYYnUO+ljRvRTqh11UBLkBmupgShLTMKfU3V3IDhxvo6LnPTSlBpYWvaVNWgiVDDFu2rqqCbO4FmdHAADVXlqCgpRF9XByGnGhVl5fwuqir+uBqGGRYMNhxwCDHlBBc2vTsjM4+b6l1SUoHAgFBuBe7AgGBUV9ejIL+Ug42MrAKeO3acWvpiOCUoQrBhU51lkBDgidqsVLQW56G5rAgddTWwNjWChPApeDg7wkhfH+KiYoSaUxA4KQQhCj0VZcRF+KOmuACpCbEw0lODmZ46THWVYWasCX1dVW7RzoyoYBTEhSA3OhBZ8SHIuxSD9NQYZKUl4nJ+Ov1e+aisKER9dTH6ygvQYG6IAWrILGrKYUdLDa9oaeOesgwmFU7hFSvCjKkG3YwU8KG5Kt6zVMXHVhr4nGDzsYsxtm01MOKkhwpXQwRSy91OQRw2bFNSKRHYqyvCW18T5jx6D9I5a2VCiKw4jAg25vLSMCfwGMlJc5kcBhtDwo8P/S4uVP85U/3npq3CzaRis6j05RW4dWy0CepHg4dNlBW4ad4migocbOy0NGDNskOybOE+HuzomE3zDrU2RpCZLs6721EdakONDmoYOtsileBfetoX7aln0ErRm5uEmvOh6M2OR3tGPBJ8XGCjpQ4NwqYCNdpO/uwEbPX10H45EZv9FRgvu4jG6NNoiIvG3bZSbPWXYetqCdUZldi+Uo1711qwNXSNGnY3sXN7jO5/Y9i7exe/feFXcHZ0g7C4PBQUTWFj7ofg0As4k5SHrPRCvHTlGn63vIhptgP35gbmtwk52/u4u7WPpQcPuancbOzN8kOCyguPsfICYefRPhYIKHfYNPEHbCo4wWd7G/ObbBzNJpa3t7D6YBvrhB+2ojDL5izS47XtXbzy+AC7henYMVTE2wYKBBIeAUYKv9eTwm8JJ7/XkcDrWuL4PQttcTrmo4bF64fBP6bzz0DnLV0KavyweFufZYH48ZaBzI+/N5B+sq7Fh43qP8sYGy5jM1z55N54PQcbPm745TZh5j47HuOXXNwm3NxuxoPbLf+Am0ZsEGxWb9YTaFgGhyHmEC///+IINgwmLAgm96lcojfUVFcRt9cQg8vWBH/8zRFwfoINP7YINSwYsnam2EyqFsKKKwoSI3CltpBb0yaJoJJ52gtpkR64RDeAi2EsPDjUsMzNBS5zw4dNMp1jmZs4LnvjjlgScIy/M+JYV1SoF84HucFKQ5rr9gl1NqEPojyc9NXgoK8OMw0FGKoSaFhQpWJCsHCim4mPsSrdaFRQGKSN2ggdzBb4YL3EH7MXragFa4H5C6ZYybTBVrErHrB1Uip9sFnmjfkcR9xKs8P1BCtcjbXEtWR7zFTG43p2KGrPWKMnLQyxbmYIsNaFj6kavE3V4WqkDFcq2YBfRSlhCBx/DseOPYfnfv5fOPbv/wJl4ePIjolAY2keVAhlQlRRS4pLcdmaU2zdG3EetWgINVIyHGxEJSWhJivC/U9enW0juNTjhXGGmSo+bDjIVHKQeXyr4u/iCDZPY5SPm2fjf4MNP1vzv8PmCDRHwHk2Q3MUHGoo+Avz0TGXuSHYDKRzj+9dycFcYxL9TFUojPeGq6EqvC2NuD258qO98JuFLrxCYPsV/W5scPJGRzpmqmJxJSMI5WcckOhK/3tzRfgby8OdPvz2ahJw1JaAmuB/0M3gFPzNVKAp9EuI/ee/Q170JLeW0IUgO7xA33++MhQzZSGYJMxMFQdiotAPt4v8ME64vZHlhasXPdCd6oO2JG+qrIOQ4G0NNWkJWFhaw9LaDnIS4tAghJoQWN0I0AF6SgjRVSRUqSPEVB9mdPPx1FWBkwYboyAOL/qdzhJ2I+n96kHPDSLwVKUS+i+dQTy13OI0xRGiLIjTmiIIkX8O4fICCJU7jgSNE+jzUcdGkh3GQw2Rp3USudqnuG6qsTPmGArVRqOjJLr9dQg0UigwFqUQR4u3FvoiTFFsq4BsY0mCjj6SNE7hkoE4CmzkUGzDwzBBqdBaEgmax9EYYIoSwn6Vnwk649zRmhyIvprLaK2t5M+IamxGWXE5KkvKUV9egYGebtwevYnioiI01tVh8FovaitKKEpRTcHAU1NRTTd9Bho2tZuPGgYchhpWsmwNmxWVl1+Ci5eykJtbiMuEGw11HYIID3m5BSgsLCPYlBFsKiBGn49jBBs2q4kBha0J42Csj8wzIahMT0JbST5aCDZNFWUwN9Dl1p8K8vWGqZEhxDjYCOL4cQGcIuDoqqsg/kwAivMykZaahLAgL0QE+yCEGlEB1ICytWObL6qjKPkc8jnYBCM7NhTF6efh524DbTU52FgYwJNu7iG+VH+diUR2aCDy6Xt2EjYG5SUxRNCYlpPHvLwsNjUVsKMsh8cEiFdVlfF7TUW6KcnhA1M5fOiggdcI3At2arjtZoQSczUEEuAdlaRgR+8jhhs3bVW4aSrBXolHpTx8DNS4ndgtFRlqKAg3rDtKT0YcWgQhBh5/ffY18nBRV4CHjhq0xEWgIibCTfVmWRvWFcXWsbFUJ9Sp8rM2ejx6TVUVOOpow1FXk7DDzokTbOhvaWWCYAs9BJlq4ZydCZK9HBFgost1TbGuKAYblrGpTwxHT04iGi+cRk1cENcllRXuAzf6XCgSpkSePwFTRWVcpbpvb6wDfXmxKKT6vjMlkT7jjdjsKqU6guJGPZY6yjDbVIrZ1kbc6b2C2b7rmO69iqtV1VgYGcXL+y/A0twawmJykJYzgL19IMLOpSE0Lgf553Pw5uVifNLXg88/eB9fffctvv7+D3jyww/47o9/wvd//jN++Otf8ccf/4Y/A/grBSv/RPEDxfcs/vJXfPunP+PLb7/Hx59/gfc/+BBvvP0WXvnNazh45QXcP2DbLWxiYfc+Hjw8wK8nbmLVwQSv67HsjCze1pbBW5qyeF1TCr/RFiXQSOANTcmfgmDzJkHmTQacw3PsmJ07Ag8Lhps3CDt85PDwjoE0f2dwgs3vdPkL9OVLnvzngs3qyE8Zm78Lunk9OALNYWwTbNi4myPYcEG44bqlDnGzzs2a+vuMzbOY2eCmfdP5Z2FDSDmCDevuWB+qw62mLG7hN4aZZ1dC5qOGn7X5O9hwA5sb6Wdrxz2CUGaULwea/oYS5CeEc7BJj/DgYJMWyVDjhlTCTAqVKQSa1HBCDkViiOvT7A2/S4qhxgmxfo6ID3DiXieF8BNkpY1YL0sk+lnjjIs+wqm1E2SrD09THTjpacJWXQk2yjy405sl2kYeOT4auHbRAatVPtiq9MCdDEuMxWpiPEYdd5INMJ9siFvnNNDuK4GB06rYKnLHS/XBWEy3xJ0sW9xOtcJcpiMm0uk41xfTBQHojbFE93lnVJ6zRfFpSxSFmaAgSB+FdBMqCTdFaYQFMn2NkOCshwQXaul4mOIMVYx+1ibIioui1m8pVFUVqKI+CZ64JEREhSBAuJGgY2kxafAkKWTkqEUiARVZYYw0ZvFhM0aYIdQcjFYQbKpxwB2X4zEFK5/GzX9ADQcbhpniv4uDEYpDzPx9/JS1eRY2rDxaTfgINnsEG5ad4Ucu4YYFP3PDILNLsNkdyCTcpHODih9cycNiQzJeGKpCRWIg3Kil7GlpgkBnS7qZ+GJ/tAr3+7Kx1Z2Gnb503O9OwVZHIu61J2OrM43OZ2O1IwdDhTFoTPRBQZgjEr2M4GnM0umysDfUhqacDKROCEBTWgS6sqdQEGmLzZZozJQGUARjuoSiNARTdMxFWRhuXQ7CQJYfejNC0HQhANXxfoh2t4SmrDTdzGxgY2ULGVG6SYiegqaYAAxkRGFKrWszWSGYy4hx7ztTJWmY0M3NlFrvFirSsFCWh6uWMjx0leBlRPixNUN5Sgy6s+MQb8DDeR1JRFClF6IhDA+JnyFAVgBhioLINpfBtSBdTEbqodFKCC2O8qizlUOLkzIGg/UxEqGHBiceGtzUUGQljVQtAeSbSKKX3oO9AVqosBRFt58WugN1UGangAwjcdT56KPYXgGt/obIMhFHHBu4bKuCXAdNFHsZoz7UBu3xPrhWmYvbA71oralGa1MLnBydkZmWjo7GRnS3NKKNyurKGtTSTaamvAT1VeVoqK3iUFNVSSVdKy8jwJRWc7OguJlQDDSlBBtCTSldYxmbrOwCpF7MRBnBJy42keAhzN2s2NcXXC5Fbk4J8nKKICIigePHTkBIQAQnTwgSVE7Cw9ocOefCUJXGurxZxuYy6kouw0BdFboaBGU3Vxjr60NKQhKC1Hg4Tl/3PN1Y9bTVEXc2EOVFOYg6HQYDHWXY0I3X3ppNHzaDlY0JPB3M0FCYgZKLsShKiUbxpfMozU5FOCHI19sZtpbGMNFTgzGbZWmmC0u6+TsLCSGBvleqkDDShURRJCaOGjFRtBIousUJPJI8zMgoYl1BCQ815HFALfp9a1UsUf11k3DT7aSPi9Q691eXghPVXQw2bhpKcFCS5ZYPcFCUhI+OEgIM1Dnk2NH7zEJeCmaEKLbmDIMN2xfKkCeKIPo8BRhrcGvhBBFA9HliUJMQ5bqh+Dt3s32ilGGhpgozFSUuY6MjJcHBxl5bi3CjATOWCZKRhL2GMiLsLBDlaEZw10KYhQ7iXa0RYW1MYDdHqpcDiiO8uV2+m1PPoPp8KNozYlAdG0DAiUBJTAgCbMyhRHAS/vnPMN9D95+uWlREeqM6ihoXdZepXmjCw4EG/OZ2F1641YnbtWW4XpSHGyVFGK1vxkzPICZ7hzHa1otrtQ2Yvj6IN199HYX0Hjl1SgpycnowMnKGZ3ACfM9mICcuC29lXMJn+Zn4y94B/vLeh/j6rdfx+euv4Ms3XsXXFJ/+6iHe2V3H65t38eulabxyZxIvz07gpamb1Fi8QvVeG9VZzfSzteJBfzvuX+vASm8LZtrq6f5Yjet1ZVhbnMLGwwd4be8BNmMjsKejgLd0CB2EmdfVZfC6qhwFHWuKURBeNPjxuroEXtcg6NDxm/Tcp7Bhx89mcg6PX9fiA4dlb95m42vYFgwEmzd1eU+21CUP8sX/WWBz+nAdm5s1XMaGZWP+B2zG/h42Dw4HEh+hhgGHxdZ4I8GCjcthuCCwHOLmCDNHwGGxyTI5h9hhOOFww5BCsXWYsdkYYv+4bOwdZmx+Cj5qjkBzFGxszdOZXBNsa4Yuau2EIe2sH5exYd0uFwgjbHdsPmw8cDHc7WmkEmBSCDMpDDeEHC57w6aGBzsjzp+BxhEJhJpEfwdcCHREaoAdUnytccnfBineZohy1sZZZy368GnDz0QNrtoKcNWQQqKTDkqDjDB0yQHr5V54sSUQB3WeeKHeGy81+uLFBm8cVHvhfrEzJuJ10OkjRTcCGQyd1kK9iyhmks3wUrU/Zi6aYSrFFHcIOQdNQRhLtcRaiReXzRlOssKtDAfMFXlgscQDW1V+2KsPwIvNofh15zm8M5CEt/qT8N5gKj5fbOAWzBtqqkBbeTmqS4uhrauOk8ePQYYqbnERqrRFTlGLVQKSYhKQkpSCFIMNVZaK0kK4UnkBv5nv4GY3vTjGupkINgw1Y/zMzLPxP0DDoaaUgmGmCPsjhVyw44ORn4Jh5h/j2czNPsvWcJjhw4Z/zKBTgF16zHbYfnCDEDPIsjUUh9mbvf5c7Pdnc1O/964Rdgg2Kw3n8eJQCRouBcHFSA2edlYI83VDflIovUY59vqycL8nHTtXMrHWkYyFxhjM1UVhoT4Gd+tjMV8bi9XGRAJPKoEnHWvtF9F/+SyBls1uU4CZnjH8HNxQlBCC4fIYTJSFc5CZJsAs1JzDIn39XFU0bhVHYDA/hDDji9oYB+QHmyPZ0wixrgZI9rVEhKsZdNmNxMwctibmkBdmmwqegpqkMLRkxaFHNyADBRFq9YrDSo2t2MpuHnRejsBDNyYtuqFp0g3OkIDlZaSNIBszlF48j7asGCRZKuIcgSZASQjeSifhKPYz+CmI4pyWNM5rnESLuyKBRhR9XtLo81HC+BkztDrKoddLBb3eKsjRfR5Z+kKoclFFvNpJxKueRI6xMErMTqHbQwHXg7QwEGaAEms5FFrJoNxRCflW8ighyGQZyyLdWBoXTaSRZqWCPLrBNhMQGyhu1hZga+YWB4X6GgaTSjTUsUHB1airKEUtAYab6l1Vg/rqKi4YctgsqaoqummVH0UdV7IF+UoJNaWlFVw3FAuGm/SMHIJNBrf+jZ2tE37x8+cRH3cetbX1KCgoRV5eKbIy8rlNYo8RbAQJPieOsQHEJ+l/a4tcgk1NRiJaS3LQTLipKsiGlpIc9NmAVzcXmBkZcQ0FISFxbh2bX/7iOGzNzZAYFYaygizEnQ6Hpb46t0CnsYYsdNSkoEEYNWbLQxhpwlBNFuY6KnBkWwm4OMLL0xXhEcGIPB2KuOhIxMeG43RUIIQFj8NQWQnRzi6Is7ZBnKkFzmhpIFRWEqHiwggn2CQQdC6JCKNAVBQthIib9D2nnYwx6GmMNncjFNvp0P9dCp7KYnzYKEjCU0sFNrISHGo81eXgrirD7QHloanAwcaM3n8MNub0fjeQk4K6uCCMCDHhptoIJNyw1/E30IAJd42tY8M2uJTl9pYyV1WlUKH3qyJ/nA0blyQpASddbTgT/qzo78jCkd7TkbbmVNc64bSlHnx1FRDjZI7zbjYEGzMkUWMtmxqf5ed8CDanCTZhaLp4Bm0UjRciUZV0Bs56GlATEUQu/d1vNxSiMyUSa02leGt6EO8uDuL3c1349XQnNntqqbGSj87MHFwvKcVYfRPGW7sw0XMdk1eGMEzHPRXVmBkcwd76LpIT0nDihDikeepQlDeClW0ovEPSkBGTiVeSovHkUix+T+/Vu83tGCjIQUP8adTHhaMr+Sx6EiPQGROI7ih/9EUF4ArFVfpfXqPfozvMHl3h9rh62g0dwU7UILBFR6QvriScwc3cNIwX5WK5swm/2tnG679+GY+7m7Gkp47f6CpyCHlLRQy/VZPGbwg3v1cjyKiJ4/eqFOxYnQWDjyQ9JuBQ+Qbdr7hg51gQclgw2Bx1SfFhI4O3WTaI4h1D2R/f1JN5sqXGO8iX/Cfpiko+gs1IzZOtiYa/gw3X5URYYRmbn3DDHh9NAeeXDDfbk4SRQ+AcrYOzOdqEjdGfMjV81LCSUHKUsaGSn315FjYkUzaOZrAOE610g5rsfNrN9I+YeTa2ONSwn4uCYLM724vyS5G4EOGJ3uoCVKbHI5XAknXGC2mHWRuuO4qDjStSw1wJNq4cflIIOSyTw2CTEOSE8/72SPSzQ6KvDRK9LXHBxxKpPua46G2KC+6GXCbkjI0GIimCzRThoyeBICMJZPnqYjjHF5M5LpjPtMZaphm28yywnmuOrWI7bBbZYSHHAiuXHXAnywr3y30wQ2Bp85ZBf4gGah2lkG9wDAsp9phINENvqBKun1bDUo41vZ4NlrJssJpjh/VCL2yWeGOrzBM7VT44qPfHK20heK07Ar/uPYvX+qLxxsglvD91GW/P1+FOVz6uN1Sgi20iWFUFI2MDHH/+l5AWEYO4sDCXsWFTviVExSApIQ5JaWmISPx/zP1ndFxHlueLtqkqSTQgvEcikfDpkR4uASSQ8N57TwAECEsAJEAQhKcBPei9d6ITJcqR8hIlUqIo76qqy/TtO/dO99ye1nT39Lzppf/7xwGhUtXMfWu9T10f9opj4pw8eSJO7N/esSOCFkmgJ/ZvWo1fvnKYcLIFj6WuJwE2wmMjup1mCDx/kEWI+WN5dHWK6aQkAmh+Kh/9Cdj8dPtPwWYJaJa232f6/nmRLsnoT8DmCQCJod+nRHcUgVkEGp9iw0BQ+eT8RhwcrURWbBQK0lPQUluJTWx03j4zhQcnBnH/WD/uHx/Am4fW4uXdAmoIJLta8crOVry8vRUvbmnEy1vr8cJ0DV6er8f1bY0oTVAjOVaPyopKbFy3Hsfm+nH3YC9emm/C7a3NuDhWiaP9+djVloapmgQMFxvRnavFmiwtunLNWFeeiuHqLKyrpLCu1uQmQR0hR1JiEi31VATT+vdZuRy+bqsQ4OWBEC8fKLzdEcmys4SGwRoZjih/Tyhl3tK6ZKrgIMKQG6L9XJFv06PaaccUwebgxk6sS9egSeOFonAP5IRR6fo+jeJwf9SxYawPewZjcZ7Ylx2E89Uq3Gix4GKlFocy5TiQqcDWxABMxgdgg9kLY4nB6NB4o03ljU7VSuzNicDFWjMO50dhf5EagyZfTKWGYWNCIDYkhFGU2GhXYcKhxgZ7OMEmCl2xodhemowDjbk4ONyBkzumsbB1Grt3bMfe3Xuwg4Cze16MfpolyAhvzZMh31u2EnC2YduWeWx5MpvwIszs+FFmprdLK3tPTs5gcmruR69N/8CwNMx7bOME5LJQREeqJU/Q5OQ0wWYKmzfNoWtNnxRbswg23nAl2PjyW6nMcmJjczW2Da7BwsQw9hNsZjasgzZSgThzDHIznDAbDFI3rwgcXuXiBXkAwSAjA2ubajEpljeoKkd5eiJaCjNRn5tMWLIiJ9UKR6IRRk0oIuUs2wBPBNPgCKJiDg4ORLQ6it+tEcmJFmSnJyExzoKVLitRUlqIsdEBTG0axOhIH/r62tFPRTjY3oyBtjb0V1agIc2OIrMa9coITMebcbQoBbtyYwicOqxL0KCOv1kYJZeChzMILgXaSCQH+yKLgFJImElX+KGAgJNDSRHempBAxCpk0pBvqxgpJfNFAo9XEMoE/DgJRxVmrdRtpQnwlcBGiPDYJKpU0jw2S6OixFBvXYA/kgk7uUbCjU4JpyoCzugwVCcS8gvS0JOXgkqrUvLcdOeloSU1Dl3ZNDILHJhke7+ruw7bO2sx0ViIAwPNEujs7G9FdUostnc04/Uju/HiwiS+vXMKf/vKOXx4YhYPT07h8ZVduLNvHKc2DuHohhGcm53GbdEFdXgB1/bvw7PHjuH6yZM4u2cvjhCyrx8/iy8++Ax1ZS1wWeGL4DAtVNF2xFlLUVbUi8naPnzZUIH/kzrnX567BPzwPySPzeOXX8K940dwecsUDq7vw0x7A7/1EqzJy0CdIx4FFh0cqnDY+C7i+C2nqTVQss4FP7MC4W4eiPQNgFXDd5OShuOHj+C5a8/iw/On8GZpPh6qI/GVJgTfCe9LdCC+IrR8RVD+ThWM75SBBJ1AfEeg+aUENcGEncAfwWYxXfTi/JLynUh5H3EvATeLnptFsBEzFv/OFIbfmsN++KVR8f0b6uBHIwGeB6L+PMBGDPfe8OiNi1u/f/vZHT/cF0BzfccT2SmJdEwEDktxNkIE8PwEfoTc3IP3CTeLYLPniedGdE/teTJqSqSL8qaQy6LLSqTMI6BEwMlVAUQLUjfUfYLJO5d24ybB5h3me194YJ7MnyPySTBDsFqStynv8Lfeubpb2r5/6wA+vHMce0ZWo6siE4fmNmL3pgH0VGViqC4LQ4SYIYLLuquFzg0AAP/0SURBVNpFEXAjdUdxW3hqhMemm9LF/GtJyj1lTvSVOdBfQqgpIMzkW/iBWbAm24g2pw6tKTrUxGtRKxqF+DD0ZUXj8JoUXB/Oxs3+ZNzqsuDGajXu9ZnwcCIF74wl47WNDlxqi8HZFgOpXI2DdWqcEdPQby7EqUYT5jNlmEjwxzrNKszaA3GoOBonKpV4rtOGVwbicLMjBtfb9bjcItz8kbjSasDdUafkqfn8QDW+OlyBb07V4+sLXfjdCzP4u9cWcGvvejaeDrTVFmF6ZAO2jY7g4PZtsCfasXz5cgT4eSOADae3jxcBZ3HF36BACi0osRSDwscD2wea8Ku7h/DwGsHlhvDYbMXjS9sX42menf1/BZo/lkWweSR1Qf2xt+bRpc34+NI4Hl0cfwI1i/E2S1DzB8hZjLP5kBDzkGDyQJJFyPlpnI3ojnpwbgQPz4zgQ8qD0+vx/pkNeOfURrxL0HlpT6cER8c3NyLbFkWF40RncyM293fgjROb8NHJdfjgOMHmWB/eOrgWr+xu/RFsXt7RjJeE92Z7E17a1oCXKff2tuG5XZ2ooNLOSdSiua4cmzeOYHq4HZMtGdhYbsFgkVkCmbEKCzbXWLCtLQl7e3NoWRZgZ18ZJleXEKJTUWY3wM4GKYFWV16SBSZVFJLsKbAnp8OPIOP+9C/g5bIcK576BVb9/Cl4LlvGY09B7kW40arhvXIZAtxd2AiqEOTpDl/XFYQfN2Sx4ayhlTvV04YzW9ZjIE2DFqUn8oNdkBPqgbTA5cgNcUV1tBcqFU9jjXYltmcI2NbjdDnrak4odqQGsl76YzzOH1PJ4ehSe6AtchUGjAEYtxNaLL44WKzHoZIY7MxWYtYZiX6jHzY5ItFH6O+zyTGUEIWxVD3G02MwaI/AJhoILXp/bGa6pz4LCxvW4sj8HPZtnSPIbJWGdgvg2C62JYgRaz1tX0xnRReUOLYdW0TsjNTlJOJrFmcaltIno6IE1EgBxDwvgoV7etZhcmIWrS0dePqp5aipqidI7cH4ps0YH5+UVgJf3dwBTw8vrFi+Em5MXVzcEczvoy43HSNNFZgfXiuBzaGZUYz3dhJsImAzGZASF4tYgo0qOlKapE94epRUWGKNua6WBmxavwENZYUoEqMk08wodxhR5jSjKNOGvFQzks3RyIjXI99hRbEzHqVZyajMd0pxNtk8lmxTIy1WCy1BwtubIKuKhDkmErHGcMTxeLZY1LepGp2drejoWoPe7j4C3Ebs2rVdCs4+PNKLrZWZmMu1YjbDhIF4NSq1IchViuU3glCgiUSeMgz2AC/CTDhyohRIIbjkqyOQFR2OFEUw4uRBsIXKCSUyQnUgYoK8kUAgytBEIVERhMyocJSLdxGuILT4wSwm5yPYiFFRDp0OseER0HJbDP2OkckkT44IIhZgk0GAyyDYFBhVhDGlFDDfV5yGZjFAwqxCW1ocOjPtWJ0ai6GSdIyx/Z5sLMJ8Vy1mWsr4bVVKo5zEWlKnxwfZTp1k23IQ3z13HG8fGMfhrjIanx149+gOPLdjAvv7O3FoaAjnp2dw+8AevHhoD27s3YZrC3tx8+RpXDtxBid27MLhmTkCzgL+069+j7GhTfjZXz6NkFAtguUGxKVWobNxAAdyivCr4gz8inrkP188hv/r4w/w+/tv41dvvIYTE+Owh4XDFBIKjVwBpTwM0SINDWXdCYOO36zVloCk2CSkJqUhOzsfJcXlqCyvRH5eEUzmBIRHqhDgSWPExxMvORPxoRjezzL6klD6dZQM31C+JNx8ERUobX9L+ZqQ8xXblG8INd8SZr4VkKMSHhqCj4Z5uP+dRo5vxbZWAA7B5on8Sic8NsJTQ6Bh/fq9ORK/s0T/8K0p4vvXVItgE/EUwYZ8ITjjCW/8x4DNJQE2F7Z+/87VHT+8d41AQ7l/Y54itucpS0CzKEuBxO8I8LnxB7i5f+NJ3M2NxS6qxYDiXXibYCMAZwly3ry8S5Il4BHdVgJuRCq8NQJs3nt2Lz64cQA3CDb3Tm+VVoV+j1Dz3jWR70ksjujyWoIa4a3h/YVIoHNjAR+/eALHp3vQVZ6OfWxwxJDvXlaw4boMrK/PwRBhZqA2G+vqcmgR56CvLptgk0mwyUBvdQb6arhd5UR/dToGq9IxUJpEi9qCjgw9Vjs1WJ2hRUuaGk0pKjTR6mxIVKMzw4COpBBMFSpxvisRlzusuNyqx8WGaDzfqcfb6+Px+lAcTlZFYizWBYPGVdiZp8H6WH9siPdHl3YFtz1xpNKEhUI185kxkeiNTbGrcLg0AjfWWPHCWhte7Y3l/Qy4UB+F840EmzIl5lLcsYNW9c1+Bx7sKMcvTzbj9zeG8Hd3t+ETAsiG+kwEuy6DyzNP45llT8FtxUpkxVtwZNsc0lOceIZg4x/gDX9a/D5envD39kWQny8C2RAJsJH5+iDYwx0Ta2rw69cO48H1STy8KUBmKz69NI9PpMn3RHfUHD6S4mqEiO0/EdFFdVXAzRTzTuEjMSLqT0QCnCfxNY+eyEcCZCh/AJvNBJlxPBQeHB5/KLaFnCPciLgaATQEmYdnRvEht0X68LTYH6YM4v7JDbhPuHmFYCNg6NREM/LjVCjOTENHfT3Gettw98SEdI1YDfz+sXV4c38XXiHI3N3dhnuUV0W6txN393bh5d2duDnThBPDJZjvzENjuhHlqQb0tFRg5+xmDHVUY0ONA/NrcrEwWI0jo41Y6K/ALGFnpCKBjbMOVfGhSCdgWGUrYJGvgiXMG8ZQX9hoKefazTCzgRceG3uyE77e3vBcTrBZ+TSiqVTCaeV6r1iOVc/8AgHeHjDr1HBf9jS8Viwj2Kjhz7JbSRDyI+ikW/Woz0jEFoLN/sEOrE2MRn2EGwoJM9mhXsiUuyJf4YoatT+K5CtQF+GCccLLRKIMW1LktPID0KtagYEYLwxbgzHK61uivVEXshKdatElpcOkIwJzGUpsTg7jtRFYx3w9xkAMJUWhLtoTrQSYkTQtBpNVkgwkRWNzjhmNvH5zjhFbq9Owd7QfB7Zvxe4tsxLYbH8CNhLIzG2RQGYLt+fmthJmKDNCtiwK9+cINCKuZilwWICNABnRFTUhzVezheAyhV6CzTRBx56YQvjwwYwUXMxzY8KLMy55gDo71sJLgA2/Gw9+G8tXuiLE3xeN+YTV5krsGO6V2pnDsyPY2LkaKjGjrtlEwNTArNFAr1Xyu+L3RSDNsltQm5eAntWsZ+uHUVucg8JkDSrSDBQzStMsyE0zISeFVnmiBvliXioeLxPgk05xmlDs0KOMIFJXEI+OqiyWsQIB/j5IT00i/CShjPkK0qxIsmmlUZEa1iO9MgQWgxYpCTbkOu1oICCsY5s4RoNtKseKzfz9Lms0SpTByOY1RfpIlOijkBkhQyEBp5BKMzc6RIKbIjFtRYQC9uDARbARq48TYixyPxgJNvbIUKSplEhk3UyLCEO+Xo0U5jcFywg2oVToITAEB8OuVMISoiAMBcFI4BMLY8bI5YgjGGbFaCU4ytRG0lAwIlcfjppEAwZKMrAmKxHVsVrUJxjQR9ATgNOTm4x1NAiGaYjOtJRgT18j9nbXY6qexuJID948sgP3Ds/h2dkB7Gguxo7GQn7/wnA6TugZwdaODuxfN4izhI6XDu3Fy8cW8NzCPK7t3oYbBw7g1snzuHT4JI6wDh6ansbx+Xn8+rOv8NbL91BVWIHggCgowq0oqliDvrwKvJiShN+l2fF/NFbhncEeHCbw7uhpx97hPoy2NaO+sBADa3uluZPmdy3g1JnzuHr9Bl565SW8ef89vPvRx/jk8Wf4/Ktv8OiLL/Do00+5/Tm++uZbfPOr3+Las9cQvvwZHNBG4Qu+i4+iFfg8KgRfR4bgy/BgfBlJiQ7CV5RFsCHQRMvxlYAelrHkxRFgoxTdUsGEmMX9b5+AjYCaRY9OAH4l4nBEzE2MGBkVIok0k7E1nGAT9v1r0YGPhn3cDkQsf+bPAWwKJbB58+L27wksksfmD14bATWUHz01SyI8OAQbHl/y2kjpk4BiSa4L78tizI3olvqD52YRcpa2l8BGeGDevbZfkkWvzV48vHUItw5swivCTchtCVx+ku9dQs5PZ0i+L7xEFAE6bzF9fOc4Lu1aj7XlTuwa7cWxrRsxQFhZ35CJoYZcyb0vgGZdXRYBJwPrhNQQYihD3B6qdlLSMFzlQG9hLNrSdWh2KNHkIMQkq9FAoGlMiUZTspiDRovOtEh0JsmwvykBl9am4lRjDA6UhWJXvj8BJwavjzrw1mgy7g7aMecMwJDVkw2/CpPJSiqIIKwzBGI8MQTbMyNxvMKIM9VmvNiXgrc3ZUhdTucaVbjQrMblFg0uEZRudZhwvd2MS81mHrfhcnsCZtJkVChBuN7twMe7V+P3z07jxZ2dKItXwHfZX0BGa11GePH19YSPuxtSjBoc3jaD/OxcLFuxgmDj8wRsvODnSajxDZAm5gtiYxRExRlAq3+4qQS/ef0YHj47RbiZxqNntxBqtuOxmK/mCbw8EvPWPEn/VxEwxOsE2IjRUEIuLcqjyzwuRGwLyBFAc2l8UX4EmifdUT8CzZPuqPMEnQtiRmKmhJuH58cW4UaCHOHFGcN9sSDm6Q14cGpQ6oZ6eIr1i0Aizp2dWY0c4bFxptDaasSG7lbcOczfPbcZYiFNMW/O/ZOjBJi1uL29Dddnm3F6pAx7OpyYqLZhuNiADUUxGCkzY6wuBa1ZVtRmWTDQVo09W6awZbQb4y2E6SIzGlKVyDcEIUvjD2ekH5KCaeHKPGnR0oKNDkCqOhAOTQCSaFHFR8uQrA1DQZIZxuhQpCQlISk5leXoDx+Cja/LM4iQBSCEMOOzchl8Vi2HnGVopsXn+vRT8Fj2DKxUrv4enli1fBl8CTaZsQa05qVipK4CZbpItJnDUKP0QFGUN7JC3JERQOgNWIGSCD+UhPkg3385OvQyrFH7oD8mgEAehA6lFyoDl6E+3AtdtOBEoHFtuAcaoryYN5CWfwTWsE73WEPQyf/aaQpBg9IXtUof1Kp9+Xu+GEjWois2Cp2xzBsbhuniBLTwmgHCzzZ+gwcn1mNh2xaCjRjhtOiR2TIroGXuiRBeeFwCG0LKnBj9RGgRsri96LVZEmmI99QsZQabN08yncbIhjEM9A8z3QR3Nx+kEBq3bt0peXS2EppmxP0IReWllXBZ4SKBjY9/IDwJNxFU6E2FGRhbXYWdI4tgc2RuIzasaYE8IBAR4aFQUmkr/Pz4TbnD29MLYr02Z5wGLcV21o1ajPSvxbaNvdg21IDx9mIM1eWioyQNtfl2VOTFoyTDgoKUGOTScMqnFCVpUZYag/K0GIKOnqkOlZk2qEJogPDbLs5NR3VeEuqyLajJsqE6Jx7NRQ60FTvQkMd78n558YQXSle2FUM01kZzTRihwbY+XY8mYygKWedKdBEojYlCnkrOlFDDOpgZEcT9EBRoI1AYQ7BhfYyX+SNWHijNYWMSyyJw3xToi9ToCOTotLCHBCOB57OZ38m6ZgpZXMXbpAhenFU4MlyKqxGjoXSB/hL0iBmJxXw29ohQZOlVyNJFo5pgn0fQKjBEoK8oHd35DtQlGlFl06OHdVl4bLoyE7E2JxH9hcmYbCzAkQ1t2N5eju1tFbi9awJXZ4exv7sOcw0FOL+pD/dPH8St3bOYbqvHdEcL9g0P4tzsBF4+SAA6thvP7d2GZ3dtwdU9O3H9yDHcOHURZxYO4fDcHI7OzuDY9nm88/Ib+L9/83e4d/tFqCMNCA0lNNpyMGmMw8N4G37rTMOdjAxsyEjDqW3TuPf8Vbx17wW8/dZdPPjoAT7+8gs8/uY7PPj8S7z3+BO89fAB3njwLl4TE/G9+w5ef/st3H37Tbz05ut49a3Xce+t1/DyW2/g4Ref49SRgygNDMIrCbGEmhB8FBaEz8MIMwTML8Nl+JLl9XlkAL6IDMRXkUH4mvvfEHa+iSS8UL4jvP6SZf0rgs+vCTm/Uj2BHKZCfi1SZaAEN38jwEbHfPy2f2MKxm8twfi9RY7fWOU/fGUI+v61yIBH3d6rDkR4uP65gM3Io7cuzn//7rVdP4LNYvfTUvrHYCOCh6UA4ieem6X9+yKQWADGktxYIOz8AT4WgeaJh2YJbpi+SQiRwOb6AeZbzC8W3nxw8yCep2J58diEtC28OG/zemkNK95/6b4i73u8x30RWyPNvyM8P3ulRRlv7t+E/upMbB/qwKkdmwk2GRhtzMYGVvqh2jxK7mK3VHUG1hN6NtZmY6TKSeXDj6MggWk8evNN6CC4NDnEejxRqKFlWZuiIdho0WiPRG+WBrM18Wi1umGhwYKbA1k4XWfAoZJIbEn3xdE6NZ7tScDxWiWutOhxsEiBveXR2FGkwoZYX0ymKDCfrcaJmjicqjXhXJ0eh4pCcKRIhkuNkXi2TYmXh5Pw3kwhjtdEY39JCHbn+GOhQI4DRRE402AmOCXhxqCYzTYXM9lR2Fmsxe3BUtwaqUUnn9tpCIFCdCmxUQ3y94aPD5Wgm4s0C/KBuc0oLyzG8uUEGz8fBFB8PL0XwcYvkGAjQ2CQXAIcP4KNGA7/29eOSXDyEcFpaYj3o6uzT7qZxLEZAg8BRQDMH8kUAWiSIDQhyePLottJyIQkjy9PSrK0/9FlgooQbi/KZglmPrw4RtChXNiID8+PUggvFwgthJ0PLmzG+4Sb97n9/nnCiACSs5uYbsJ75wg3hJh3T4/inVObuT2FO3t7cP/8BC7P9yLbSgs1w4E1jQ3YQMvq5aMTePfoMK7NtuD4hkrs6uT7bUnHaLUd64psGKlMxBz393QX4PBQKc6OVeH4+jJs78xDS6YJjdmxGGSjeWDHLtSXF0PjtxxphAenikCjpLDByNDK2XCHs+GPRCYb7ixDJBUArV2tAqm6EDgoaWzMC5NMMNMiS02yIyHBjrDgIKiDfaELZRoaDEO4HMZIBXRMdUyNqijIPD0INk9LXgNfd3e4rVwBX9eVyLDo0JSbQtCqR1tyPFabI1Cj8UYewSQz2B3ZQe5w+CxHpswLhWGBSPVchrJwXzTQmqsO90aLVoZGZQC3fZEfsAploT5opkKsoWVXFe2HSkoFpSySAEPLryLKD+2xKh4LRCahqSTKF/WGULRYIlGnl6NWJ0ObLRwz5Q50JUTyeYIwXZVGq3gEe8VIp61bsG1ODNkWUPMHsBHz1MwyneWx2ZnFdIapFBxMeBFemD/I4sR8kwSa8Y1jmNg0jonxSQwODGHjyCakpWZJYDO6cTN27zmATWNTaF/djsb6ZtgTHQj0l8Fl5Sq4uKyCl4i1cXNHRHAAmgud2NRejV0jfT+CzWBrPbx5XixhoqDiiaLillHZ+3h78/vyRTzLuDonFgMdBJve1bh5dBuePzCCG7v6cW17Hy7NduPQWCt2DjVham01NrYWS3GAqwuTpGVTSpMNKLTrFyfidAgvTiKiWRciQgKQ70xASSoVfqoWlal6yQtULTxBhMiyZA2qnDp0lsZhuMyO0YI4jOVZsDHHhHXpWrQnRqBcG4Q6UzSFEKVRoFRP0GGaHuaPLCrDQn0EckWcDeuiUxmGOHkAzEF+P4KNSRYIvY837ISWUrMRjrAQxBJ2Mg1iCHc44qhYYwksAnDs6ihui4BhEZ8TDj3bGBFrI5ZWiKXYQmRIU0VIK3kX8nlKWW/To2RoTU9AF2GmLskqzWnTmedAc6oVndmJlHiCTiLBJh9H17cSbEpxdHi1tMzCfHsFTq/vwfsn9+PNw/M42N+OqcZq7OjtxpHxDbi8YxL3Tu/GveMsjz2TuLVrDjf27sTV/ftx9fgZXD11Hid372W9nMKx2Smc2rkHty8/h6+/+iUePHgAS0wsYdeCcpkOl/QG3Odzv5eZgQ92zuO1V18gnLyE23fv4M4br+K511/Frdfu4tYbr+G5t95k+gaeozxPeHn+zdfwogCYd9/AK+9w++3X8AL3X6K8+u7ruPPeG/jgm0+xg8+8gW3zu3odHrEd+JRA80VIIL7ku/1CEYgvIgLxmRBCzReEmq/CKSzDr6OC8TXTr6IIOkoRfyO6owTEEGoE5PD4r/mev+O5X4rRVOpg/FoTjL/RBuM3OjFJnwK/F6uEm0PxW2PID1/EBH3/QoT/o06Z34GowMAusRal4IwnvPEfADb1T8Dm0vz3hJQf/hhUFsFmcS6bn8oS9CzG2rx/Yw8+uLkXHxBs3hezEj8Bm/cJNfd/AjYSkEhxMiJAmEAjhoYTSCSwYf53BNQwjwRDzPfBjf0S1AgR2wJghCdHxNyIdEkE1CwKn+tHsNmDhzcP4KVj0xiszcRMfxPO7txMkMnGaH0WRhsIN/UZ2NjI7fp0jNSmYVNdOj/2BPTkGtGdSSsgi5JtRCctmeZUFWqSI1GZFIkKuxLVSTrU2dVoT1FipioOm/IjcbjFhtvDOThUoSW8KAk2ahwoVuHSGloPqf6Ycvhge7o/tqYHYDYrGOvjPLAjL4JQkowXB7NxrsGAC40aPNdpxpHiQJwok+FykxLHysIwl+qDfbzn2WY7xhJ8sCM3gkAUiG3ZEdieG4kDVQac6cvCvV1tONaZhvE8FZ/Hgec312FHcxZyrRoo2OgE+vtIVp3ksXFbiUQ2UPumR1FbWkaweQZ+Pp5S8LC35DInCPkGMr8Am2D4BfjBy9MVLaVp+PXdowSUGUkExHzEVIDNx1IAMVPKJ8/O4tMneX4qnxBwHl8RgXpT+PhPYmzE/pJI+wSZR5LHZpMkjy4uQo0kP3puRIwNIefMCB5J3U6iK0oM/RazFE9K6QOx8rc4JpZbOM1850bx8bkJfH5lK+7u68Vbx0dwfq4T+XFKFKcnY23baqxtb0FvbQ7GGtIlmWzKwPY1+TiwrhKH19fi8IY6HBqux/zaUgxXJqPZScVhCUEeAaGU1kwnLe7W3Hisp9I7ML8VnU0VSIj2Qq5BhmxjGHJNYYQYGTKNMjhjApHO7bQYOdIIMpkCcmgtO/VUKASADBPBhopMLKaaEh+H+Lh4qMNDkGKMpqgQp41iWUYiQRMBqyoc8TFqaSmPcJaZJ8vVotMQSj2x8pln4O+6ClkWPWrSY7FloBMLw32oovKqiPZGYbgXsmRuyFVQMfmtQEqgK2HHDykEMoffMpREByBP4YESAks5t/NFt1XgKuQxbTARzuTuyAnxREGkPwpoCTrlXkiX+yAnPABlhLdCNpbJvi5IDXJDZUwEqglspWxQCyJ80B6vwcZCO/rT9OhKjMRERSoOzW7ETmn004zU9TQ7O4s5IQQaCWqmZzAzTYv7T2WKMinAZgZTEyIV+7OYnJiWgGbz6Cg2rh/G1OYJjI1sxJr2LkKNN6KitKita0FBQQWqKhsQERYBtUoLk9GGkOBQKb7G1dUNHl4+WLlqFaKpzFuL0rFZApseCWyObdmErtoKgqQngmUyqMIjCZlq6DTRCFWEQRdjgNNhJ4DEoaejEeODayDWzhMr2j+8MIsPTk/gnWMbcffQCF49shEvHR7FrX3DuLxzACemWF6jLdg2UIfJ7moMNRVKMYFNxU4o+a7Vof4oSiP4pOhRao9GOQ2wMrGdYkCl04wyhxElKWrUpuvQQfAezLJiQ6YFfczXnhiFEq0fas1haDQRvDRhqGA9LKdkUzE6ee8MKkMxSio5LAgpkSGwyPyg9fWAIdAHVipVM0FExMgovbwQx7TEGIOCGC0S+J6yDUo41XKkqsOQpIyAMdifdVuDRNZTszwIicpICY6MhBxbOIEpUizToEBydCjyjFqUx5pQbjUQlAJRGWcg2DhRGW+UgqBXZ9qlUVFdOXa0pVsxWJyCrauLcWigAbvWlOMg04XeOlzbMoS3j+3A7S2jONzbhIPdjTi3qR/P7ZrC6yeoW84cwO19U7i6bRg3d47hhYV5PHfoIK4cPobLJ87j/NEzODo/j6Oz0zhB4D637yCun7uFu6++hxdefBXhwTRKwm2YCtPjHYMB92L0+HCgH1+9eg83XnwJV+7cxpWXX8LVV1/FtXt3pcVMb77+Ol54+20899pruHnvHuUVPHfvVTxP4HnhzbuEGm6/SQh64y7TexLwvEDQefTdp9jc1Yz5gGA8ilbiEwLm53JCjfDWCAmT4TOW1acRTAmTXzD9KlzGVI4vWI5f8vv8gtDyBWHmaxos34guKFUQYSYIvyTcfEcj5FsaX1L8zZMYm1/SoPmNTo7fxRBsxLpTNGb+Jibkh8+1su/Py30e9ZljDkSFhPx5gM2VvRsfvXV5/nuCyg/vi+6kJbAR8CLJzidCiBEw8+S8AJolqHlwS4AI5Sdgc5+AIYJ+RVyMiIF5m/Cx6G0RkLOL+yLQdw9THhNdVzwueWBESjAR3Vn3zszhhSNUXjcJOxLELHpo/gA2zMf7St1QV3dSRPeXuP8efEhAeuPsVimmZrK7Fhf2TGGCxL6xIQcTrbm0VrMwTmU1WpeKdQSaPlrgvYVWdOeasDbbIElXthnt/PAb02NoAalQ7lCjgg1FeYIGTbR+RoqsmCzWYqHeiOfX5+BkvQnzhI5DFQZMJAXheE0sZtMU6Iz6BfYVKrlvxKFyDfYQUvYRfJ7tTMFrGwtwqcWEbakeOFgQhG/31eHRXBGutelxsFCOI+V6TCYFY3X4cswXmLGnzIp1sX7YmKzAsJjKnhAzV6TCYEYYzo0U4ZXd7Zjl726vs+K58QpcHWtEXbIVSlb2QD8vBPh7SWDjRbCJV4dg56YBtNXVw9VlJfy8RdCwABsfbvtBRrAR3VH+AZRAP7h7uKCa1tC3Lx3GZ1e3EFwWvTQfElik+BoRQLwkV2YJLwQc5vmU+0LEtoCej34UEWg8gw95D7GCt7TMgrifEAE3AnIE9FwclwBnST4SgEOYkQKHzwmvzZP0LOXMRjw6S3Dh9ic8/vjiZjyW4nameb85PDg/jbsHh/Dslk5cmhZ96mXS7M0zncUoT7MgP9WO1U2N6GhrxY7RLjy7awgnNq/Bzr5qbG7JQ39ZEhtSI0ptobRavZES4cEG2xfpugBk6QKRReVQGhtGsElCe24CRtoqcWDbNHpaqtig+6HATPihZBFocixs8AlBGaYgZJplTAXoCLBRIIOSGSPysWG3RhO6NIinskmzx8MeHw99lAJJWioAZQis0SGIFykbMLFtYONlojUdHuBLkHGBWcTYUNkIsPHjfrYthsqNQN7diqNbJlAdr0Ol2g95IQQZhReyw3xhJ3xYvZ+GM8QNGaEecMhckODzDHIJNY4gF5TQghPbCT5PIz3EHXmRfkj2d0G870okywhw6lAkhwQgniCdSMXnkPvxXv5wBPMafw+k06Isp7ITyrNIJUcLn6HHaUFnshZrk1SYby3Gka0T2DYziS3TFMk7I0CGMjWNuelpCWymJZmVuoymxGgnwssMwUaI2J8W+wJumE5vnsKs6ILatAkzm8cxMjiEovxCxOiMcF0l1nKSwcXFG47UXKzp6IUsUIboSCVs1gSEyBQEmxUS2Hj5+MKFYKNS8LsscmKyowo7N3QTbIZwZG4MTSX5/H58ESKGNEepEWswIjJcgfDQCCxfKVbYl6G6tAi9PZ3YvL4HV/ZPUKEO4fm96/DS/iG8eWIzPri0Fe8SzN8+PY43Ka+fFOkU3jozjZePbsJzCyO4tmsQV3cO4uBkD/Th/sjkO5zqrccgDbee8hSszo9FXaYZFalGVLBulyaz3grPDY2zjky2d5QuMRcXgb7RStBkfathvavThqDBEIlS4UmMCEZqiB8SAr1gl/vDHhKIJEK16HJSebsh2tMNepavmKNGrNAd5ReAUE8vng9EDiG70maEncBSFmsk9IfCqQxFCmHGGOTLOq6S5lwSnh47wUZ4b8SimqIbysx3K2YbFvPXOKJCUWo1EmQsyGF+0Q3WnpWCptQ4FJvYJsfqsK4kHd05iehwmrCjowwLPdUEm3rsWVOGwwSbF/fyHR6hPtk5jFtbBvDc1mG8fmAa90/tpNGzF68szOHS5AiODvXi2IZ+XJzZyHe8CzePHMXFw6dw8eRFnD54HEe2bcPxLbOULTi7cAS3Lr+Iuy/ex4aRWRobBES1Eac0Wryi1+KF9DR8fuECXnjuRZy/8QLO3Hwe526/iEsv3cXVV+7h2VfvEmjekGYUvvPmm7hNuLl19y5FeHPuSbMV337jFdy8+xKuvfoKbhCGnicI3Xn9Hj769CMMVRRhn38AHkdE4hN+T589kU+FhAbiMeUTATcCaETXVGgw4UYuAc5XUcH4UkngIdx8pQ7G1/yevyLEfEn5ipDztTKQcBOAX3NbDAv/Tk240Yq5bOT4GxpcvyHYEGrwK33ID58pZd+fiQ57NJiXcyD0zwVsLgmwubJD8ti8f43A8ifyASFGyPsEGykVQPMnYCPBDcFGiIAb4bkR8oHojnoCLEuxNkuLay7F4Egw88Szs+jVWQQWyQtzZTdu7Nsg3VOA0h+8NEvbzEOYWRQR2Cw8TAJ++Dy8/gGPj9RnYJwV/eDEACEnX4p9aOcH35hhQC2tl4qEKBSaFSgwhaDYSqvSEoFiWxRKhfVupRVjU6IwLho5tghk8ny6IYR5wrGuIBZbaxKw0GDFjaFMnGu1YXdBJBYqYzCcGIBNqaEEmBi0hf4cuzIicLk1CYcr9diaJcfJWgNurnXg1toU3OpKxqkaHWaTPTEeuxw31sTiq731eG2DA4fLwrE9OxIb4oLQZwxEs9INp9fkYENKKDqNfmiL8cVgShh21sWh3xGBvrQw3N3bTSukCpMVMdjfkoA7M20Yr82FMsATgYQaH1pYfgQcb9cVsEYESit8dzc3w9PNFf6EmgBfP3ixUfb18ZO2ZWLId4AY9u3HRn0FijNj8ct7p/D1cwv47oUFfPPiAr64sxefP78Ln93agU9vbscn18Vil7NPgGcGj58l5Pw4Ykp4eBYXwvzo2aUFMRfXj5KuEZBzSUCOiL9hXgLJ0pILIvbmwwsTBBkRbyPgRkzUJ1LC72Xe/9lteHxtG6+bxf2zm/HWyTG8emgYz27vxImxesx3F2G6LRszHYXY0lmCfUMNODXbjdPb+rBnUwfKnbEodCajpaEJHWvWSCPIGpKjUGZVoNAkh1Plh5QoX2Tq5YQT1pXYaJTFK6UZhoviwllXmI+gUpEYiY7cRLTnxWN9SwX2z02jv60ZdlpJBRbmscmQT6jJs8iRY5Qj2yTgJRL5rF95Fm4L+CHk5Bp43hSOXEsU8m0qycMmwEZ0RymD/aCTucMa7gdTaAAsYf4whPhCJ/eFVuEPMxWIzNMVgW6rYNWqEeglPDZPw9NlGdKtOjRm2bGppw17Z8ZQTGhqYJ1O8vo5CpS+tM69qMjcYfNdjiSZKxIDXBDntxIJTBODXCXoied2ZhR/13uZdDw91Af2QFeYvVfA5L0KyaFBSI0gcFEBxgX5IYkWpZ3PHB9EGCRkp1BB5qv5v1Rh0pwoDXE61BHgaowKtMZHUcG04tCWzZibGMfM5IQEM5LHhoAzMzWFualJTE8SUiamJK/NzJTwzkxRpjFFgBHdTKLbaZZws5XQs312GybHNhNmBrG2vY1gUYrE2DgJQLw9faQlFAID5NJisGVldejpHpSOu7sKEJFLHht3Nw9p5mERX7NypQtiqKA7SjIw0VaB3Rt7sXfzEPZPrkdNfqYEMWoqOHOMCUamYoShkdtiUdkAP/5/wmlvdxemR/pw++gsbu1ZR0W6Hjf2DuLCtrU4M9OBCzOrcXlLO27u6sGdhUG8QPB5fnc/Xj2wAe+dnsb7Z2bwOdvoa/vGoQ7xweiaarx+cQ+u7xvF2S09OLppNfYO1WPL2nJsbi3CKI269TXpNNaM6M2xoYPGWUeCCk3GMJRH+aHREI46nQAbBarEUghUikksszjCaRLLTACNPSwEej9vQo0Xojw9EcV6ZQhiPSC8KP18IadRJPcSq4H7E0LkqIrVwxEehpoEGwE2BPnaCDiiw2CVEXQJLdkGviPWkcQo0U0VCmNwkBR7I7qrxHxMDkoyjxcYdKhNikeRUcv7hqOvIAPtGYkot6hQQenNtWO42IGRUgcW1lbi5HADjvbXSPLagQl8cHYXXmH67vFZPDizjYbQLr7D3bizdwbHh7uwvbUW820N2N/bhb29YvHMPjy7h2Bz/AzOHT2Hs0fP4/jeQzi6dStOEm5ObN+J43uO4vrFF/H+65+jLKcByVFGTCrD8bxRg8sxeny8fQu+/eQzvPpgcZ2oF96nvPchnn/7fdx6/W08S7i59grh5t5ruPbyy7j4/PO4Kjw7lOsCcN54nbBzDzdfeQVXX3oZ1+4Sdu6+hldeexPvvvUmOhx2HA0OwUd8v48JMx/TkPiY3/7HbA+EPA4j3FA+FbE3/B6/YBl9SfkqlOASKcfX0RQaRF8rmbKsviTkfB5FCIom8ETKFmNx2GZ9x/PfEX4E1BBk8GsCjVhu4ZeaAMJO4A8fhQd8/2yq/dFAdeWBkD8LsBGjovaN/P8FNh/wmDSvjdRVxX0BNrf24aEEN4uyBDUiXeoqEiCy2I30B7BZnAvnCfiI7Z8Ai/C+fHTrAK7TKnmf54S8Jx1f9Nos3nMJavgsfKb7fDZxj/f4Ox/wmFiocaw5C+OdZRhsKkYyKTSOFmgSSdQW7sWPyJXWxkro/FdC67cCap+VUPq4QOXrBqWvK5RstFWev0C011PcX4Zwj7+CxudnKKa13ZUagV11sbjQ68SZ9jgcqFBhX4UOm7NCUB39FHYTetYnBWI6VY7rHWm4stqO+ewQzGX443SdEtfWWHGqVsPjcdiTH4nJJH/MZ8qxO5f519pwZygBp5rU2FOqRL/FG0OJIeiP88dskQYHmpKxxhKAWpUX1iaGYbYyHpMErU5bKLcT8cpeKurVGZgqMeFMXwmuTHfCzgobSKjxYaPk50txc4FR4Y3p/lYMdXbAx8NNWgxTAhsfb4KNLxtgPwQTaoKZivgcV15jY+Mnlrt4/+IO3N4zhOf2scE9PIpXTozhzXNTBEqCzXN78OWLB/Dtqwfx7csH8c1L+/HVnQV8+cJefHl7Nz67OY9Prm3F4yeencXAYSGT3Gd6cRyPL4uuKO5fnOa+CC4mJF15Epgs5Oo2PLq2A49FPbwwi5cPbcTV+X6cnO7CwuhqbFvXJHnqJtfWYH6wCUfGO3Furg/Xdw/jhYOjuLFzHU5vbsfugSqMtmShq8KBmqx4FKbZCTbN6OjqQbJFiwxaJvm2SMJuBCE4GhXxkZQIyStTGhuJktgolFM5lHC7lGBSQnCpTlKjXViP+QnY0ELrcW4C/R2N0uKaZYkChkJ5rwiUEZiLCSwlBIuSWA2KYwnT/J0iWxhBO4iQxN82RxJ8IpDNNEFLazfeiuREMVlfCBKUQUjWyGFXhyKRSsNOi9iuD4c+lGATJUeA20pEBvrCRrDx93DFyqd+Bk/X5Ui1aVGfnoDN3QSb2XFkGaNQn6CE1eOvkRXpAWeYJxL8BKSshMV3FWzcNnqtgMXPjdDiAqs/U3E8wIPQ4iXlSZR5EGI8YPJZBYM38/twn5a4EGuALxLltMrZ+ArIsfp7Iz0qjBZ8NPLUNBgig6UA1fIYQo4qEJ0OA06OshxnN2MrAWbL9DQhhgAj4IZQM0vQETI9IYT7U7PcF8f/IHPMK7w8YxtGMNDbh5qKShTnF6AwNxcOeyLiLGaEBvMdsb77CYj3CyTYBCNYFoq21V3o7xuS5nHy8/ZBcLBCirHxcF8EGy/mF9MjWPn8XWVZmGyrxJ6Nfdg7PiiBTU9THRLj7YhWqmE1WKAMi0RURBhU0WqEKqKkmYuTbfEYogLdPtaHV45N4e0Tm/D68THcPT6Ke8dG8ObJCWm9olcOjOISIefYSB2Oj9bj9FgTTm9slGa7vjDegtvb+zDf3wgF2629Y1149+JO3DshPDuz0j3eotw7vJEKfBjXtqzBubFG7GjJxIY8I7bXpqI/RYVatT9KQj1RyTYiX+GLEiq28phoFOpVBNRgJAQHICEkCEYaNxofL2h8faFhmxBNQ0gdECDNFmxgOYd7eSDI0xshPG8M8WPZBqI1xUKwEXPeEKDiYpATHQJHhBzxcn+kEgLyzTGIo7KNC5dTFFKcjTVMgYRIgg5/O0OnkiboE6uKC7ApNetRxGcbKHBitcOCpgQdRYMupxmT1VnYUp+Do73VODtcj/MbGvH8XC8enqKxc55669Q8Xto5hisT/Ti+YQ12dDViurUB0y2N2NvXiWMswwszG3Bl62Zc2DKFC3v24uKRMzhxQMhpHN2xD8cINSe3z+P0nkM4sucEbt98HXu3n4YpwIimUD0u6pV4S6fB9XgHzgyvx7033sKzlJtvv4sbb72HW2+9i5fff4A3Pv4Ubzz+BK8/fsztj3mMsEOQuX7vHq6++gouEWYu3HkRl567hUu3b+PSCy/gyp2XcO3Fl/HS3TfwGrdbTEacCYvAA76vh3yfD0P88aFiEWo+FlAjvDaSBycIn/Edf0qg+YTbAnS+JNh8JUZQUb5dEgE7LJtvKCL9im2IGEH1FYFHDBOXhoJrRQCxGCEVgN9RfqML+OEjQ/j3r65pfdTVVP/nAzZX9i+CDaHghw+u75EA5qeyBDV/kEWwEbIIPk+8Nk88OItdWT9JpW6pP4gAkneu7JKg5A+y5IkR6RKs7MYjgs21XQOEFN6b50SA8GK30yLUCLlPQFp8FvFMvE6AzWU+05Wd+PT2AcytLcZYRxnWEWwSowNhCXaDQb4K5jB3pNNSbsiNR3NhEupz4lGVYaPEojI9DuVpNlSkmlDFRrYixYjiRD0t5wg0pOnQk63BUHYkjq9Jxrm1ydhXqcHhOn5YWaGoCv85OuODsKXCigblMvRZPLGnRIsFyoQjADPOAJyu1+LSaisOlimxj6Cy3uaLYQvBJkfL8wrsKQ7HnfWpON2qw+F6PXqtnhhxhGLUKcd4djBOdaZhS2ksGvX+aDHLMFpgxHRZEgZS9Rh06nGirwI3prr4jDxeHoebc+0YqclEhL8HfAk1PmycRBBpjNwDm9fWY6yvR4rB8H8CNt6+tGCZx99feGsCEMSGSiZGdjANIPClxQShNC4C+YZgFPD3SxOp9O3RqEvTY3WuFV3FCegnKGxszMZsZymtxgacnu6mNTrKhnsS758Xw7634WPCyTcv7MNv7x7C37y8gE8uTxNkpqQA4k+uTOKr61vx7Y0d+OYmAYYw8/75GbzFxv6Fgxtxfn4AB8fbsX1dA+bYkG3prsD23gosjDTi7FwXf2sYt6kUru8dwZVdG3CCvz/XXYn+aifqMw2oSdFIkFJgVRAOfFHm0EmjRkrSEtFcW4/Otb3IETOc2sIlGCmNj6IQZOIiUchjxbHh0r44X8pjxYSeEuYR5yuTtWjNikNHXhxGm4txeG4zNnY1SYtnVtrV/F0lKhNVKI+PRqVYlyeecEN4EqBTSlAqsUVJXsHSOHE/FQpj1cixLIJNWmIs7HGxiNNHIzdWBac+FA59BFJFLESsDlq5N7yX/VyKx0lgnkSdEnFaFfSRCmlUnNeqp6U1iBoyCcM9Hdg7PY74iEDUEmzSFSuRKlsGJ4Hf5rkCBg8XKFc9A7OfB/SeBGEfN6aroPdyhcnPCzqxmCoBxsTzMVSslkAPWAI8YfT3hI6/peV5M8HKSpgxBfhQmdGgoKWu5/F4KssCgwZi/aFMNqCpIT6o5nNlh/uij+/u3OYB7JrYSECZ+BFspgkrU4QZ0Y00u3kzUwE4M5ibnMU2EXczyfObxrFxeBhdbW2oq6hAWWEh6quqkGq3wxITg+SEeGSkpSJMISfQiFXtfeDr7QtFiEKalDI6UoWe7j60NK2GOioCEaGhCAoMRmhIGNxd3RZjbDx94OLiArtRh7WlWZhZUyN5bPYQbBYmh1GUlix5ZUKpdNIdGWipa0R2RiZSU5y8lwI+ngHS/CSDvT3YOzmA5xfW47mt7bixbQ1eWOjDO6c24Y2jG3FzB6GHwP7g8g58LAzGy/N47eSU1G11dXuPJMK4EMHFITTKxtqKcWpTC85NteHy1k5cF/fcshq35rvw/O4+vLSnD3d29uDixnqM5utwebQOI1l6lEe4oyTMC6UihoblV6gOkzwr8SwrK8svluBiCQog0BBk2A4o2Q5EEfiimKoDg6APDua+B8IE2Hh4Qe7tDWuwtxSIvDrZiARFMAyExBJDtDSKKYnKN4GKWAz/LrKZYJOLYeJBsCpCJDHL5WynCTq8zqGMRKoqSvLaFJl1KLMQbPSRWC88ZZVZ6E0zYW1KDNZl2zBVnob5ukwc7y7H1dEmvDC9Fq9uX4cXt/bj9FAjDnRVYmdrKebqSzBVV4Hpplrs7u3AacLoc7un8fLBbXj9JHXe5YN44+IRnDtwGCf2n8SxhdM4tvc4js/vwfFt8zixYw9O7D2GU0cv48rFO0hJLkWS3Ii5aD3u0Ij4ODUdW5V6fuc0Ml9/DdfvvkYoeRlXX3xRirE59/xtnKVcuENYIcDcevNNvPDuu3j+nXdw5z0BPvfx0gcf4OUPPsSr776Hl999G8+/9SZu33sdN155FS/cewNXz5xDbXg4rkWpCDMh+CgkgBKIRwQZqQtKgpoAST6hLHZNBeERoeZjymPKp4Qf0UX1FY2kryNC8BVh5nPKF2K4OOUbgs43Yk4cGk3faBT4RsuUxtk3ejm+Myjwt2ynfhev+uEFk+b7vdVVj+orKw/I/vzAZhfB5o8hZslbsyTScQErEkw88egQNpbg5v2bPCfNabMoi91VS4HFIt3Ha4TnZtefiIAd4bERXplFqLkvwObGAp7fvwHvXtiBBwKMhPfnyfnFbqhF0JGCmYX8BGzeZ2MgwGZhQz3WtxRisLkUcREBsEcFoiRJg/ayFAw3F2CoPhfDDTkYrMuSRlBJQgjoq86QRlEN1WUzzcFAdT76KzOxviIJM7WxON6ThusjedhNqNlVrsO2Yi16Y/1QE7Ucm3IN6E4MQ4niF1hj8sZ0rgqbUkOwnudn0hS43GHH6UYTzq6Ox2xWONboVmF9ghxDcTL0mbywozAKzw06CTU67K3SYTw9HBuSFdicGYathJ5L6zKxqypemqW1z6HCQKYGI2WxGMw3Y126no2VBdc392C+OR+dyeE40ZuLM6O1SNXIEPjEGyNiLWKC3THSVoXxgT4EeBFkPBcn5vP285Um6fP185HgJpjWrMzbn/uB8KPSUspWItMShTwqVgF7OdZIZBgjCTzhSNOHUaiAdQqkxyiQRWUuvA5FtmjCQDQqEpVoyTCiqyAW06vzsakhmwBUiLMza/D1S0fxzUtH8OXzB/DBxW24e2ISN/eN4vyWHhzf3E5AqsWWrmJs7SrFgZEmnCKsXNg2gFsHxvHi0Snc2r+RALUGB9fXYltnPjZUJqI9U4tSaxDyTQEoiQ0hhPFZRGClfREuKlJ4PlWLmkwTmgg25QSblppadBFsCmkRlhBgyhMWoabQFobSJwBTJiAmNgzFBKOy+Ajej5Ai3ZeNN+/ZnBmHNQXx2NgiwIbKltZhrikc1UlaVCSILlD+Nu9ZlUAojAtDFZ+ryh4leYXK7RrCFMGL+aSuLlqkOXyH8ZpQpMbbkGizIclIGLLHIM+mRBaBoCDRCIdBCfef/4W0vIIAm6x4E8WMWDWvjVHBd9UyeK94Ck6LhiCfiPGeNuybnkC2WYWOTFq/hNWc4BXIkBFeVv0CGo+ViHZfAQ1hRkfREm4Mvu5Q8ZjWi3l8PRDlvhJqgoqK+zofd0KNtyQGP0+oPXgNz9nkgYghCFmEt4bK0shzwqPjoJUuhgxnsPG0E4pqrVpkKnzRkcJvY3wAuyc3YmZis+SZmRJgMzHJ/QlsnZ7CNsLO/NwWAs0WbB4dx7q13ehsbpXKrqa0FFXFxQSbclSVFCPNnoBEqxkGjQplRYWwJ8YjRq+FNxWxt5cnZIEBCFcI4PBEdEQEOla3oaayChFUrGKJER8vfgc+YgV8b7i6uUOMilq+bCXBJkYCm9k1tdizqQ+7Ng1IXpu1jbXS7MXhEdFwJjv5DOWwxyfAYrLBbI5DRJgSORkF6OYzH9g+hldPzeH1I5vx8rEZHGQ9X1+fhUanRfLYtebasK5aTAKYg60Ed+GRfPnYFO5f3on7F7fji9sHsbW/AVGBbrh7ejvuHRnDsZFaXCb0fPIKvyXK5y8exWcvncCnLxzGZ2wTv7i1gNcPj+K52TU41FmETlHnVMEoUingpBLMjgpFgswXeoKsMdAHen9KgB80/r6IZvsRSeMomm1EmKcHNEGB0BB8In08ofBwQ6AbU3dPJAZ5YXMBv78kA+uFJ1RsR/Q+K1DCulabaEF+jBqphO08wqFYjsHg70fAjkAclbU5OATGIBmMAf6Emmika5UEnAhkagn8rONVNg02FDuxr70Cm/ITMZaXgL0tRdhS5cTW8mRsK7fjaEc+bmxqxom1JTiypgQXR1txboQy1oFLUwO4uW0ML+2b4XvYhvdPzuODU/P48PxePL56FG+f2Ycr+7bi6N6DOHrwDI4dPIfDOw7i5PbdOD2/G0fnF3CUsHPr2j1sGJqBNjIeHdZMXNLp8aohBq8WFCFr5UpE8H1cvHkFN+69imsvvoQbLz+P66/ewcUXbuHc7Vs4c0ukz+MqYeXSC3dw4so1nLz6LM5cu47zt27j0ouv4Marr+KGGEH1xj288tY7eFnMb/PFZ7hx+RKqAoJwJ0qDxyEh+JhguCiEGULOp0w/ITwKeRxCYbkKT84nhJvPhDDPY5bxpyKPOEfI+SgqGA9ZBz6gAXVfG477umi8E6PE62w7XjVp8BKh9Lk4A56NNeAqy/Basg1XU+J/2Jps/74jp+BRRnrOAR9//z8nsFkMHv4jgPkJ2Cztv//sTqkrSshSV9WPIuJtBMhI1/zUe7O4vyiLYLPUjfTO1UWwWfS+/KRrSQAK0w9v7MPL/FBfPzmDjwg5AnbEtRLMSPLE48Pnui/J4vlFsBEem4M4PtWO/toMbOysZlqA/qpsjHeU0MopwDBhZpDwMsgPoo+g01+eKs0w3FeaxO0UDFSKYynoK3eiuyQVvUWJ2FgRj4U1qThPuDjSasVsfji2Fmkw6gxHlzUQHeZAjGYaUKf2oSW0Cl3xCnSKmVZjZYQXBabTo3Gs1oqFihgcbozFeIYC3RYPDMQHokW9Ct0EoRnCzq11WTjdHoed5XpsKzRhNCWSgBSNPdVa3BopwIHGFAw51OimMtxcEYt1xUZsqk5Ef4YW/amEoZJkXN7ciQ4xN061FTcm6rCWjWSw60r4iXlq3Kl0Al0h5qXZsn4AQaJ7imATKOJraJmJWUz92Zj5sWEXAcQyWqACbLxpmcVEBaEm34GGwnQ0FTrRXJKO1Wzg28uy0VrkRF1mPGqp2EXXTlVGHAqTjAQhJZy0tOyqUFjCA6CXecKk8CZceSJBqUB+nBrjnWI+kDbM9tRi60Ajtm3owMxwB7aPdOLIlvV49uA0nj++BbcPbcaNPcO4QBha6CvGeI0dXTl6NKZGoyYpQgrsLbIQYggeIo6qIU0rzTvUlKZhHu4TZOochJlkNrJpalSnqVCVJuJO4lGeEofmykp0d/ejMC0ORaKrSXhXRBcSFb8EI3zn1QJgmFYSTEQqTQPA+9UkK1Et5jmiYuoQMTZNxdg/uwkja5uQZSLAJKmZfzG2q5rXSUDzBGqqeY+qJF7P8qsUE7YRasrilCgh2ORao5GgDUNqgg0pCbFwWHQooTVcEK9GLt9dWYoFEd5uVDruyLMbYaG1lZ1gpJh4XRRitZHwXvkUfJc9hUwz/38Wwaa/HTsnx6QVzeuTtYTgaOwqtaPPFg6T+88R7Sa6YldB7e4CjTdTLxfCjCsVlSvUPi5Qi+5aL1dEizyEmmgBMgQWochiCDdab3coWc9iAnyorKgAfb14XACOL8w8ZgnwglPMZBsqgzM8GCXaCKSxPqxJs+HYpnWLHhsBNZvHpeHdu7bPE2pmMDm6ERsGBrGmZTVK8gqRn5WH7LR0ZKekoqqwBFVFJagsLEZteRlqKyhMs5wOJFgtSE91QC6XSUDj4eYKTyofm8WEGI0aq5Y9A010FOprqtFcV4t4qxFhzCu6ZAP8/BEYEMBvwx8rV7kShgKRHmtGT1kOZrvqsXuUYDO2Djs3DWJjXzeSEh0wmWOh0xhgM8UiKyMTiQkpiIxQIz7BgfKyWvT2My+/vUNbNqKzLBOphmjEs4wtBD0b30uaGCItFrhU8x2J2YBpHBRIBkIkalive4oTsWddLSoI4Gq5D7+LCdzc3YsHV+bx7795B/i/PgT+7n3g/3yIH/7Tp0w/4/4j4P94yO1H+Ns3LuD9Y9PYQeOt2apEHhVbrjoMyVR0cTJvmAg1hgBCaqCvtDK3hvChYZugFKt0+xFuCDzqIH9pXyxuGerpDrmbB6yExI70ZBxYU41CZQjrjQe0IcGI8lpJoHVFnk6JYosBRWY9im0mJBJwtTSkUtRKJKtUMMsVsPAeFpkMKVFRSFVGI1OnRg4VbK6O3wrbkkGC+c66PBygcXqgIQ+HWosxT2N0Mj8W+xuycGN9A852leD58XZ8fWk3/uGNK/jdS2fx+bWDeHiBuu3cDjw8txOPzszj8elt+ITpJwSbt07uwY198zi9cxfB5iiO7ifY7D+LIzsP4Tih5uT8HhzbdQiXzt7EwQOXoNM74dSlYdaSihcJy+/lZOFO51qY+Z/dn/pLDI4M4MSl8zh0+jhOXT6NS7cu49LtZ3H5hZu4cud5XL5zB7fu3cPt117Hldu3cebZqzh75TJOX72CY1cvS3Li+mWcunIRZy9fwOnrV/Ds6y9j77Y51PsF4J5Ki0+C5YSUADziN/Y4mBBDA+ITGhCP5H74mGUpQEd0QX2ikOEzeTA+DArAm5TXo8PxakwU7hFYXmVbccduwc1kKy4lm3GO7eDxpCTsT4jHDn43cyYjJowGbDDo0R+jQ7dejzZtDKr1xh9y9Obv9RHaR+7uPgeWL3f5jwWbKIJNb0PhgSsixubS9u8JJD/8EcQ8AZulbQEOHzB9II5zW0qfHBfy/rPiOPMTVkR8i4Cdpe6qJVm83yLsCBGelneuihmOeQ+xz/yLw8uZSr+xG6+fmMJLh8ekeJkPCEHvS54aAT7M90TuX+GziTgbXiuuE5D0/uXd+ITXXNuzDr0k+NmeOhwY68SGeic21DmxvoZSmy5NwjdQTpgh6fdXpqK/Ig29T8BmHffFuYEKAk+JHUMl8dhKoDi8xolDLfGYK4rCbEEUhh0yjGfr0GWTo1Hni3WpGpSEuaBe64fV5mBURrihO1aB9SlKTGSoMZFOSBGrIWcrMZwsx2BiEEWG1TpPApIKY2lhuNLlxMlmK/ZUGqhsYjGRo8MmAs+BehNeHC/D2e5cjKbrsMamwGiRAaPFNmxryMBIngkb8i2oNQXiKC28fc0ZGEoLx/nBCuzuKIbeb5XUDeXnRmvc3wXravOxwMZYwYouRkMFUIJolfkQbAJoZfkRcvxEHII/LVbhuqcFbmHj52CDm6BRwBQeCENoMOLUkXCatGjMTsRIaxma85NQRuWekaCFJtQfwVR+Mlq7AS6r4L9qBQIoMg9XBNHiD6QCDXJfzmNPQ+HtguggT5ijZLAbaKUl6FCRlYDVZfwfraUYW1OBPlqwrblWwoMe7blGAoQJ7XlmtDFtyYyRQKaJ51oyuM2yqCUs1FMR1BME6xOj0EywqKEiL3cQaFIjCDkRqCToNKYnotqRiKbKMlrT/ShNt0tenRpCRnWSivfQSdKYquc1vC/vKdJ64fHhdi3hSawXVutgnnQT1tCaXN9UioW5TdISDfk2AS9iugDhLRLeGYIR719l10iwI7w51SlaVPFelXYlani8JpHPmaRHdqwasWJUVIJZklQr30t6HIrtWuQRvooIP0WJBhRSigg8tggZih1mlDisSNRQOdh08HNdLnVTpdP6qslKkTw2OyY3oiQ9CZX8X7WmINxqy8GzVUlI934GWpaNzsMdWjG0mdAS7U2Q8XQhqLjDEOIDJfd1VEhGP257LgKO1s9TEgExQhkq2cCHua2CMTgYesKAmkAhujVEvIaa9xKxFkkKOdIjw1GkCkdmiCc6MuJxZGYUu6c2Y356Ulq5e2R4CK0tLSimNZybkY0cZyYyHWnISnWirKCU+7nITc9BamIqj2USdDLgTEpBRrIDZYVFqC6vQFJ8AsEmDb7eYhFLV4KNO4JYr+OtNshY1z1cVsLTdZUULC+Axk5wMaijIcWfEfwjIyIQGRkFBZVDpDwQmXEx6K7Mxmx3I8GmHztG12FisAettWJxyjYk2h2IMVhht6ci1ZEOqyUesiAFDDFWFBaWY3p6Oyw8FhkRhUw+VzwVR0a8FblJNuTEGwmcZskTly+JAXnxrAdiUUmbCulU7hlWFdJMUYgkLKqouLIswdixrgj//Mt7wG/fw//8+i7+x7cv4V++fZXyDv7t2wf4H9+9i3/7m3fwL7++j//+q3fwt3dP49pIM7pilSgiUOVpIpEWLSbVE+Dpw/L1gIGQKrw2YjkELd+Tiu2BkqLmtiYgUPLGRFMiWLZ6lnmuUYdyqwkOPlMigcYaIpfWhlISDg3M52BZC7GHK5Br0MEhRknxt+xR4cg2G5CkioaZ14huqcTwSJ4ndBliCDUqZCvDUMm2ZzArDjOFKZjLjcdsugVjyTEYy2J72ZSHg635OFyfg8O1WbjQU4UX53rx7pFp/PbFc/jdy+fx9c1j+OjiXnxwlnrj9FZ8fG4ej85Tb5zaheuEmjO79+HkwlEc33sMJ/edw9FdZ3Bk93Ec2rmbULMXZw6fx7OXX0GasxIBwbGo1aXgvDUOr8eZcLeiGNtKymEOCoXXL55inUxhOY9jdmYz5mY2YWbLOLbtIqQv7MThU0dw4vwpgsxFnCe8XL9zE8+99BxuvHAdF29ewMXbl3DhuWu4eOsmLhFwLl09i7PXz+HZOzcwsZZGK+vxqwS/j2VBBJpAfMQ6+Tg4CJ9KkOOH90P98FAhvDZB+Dw4hEAjx1uUd4xmvFNShLu9a2gk9+FkWwO252ZhLMmOdXFx1EN6NClVqAuNRn1YJFaHR6AvPBrrFZFYHxqGTSy3idBwDIVqkO0f+oN8pe/3T/31ykdBMvmBQJnsz8Rjs3fD4nDv/01X1E9lCWwE1CyBzRLkiPMfEEoeEGwEYEgiAOYJ2EgeHKaScHsJapYARsjS/k+PPWDet87O4vbCejx+7gDeFwDDe/4UaiSwEc8g7vHsDrwj4EZ0URFsHt/chxePbERvmQCbGuwcaMDGxnRCjZh11YlhpkM1aRgUACOghjDzR1LhkGBngGlvUTxGy+NphWTjUJuDlVeDHWU6bHQGY11yEEaytCgNc0VllBfWOWNQHO6GRmOwNC19eaQnBqgAW2IC0ROnwFCiArNFJvTbQ7HWFoDpfBKwNQDt5gCM5xqwPjUU59ek4vTqBOwo1WFrfgymCS8DSQEEGzOurcvFxf587BBdLVY5OlMisLk0HtMEuN2tWQQdG1oTw9GTpsblkQaMZqqwn8cX1hRJHgBfl+Xwd3NBhO9KrC3NxMHNQwgLDoCnpzcCffwgk7qrvAgzBBtaBb5skPz9fOFHRea1/K9QncV3QQtpoJIQWJKMpqxYpFl0BBgZIgM9EBMZBA0/qFBfd4R4uyHYi0Dj6YEA3tOfqVi3KJAKU0Z4knnzd2g5+7i6wJcK1HvlCngsWw6PZ5bDfcUzcHOhrHga7lTInit+Bn/XpxBJOLNEBcKuUxCmItjgq6nkDajPs6K1OAEdtGQ7SxJoTdsJpHHSul5deQQgllFrqhrNqUbUp1tRzmtKCDcVBImq1BjCSDyqUxPQUFaC7u4B1OenE4b0BBcDmjNMaEozoNHBfMxbRxBoSBPnFgGnNpXQw+06CXDEtgGdhYThhmIszG7C5LpOgs1id1U189QQpGpT9H8kVRLY6KRz1QKQeKwySYeyFAMyCTY2TSjSE03ITLRIkytWOvm8DhPFiCo27mK/KisRFZmJsEbIUZubhNaybL4nJUFILy2aKXVFWXnvrGRs7u3ErolxlGcm8zobYdCA/flm3G3JRIHPMhgINhoqdRUlgvUlysMFkR4roPZehRh/T1rzXoih5S5iJDRUgH8AGxFg6sXUm0LoIdxE8h4i4FTFctewDqi9PaAi2NiCfGAS1nqoAgVRCmSFeLGcErB/cgTjfb1or69FSX4ONLTaddLSBHqkExIKcwqQEsf/WlKK3MxsOJJSCTyEm4wc5GRkIZ1A46TFmZeegfysTBTl5cFhtyNMESoBvIe7pyQidkZG5exJyBHA40hJwdiGDUiOj0Uo4cuZEIvwIH+INdTkQQSz6GhYYvSI06ulYfM9VbmYWdsgeWy2DvdhU383Wgg2ImBZrO+ji7EgSB4GpVKHYCo7X59A6HUm1NW3YG7LTlTXNsMWl4TS4jKkpSSzfOORxfItoMWcTwtaSB4BJ0fyvhmRy/LPoWQQqrIIuELUtNJVvh4YoWHzD589j3//7bv456/fwr9+8wb+9dtX8M/f3cW//vItQs57+LfvCDXf3cc/f/s+/v3X7xCA3sClTc0oV8tREB2J5FA5kll37PyWLfzfMQJoWIZafv8ixkbLtkDATTQhRuXDc4EB0BBYowMCEOXtTcBlOXu5Inz5U4jx8URKVARiWbZ6Mb8Nr9P5+xFUopCmViKJCjJDo0SuXoPksBBYCU65BrajsRYkEGpiCbwOpRLZej3z6JCn0yAzIgy11hisz3FgQ0YCwSYFWzOTsLc4i8ZePY73VuNUfzVe2dKH17atw9Wx1dIIqfObO/DOyW345Yun8PXtI/j8+n48urAdD0/PEGqoN07O47mF7ThHcDmx5wSOHSTM7D9OuDmHY3vO4OjCMRzbu5/bh3Dj2VdQ2zRI408NS3QcJm12PE8ovZ+bg5mUWH77dtgIY97LliE6UoHK4hzUlOagvqEIra1VWNPZhInNGzA3O4Fpws70zDi2bpvBwv5dOH78IM6eO4YTJxZw9PBuHD92BGfPnsOly2dx5dopXH3uDO6+ehPjNVVYTyh/SaHAfX5vizE2MnwSFIxPCTEPg4LwiFD5CaHnU5bPB0F+uKsPw2tVhXhzuAcvzWzEjt42tKQ7Ua/So0MWjj7m28hveZ7fxNHQCFwg0FxVRuI5AuXLOi3e0sfgPZMeDyjvxRhwWROD1iD5D9GrfL5/5hcuj7Q64398jI3w2PwINpe2/y9g86MnRmw/2V8CGwE0D5l3CWykc+L4E4+N5LX5CdgsAs2iLHlrxLwzAmLEvRfnoOF9/mRfgM075+dwa+8QwWY/7l/Zgfviuj8RcY34/feusoIyFTE7S2Bz9+QkwSYJk52V2Le+DePNORiuSpEm5huuJthUE2yq0p54ZxaBRoCMSPuY9lF5C/AZrkjCdF0KDnRkYEeVmcChxdYiFdaKwN6MKPSkRCPV5+eo1gahNTYSVSJwLj4aBeGeqDXI0SaCSqXp5H2w3qlGrz0c7bFyjGbreT87Om0ytNHiGkhTYWNmNC73ZOFgnQW7K0zYkq/HtnIrASUcu6sMONuZhiuDRVho5POnq9GeGIbxYn5gZQnYUufAGCGnK4MKUePNj7wSexocmC214tS6KjSnmRDq406YWI5QrxXoLHbi6NR6aeVodyodEWfjz8ZJTAHv7818tNTF2kNCFIGeMNGa66jORX9DARpz4lGeTCvTHA1jdAjkAd7wojL0J8zIRH5CSwSVlkJMJ7/qGXi4Ps3zK7jtQlkFHzc3KebHh2DjRaveh7/vQ6XnS0Xoy4bTl/u+HoQenvd1F6kLfFaJ6wk9bDg9CDxeBB/Plb/g8Z8hwP3nCPFiYxLgCn2oF2KjA+A0hqFIeD2o/OuzY9GSZ8fqojQCUDraqnLQSilJp9WVQcWeEUuwiUVdSaG0MGJDUTbhxYhGp/AEWbCaFmGTk/dx6FBHqZdghoDj1KMxwygFljcSdqoJKLUEoM7CJAyyMds7vZFKukPqUhJdYKKbqSpZdIfFSPlqknXSNQKG6glPdbxPPeG47smssVUZVmTHa2BTK5BJRZYZb4bTzDzZDtSmxaIhIw7V2XbU5qWhJt+JfEccbMpwWJWh0NJqjqPyEMsxuPN9iSUX0ix8jpwkTKzrxfymMRjDQ6CPDECcSo51rLO369LRQMCIWf5zRHusRCTLM8J1JaIE3BBe9L6EGpapCCLW+hFSfoQZbrNuCdGJrigeMwjPjOiS8nQlyLgjivdR81qllxvvtxw2mQ8sBKB4KrX8yBCU8j+2EtBWl+QhPc6GAja86Y4UAonwdBhgs8QiOTEZjsQUFOcVoKK4RPLCpKakIcuZgeyMdKQRaBqrqzA6uA6TY6OYndgkLUQ6tn4ICjb6Li5ucHf3JuD4I4SNuI+3rzSsWyx5YLPY0FBXh7ysdNi0KrRUlcHExl3h74swKotgKueQAH9E0SrOiTeht6oAs93N2LmhF9s3DGBqeACleTmIt8VBo46Bl28QPLyD4EWg8fGTwY/7/v7B0BN4Gls6cOL0Bdy4dQeNDc2ItVqRQqBKjReeTiv/vxnZ9ljk2K1Suecmx0pSQPgWaVaiFRmsC6FeLlhdmoZ//Js3gf98H//+y1fxPwk3P1Dw+7eAv30X//77D/DD7z/E//z9Y/yP336Kf/ubx8D3v8bdC7uREuaH5JAQwmUIdG4rEEtgFYATqwhGnFhxWy6DkVAXQ3jRi1FQVIAi5iYmkODD8jUEyySPTSTBJtrLCyrR9USoEd68JMJSkkoJHa9XEY7UhKNEwokICE6JCkUqt8UMxeWUHOZ1BAehxmJGvkYlLdWQpVMjjyCZQcDJJ+AUxcSgjGlHYiJ6k+wYTUvFlswsbM/OxLNDa/Hg+FZ8dGoLPrkwj9+8cAx/98ZF/M3ds/j02gHcPy2mg1jAZzf342sayl9QXz1ivvtnduHW/nmc2bEDp/Yew/EDF3D4wHkcPngKR/edwbF9p3Bs4QhO7D+GGxduYXR4G1Z5qhAoi0G91oozNhPeSLPjGiG72ZGAChqL9jgDvGikhcj8UZaVKhkbRXlJKMyjEVGajc7VNVjb3oAuSn1tCeqri9C9phETGwewY24j5ufWY2ZzL6YnhzAzPYJtW0ewc8cIdu8Zw/nTC6hmvShmO3qYgHgx2A/P+bjiPV8/PGb9+tRfhs8C5fic9exjvyC8zTJ8jXD8SlMhLq5rwe6OGrSw/ahm/pHAMByJ0OEaIeUVvuc3NNF4l23FIwLZV1Fh+CJcjs+iQvCY+x9HKPBJRAg+Zd14L0iG06zPDV7ePyhdvb9f+bTbI6PZciDwP3rm4T/tiiIcSGDzv/PaCHAQHpElkFny1vwp2Py0a2pJFq9nKgUTE2q4L0BHAhKCz5L8CCk/2Rf3e+/iFtxeGMJHImbnT/IsypPfoUgeG4qIu3n/ym58yN956/xWDFQ6sGl1GXYNNmOqrQDrn4DNhlrhtXFKUCOBDUFGkieA01eRin4BNjw2QrDZ2ZqBfc3JmCvSYm+1BeNZEVgb64vN+UbUGWRI8X8KjYSaapNCmo+jxhSKDPkqNNgiUa4LQonSF01mhRTwW63xQWeyEj3cniu3oys+FM2mYKyJD8MEQeZCTzYWaqwEGSsByiB5bNY7Q7FQa8PJjlRaJzk4vDoDm/INBKhQjBXGYnt9GibKEzBRlYy2VCpPczBm+F/FkO9tlTYcbM/G2hwrVDJf+BAIFJ7LsZof2rHJYegig7FyxTMIYuMUzkY7lI1KlCIARmUY4k1axFsMsBq10LLShwX7IogfkjcVk+vyp7Fq2dNwW/ZX8F31C+hChYueHw0/5L7aQmxoKSdIpCLdHEFly8Yw3BdKuT9CqfSCqdxkVI6+rssIKGJhzl/AfeXT8CAEefHePq7Cs7SSwOIqDVcWImKDfGn9i+4Bb3c3ePKct7s7gUnAkQs8CT7uK5YRfJ6RFoF0feYXcKOIGXjF6taBni6Qe69EmM8q2I1K7Nw6ywamHaWpJjQQXqqdNtQW50kxNrX5GYSNGDRnEmjSLWjOMDM1SiI8OI1OA0FGdH3pUZ/ObSchR+qmMhB2TOjIS8BwYwn2TAnvQweKBdgwf6XkiRHdV3pJhGemWsAQUwE2DbyX8ABVCa+Q8KQQxnIJNrEqBa11G98vlR4b09ayPNQSUGpy7MinojOEByPA1YXvjP+NVpVYJHPZX/4F4mjpRrA8lVQiYWxok2IiCUUEm4E+bB3dCCUtcy/35VI5pvq54mhBAtoVtLbdn4HaYzkUbs9AyXcfxfcdLmKzqLhiqaR0hN4oT4IP36mItYkh2OoJNAJwxIy0GgKOWDdIKCglgTeK7z+C9U7t44EYWpBKQpMYRZUg8yPY+CInXIYipRwNKTaUpSYjNyUJeWlpBJVkydOip8VoiDHBZrZBxNUIb02WM12KX8nNzkYGISg/Jxv5VHJ5mU7WWSPrLN9hdQUhKAsJVhNWrVwpeU3EsO5VLh6EjEB4EGi83L0QSAtYeIUy09Ole6xrX41tYxvQ1ViH4qwMFPK4WauF3N8PKlrDhck0ICoKMNfbjt0bB7Fr0zDmRoeRaDFJYCM8M4HBEdAb46DWWaAlzISERCBYHgpvnwCERahQVFaNtb2DyMsvhs0aK3mV0pIS4LTHIS3eJgWLpyXYkE5FlpVCoEm1oygzFaXZ6ajMz0GuIwlyt6dwbKoNn92YweOTPfji7Dp8fWUTfsv9/3RnO/7htQX8/dsn8J/fv4h/+Ogm/sujm/inX72OL9+5gVgqrIDlhMxVnrC4u6AwLAhlqnBkhIfCznKziy65EBkSKVbCiYVQExsshzU4GBa2EwYCn+iiEl4blZ8fory8ofLhNy4gx5NwQ+BJVqsRGx4GjZ8PxRcJrIcpAmKoOB1UukU6Qr6NhkNiAsqZt5mAV6JRw8Y6kqGOltacylCqkEvlW2SwokhrQqXOijZrEnriUzHpLMRcej52lRXjb2+fxT+8cQm/e/EYvn3uEL554Ti+ff4Evri6Hw+Pb8GH53bhi1tHCDZH8fULp/DB5SO4umcbjm7djoPb9uHUgXM4dfAyQeYcju4/y1TE2BBwFo7j2vnrOLjzBEIDzfD3NSAu2oZ5kxUv2HR4vaoIm/Py0VpZjjWdjaiuLoQP2yVvF1esrirHxGAXVtcVo7GmAG0tFehsq8bq5nJ0ddShva0K7at5rL2aUsVzFWioyURxUTyqKp0En2x0tIgFM8sxMtiEydFeWPnuIp95Cvtaa/FK/2o8n52KG3xnN0IVuM2yeMXdEw8JOe+wvt3LTsN13vdQazl6kghjBNdpmQJ3ok34WGXCZ5HR+DgsFB+yrB+xzEWg8aMQEVQsw+ehMnzKduUjGr4fCsBRheEhweZeQBAOEmyK3T1/CHdx/95ludujpBTHAdmfQ1fUj2Bzef77D27s+eGBCAB+AjZLkPMj6BAclkDmfcLFT+FGeG8einOUn0KN8KBIYPNkeQZpBmOmAmx+CjCL6f8KN++L6y9vJdgMcnte8gIt3XNJ/ghsrs3jnWsEG3HtlV346LoIJJ7HaFMORhqLsDDSjpmOYozWpmG0zokRsYyCAJsqBwarluJpBNgspv0itqYiDQNlSRirtGPPaifmSmKwvcyAfTWx6DR7YmOmEpsLrcgNc0Wi31NopTVeSohpSlCiUO2PrDB31BN2ijQBKI8JRqMtHK22MLTERxJ+5KgnzMwSmgZS1aiPCUBnYgSmiy243JdHeLJiR7kZW0sM2JSnw7rUMOxvtON8bx72N6fgEJ9ne7VdApt1mXoc7CzAZEUCNglQyjRidYoaA5kxOE2wWWhMxkKrA315FpjZePm6LEMwFVYjrf1jmwdQnJ4InTqSDbcGFlpJMTolDJQIhRweVGarXFbAjfAgZBWtblcqUHcqOg8PL3hQkcZqQjAnpjBf14C9/TXYP1CFLauzMVhmw1qCX0+xDYPlSRgkKHaXpaI1L54gYUOlw4iiOBEcq0aqLoKNYBjMoQHQBnojlArQl78tJpXzWrUc3oQWL5fl0rbHSqZUlGJeFgE0HlS8HoQdEQzq7ekqgY8Pj3lToXoTjrz5zF4EJnfXZ+C26il4LP85Vv7sL1FZWY+5rXtRnGpBfaYJNRkWgk02urp6UF+YiToBNjzWkmGVvDatWQJwFqGmgZCyuE3YIfSIoGQBOQ1pJgKKUYqxGWosxo7xYUwNrkVRvBb1BJ4ap5liIrxQUoSHhiAjPDcCclINqOG1tbxnDc/XpdvQTHjJTzAgVhlKsIlDdlIirFoVRQkl35W/+1Nw/cVfw/Wpn8Hlqb/m+1qOeLOBYCjWhlrBMlXDYtBLo3/c+Q5S+a4bslMws24dtoyOIlgEitOSVoRGSNAylxWPDeogVAe6I9XfA1HLf0YoWU6AcUcoy13F92qjQrP6+yDag7BCKBKeHI0YFi68NGJUFCHHSDEH+iBdxPhEh0HtxrwEV+HBiSHwqFk2Fl6THh4CZyhBIVqBUtajlvQEZMdakUWrvDgrC1mpqQQPD4SGhiEnOxdN9U20eivhTHHA6UjlsWxkM19OdhZyc7JQV1OFVMKBifVYdGOl2uOh5G8E+XrBdcUK+Hj6QK/RS7MJu65cRVmJQF9fhFJZlxbkY7CvBxEEl5rCfKQRIGMiQpFCWCnOzoDNEAMZ8wrYNkWGo7OqBFuGurEwOYrZ4T5sWLsGBmUUlFQWYWHRUGtMsMQmIy4xDfYUWvLJaVJQsaubN7x8A5FbQPDv6EZufgniE1Lg4Plke7K02GmKPZFpAtKSk5CZlkLYSkdxbhbKCnJQXpCL+vJSFGSkQ77q55iuFevF5eC5Hjvu9CfhzkAy7vQm4JW+OLw0kIDb/XbcotzpTcLdoRS8s7UCk8XxCPr5zxDu6YtUKq8OfRQGCcRtOjETdTRKWWZFtNJzqOBSCb+JBJgUvhcRN5MgD4Y5wF+Kr9KzLoigYg0hRulDYH0i0d6+hBw/mAhCdoKMmGE4JigAiZERUkCwg4DjpBQTvGv4futNRqwlzHbz/5YolXBQ2abxPWYqtRQdspQGigm5KguKKFUatsEJmRhMzMOW7CqMp2Xi0mAHvrm0D+8dHMebCxvx2r4x3Nu9Cfe2b8A7O8fw4Mh2vLZ/Ds/tmMbZ2QkcnprG/pl5HNi2Hwfnj+I0web0/jM4uec0Tu49hxMLp3Fo7wkcP3oRcxM7aJjFQSGzwRSegHX6RFwzm/F2bhoOF+WiMT0TLWUV6G9rwJrmaiiCgrDqqeWsmxkY2bQOYyP92DI7il27p7Ft2zg2bRrA8PourOMzd3c3SYBTX1+AshICelYC8tPjkJ+RiKy0WJa/iamexywozUpBBOtgJL/Z1tI8rKfxONtRjf1rG2nsVuNoSRbera3G8wTpXSyrHn5XfZlxqIwJxdpgb9zU6vE5oeZLhQqPFGH4WBGCzwk1nwmoIcB+zvL6LJgQowiWJvX7QizPQLD5JCIYn0aH4AOCz/P89nfw9/M9XH8IXen2vbe77yNHWvp/fIzNH3lsCDZ/GjwswQLTD64Lb8w8AWYH4YVAQ8B4yHMPn92BB5SHPC/kAc9J3hzeQ4gEGn8CIUKkQGGe+38Tcc3Strjfh4SVO4eG8Pb5GXwkhpTzmLiPOL+UStsi5TO+RxGjox4QlD4m2Dzk9jRhZrA6B4c3rcVcZwlGahwEmzSmaRiqSsHQky6ppS4oIesqCTeVAmwc0grfMw2p2NmYRJAJx85KM+YK9WjSrsJojg4bcgxwBD4NR9BytDn0KNYESmCTH+2DvChvtNjVtDICUGlWYDXBp8EciobYCH7MoagzybEx34q19igUR7iiyx4hdRudX5uJneVGbC9n5awR61EZCD+R2NtgxzmCzXxNPLZX2nC0Mw9r7NFoSwzH4e4SCWzGK+zoz7dhjTMG63JMONlTjIMtqTjWlYXBAlr7RiVCfD0RHeSFJn5ARzf1ID/FDLmfJ0LZQIl1pFxXUlkSIFxXrZQm6YtmAyTWmhKQI9aM8mQeD573orISXUE2ZQDWNxVgTV4sVju06EjToCtbS6jRY22hGWuLbGjPMaMz24o1GVT66UZ0EhK68+PQV5iAvuJk9BQloaswEZ35CZK3Y3WeHY05iahy2lBES0MESsYpxYKPgYiWeUHh64ZgX1f4exJsqMBdhPdoxdNUXoQXgo87QchTeHFoiUpChezptQruHrTaue+xgnAXokRn7yjKMuP5WxbUEF6qCpzoXtuLBgJOnYAW0QVFuGnNsj0Bm0WPzZLnRgIcXie8NS3cr081EogMWFOQKHVF7ZrYQLDpQXmS8MQQXATY8H7VbKzquF1HuBOAU+3geSfvQ7BozE4gaMVLI16K7GakW3RI0NF6TbajqrAQIbSOf/YXf4Gnf/EXcHnmL+D29F/B9ZmfE2x+Lv3vOIsRISzLQEJLrMmAMLkcf/2XfwU3wqyDYNNIK25uXT9mRoYJf668D9+Zuw/C2GA2GqMwZ4lAj8Ib/TEqJLg8g8gVP0ekl4vU7RTNslcRSswEGDMBVO1N2OF71Yi5ayhiGLg5yFeat0YEB4uJ+TJVETDynIr1RcfzhgAfqFyelqbqz40ORToby5xQ/nYsDQOrFkm00pNNhAI1oTc9HVlUGpmZ2UhOdqAovwjpKU7k8JiYHyYrI4vHUxCqUMBJCCouLJAm4KspK0WmI4UQvFLqzhRdn16rXKlwZAiVBUsLVXrxuCIoEOFs2BUBvqgrL0FbQy0iqYTNaiXC+JxhBDRffgeBhD7PVaw3oiuV70x06znjLBjpWo0dm4ZxaNsMds9M0jKvhcw/UJrNWMw0HBahRmBwOCUMQRQ/WrorXTwQGBSGvLwyVFU3I82Zi6RkJ5xOglhKBtLTs5DuzOC+E1mZmcjPzeH/ykdFabEk1fxvDVWVyOF5X/6HorQEtl/p6OH3tJbfYG9xAtaXJmK0LA6jpTaMV8djti4BO6sTaeQ4sLczHyVmDUyeAajW0fCIZVthoSFEqBk0GNFn0qHHqEE30xZNNIpYljnBAcgIDoKD7yoxWIZY4cERcBPovzhqinVS4xcApbcAG6YUtV8gjHzXiSLWhkrWKsAoPJygG4X0qChk8Hi+WoUaAkK1kd+GwYBKjQZ5EZFIDYtCWpgSznANMiJjkEllnBltRhYlN8qCMk0Cmsxp6IrNwcbUUkxnFmEuJwMfHZzF+/s3496OIby8bRCvEGpeJ9S8t3cC7xJqXpifxNmpCRycnCPQ7MPh3UdxcOdhHJo/hBOEmDP7T+EUgeboztPYu/0odu06ga6ecfj5RLPco1h3YlAWZcM5fRzuE8ROJsWhPEyBtpxMtnV5fP/paOf3ZeI7cuE3GhbohzwaEvmphBS7Falx/B/JsSjKdKC6KAfN1SVor6vA6poSNJbnoaksj4CUh7o8J0rS7cgl2GSzvchON6Aww4bCpFgaGG7Q8ZvOdtj5LZiQwzanlO1knYiry03GbFM1tlaWoiY8FPHPrID66WUoCFHgqjUWD0Kj8WWAAt8Gh+KzUAUBRoZPQwIJNgF4LAKN5Qp8Ig/Fh6FyfEqD47NQwg4Ngy/DFfiM6X3mv0qYnWJ5Z3q4/xC83PV7eaDiUYoj7c9ouPeTGJv3nt35w08BRJLrwgsjAEaAzaI8lMCGQMNUQM4HPCbAZ6krSvLeCLgR1z85tgggT1Jp+w8g8/9LBDg9vrUbLx9ZjzfPTuHRzT0/3vfHe4u8hCHJk8T89ylihJYAm0c8/4gwtKO/mpCShYOjndjeXYb1VcnYKLw2oiuq2oEhAozw2AiY6RejoygDFOHJWcfjI9XJ2N7sxGy5GSMZ4dhdHYf+xGA06T0xURSLtjg2zPKVyIn0wuokDcr0QWiKjybUeKFI7YdaMSMtjzUkRKPOFoFSbRCPRUgenYqYIIzkx6IjgWAT6SHda0tFPM50ZmJrcYwEL/sakzGYIdbQCcdCczLO9RcwTxxmyyw4P1yJgUwq0WQl9rXnYe/qLKzLNWCY1lhLkgpDhKaDHTk41ZOP453inBEOTSiCvFwRSEu7OtWM42NrkWmLxoq//gupAQ+m4gkJ8ER4EMEsLRHdTTWSFRITJceqZ/5KghkRS+PJVAT3+qx6CoWJanQSUFoyzViTQ1CjdGYRYPhsHUw7ci1oz+W5PMJMHuEmy4DV6Tq0ZcagI9vE1Ij2LBM6CBdrC9g4s4Hu5DXdBTY20nGEnnh0U3pKCG2VhNCaDHSXp6I5Px51BA4RQ5MTq0RqTBjsKgUshB8VwU3B/xkgRgO5LJO8POJ53YWXx1V4cVbBw4uNsy2FDU4MWvmbjTlxqC1Mx+qWNtQXZqGRUFOfYaY1RiGENDFtSjdJgLPULSV5b5wmNPN4M/MIsBFdSp0FfNbafMxvGsT0UC/Kk42o4XPWZcQSWmzS5I8CZuoIOCIIuIYNU3U6GzGxfAL/gzrIG0EuBJWf/QXMUSFIsRqQk5KMspwcRMhkUtdcuMwPakUQNKFBsGijEUXFIVbxFmAjFLYY7RZvNUlrgD31s5/Dm1CXYiVcZ6Vhy7oeTA73woPwt+ypZbzOFSt+8QsYCYp7+ZxDQW6Yt8WgSxkGzTN/CY2vGLotYifcEMW6E+26TOpKsocF0XoX89d4Qu/tSnhZLk3aJyZhi2cdMhM+E4J9aYEHwejrLl0vuhnMLBuxFlFmaADSgjylBTTXpBhZ3lmozctFVW4uagqLkJeZARUVoY+3D7w9CRlevtIirWJ6Al8vESvjTSjzks4po5SIs9rQ1d5OoDNLVnOskQ1/egaiQyMQILpKwsMIgU8TZPyQEifWUZNDKUY6yQLQIMCmrpow4wt3grKaCsssJjhURUIujrmsIDi60GqXwYPbfgQcHRt7LeFNxMSs62zH2PAQYtQ6KERgsiwU3gQcb59A+PoGwc9XBh9u+/kFS9ATFamFVmtBbGwyUgg0AmwyM/IIM3nIzs5DYVExiopKUFxcjMrKClQRZmqqqlBXXY2WhkakEui8CRL5ecVoralCdUEuKgsKUVtWjsq8PNQUFKAmPw/VuVlopsJtpLXfnJuGxow05ESr0JfowLjdjlGDGhti1BjSE2z0agzHRGMjYXqDWY9hC+tAjAa10WEoDgtBFt9Xaogcdr6zeIJOLJWhRUaAEbE3BBuNL4GG/1Hl7U/QEbE5MiQQZuyUxDB+nywHRwShRqki2EQjV6VCBSG2kuVVrNGiIFrJtpTfskKJtFAtnKE6wo2BQGNBltKC9EgjMiNMKNHGo96Uig5rFoYTC7HJkY8hWyxen9uI31w/jEentuDhiVm8d3ga949vxdtH5/DKvkk8v7AVV/btwYnd+wk0B3Fo5yEc2XWAUHMYp8SEfPtOYmHXcWyfO4QtW46hsXkYnj5KuHpFwjdYg2SFDtsN8XjRYMYXudm4mJiAPckJuFJTgKtVWbhWkYWXW6twsSIfC4SXo6X5uNxah/ONVThVW4qTNWU4WVeGg4SX3SyT+exU7CnIwMHSHBwh2JyqKca5+nKcb6rC2eZqnGqtxIH6QsyXp2NbcTr/qwWJT/8caTQ0axOtKEyIQXaiDtlMCxwEpowkOEWAebxRKp9kvyBoXTyRERGBk3yea7EG3NGr8Drr7UdhcoJMAL6gfBYikybx+4TfqUg/kmYtJuyE+eOTiCB8GRGCz5j/XULQlSB/bKIR5HT1+CHoaZfvVRHqR1k5OQf8/9zA5qcxNkJEt9SDGwJSljwyYpI8Ag3BQQDNkixCjRABF3/onloUcd0T+FiCjif7i8f+IIvws3h86ZwAqs+e24NXBdicnvgRbCSIEud/sv1Q/DbT+wQtATYPr/BZr2zHZ8/vx/6RJvSVpWPvcCv2rqvBBoLKWL1TWtVbjJAaFgHEhBoh6ypSfhQBN8Kjs7k+FTta0jCcEYGJfC1mS0xoMXij0eCL0Txahno/CWAKVP6oNoeiPEaGlkQlinlMbNfawlBhDkFdXBQKCDM5kb4oNYYhO9oPxTqCTZEd7XY1SnmuwaLAREkszqzNwWyhHlsrbNjTkIKOxCh0JUfiUIcTZ/rzMUZ4mSuPw+mBUmykwu90qDFbk4KT68oxlMvGqNCC1SkqDBdYsbA6ExeHynCiOwc9mTpaEmI0EsHGYzkqqGyPrG/HusYCKs1YZNoTEG/UIpYNW4I+krCgR258DNKM0TBFyeDn9jQVIIVgsIoQtGz5M4jiByAWBxXzwtSIoFoq+QYq99ZUAgvTNqcRLU49mrNj0JJD0CHYtBB2Wgg97QSZjlwrWjNMWE1YWJMroCYBXQSWtfk29BXG0gq1oivHxNSC3gILevjOe/n/+oos6C+xYV1ZrLQyu5g8caA4EQMlyegqSKAFRYtOzKeTZiX4WJAfr4fDrIRNF4Vgbw9a7yup1D0k61o0DJ2lKWgrTEZDUQbaGpvQVJwtgU2DABtaTMJrIwnhZrFbiufSYiTQEcebebw1k/8li+BCsGnPS8BgfTHmx4YwQ4CoTDETYmiZpln4TELEtlHy3FQSMKsz4lGcYoXcjZBBmPFb+QsoCBOqED/EG6iwaUFnp9hp+TmQKFZOdiSjOJVCq62QAFqa44QjLlYaeSbioaIUIVTeAVKcSXhICJ76+S+kbrwUE8Em14mZgS5Mr+9FCBsp16efwaqnfo4VbDDDlj+FeYLNvDYE25QhGIqUId1rGeL8XBAb4A4TQUXjRSuQcKMm3FgJNGLq/US5H9IiQ2AP8UeMlwvMBJgEwlkCAdMe7IP0cCo4mTdiWPdSaPWls/F0cj9D5gVn4Co0msPRx/cnuqIy42zI4H8Ry0EE8v8IL4mnuztWLnchnPnQalYgJDAY8kAZQuQhBAg5ZEFyaUVuc4wB/t7e8KRVG8ZzkSGhBBE5QcQNMj9fyTMTG6NFa20VEk0GRMtlCHBbhTBaoWJEXE1hAZQERBG4LoLmtdER0BFsVBGhkNH69vRwh6uLKwFnFfzEEGee9+Y3oY8MxbbJCWweGYVFWvhSLKUQjegoNZTRGqiUGmg0Ouh1Bkls1jjE2xKRZE9FujNbkuysPOTnEmYKy1BSUoaqymqUl1eitrYGtTW1hBuCTXWNJGva1yAuNg7+vvz+SioJNtWoL6XVX1GB5ooqNJWWo76sCjVlNUxr0cY8ayvKsLaoEN0EvcGEOEzR+p+iApw0G7HZYMAmix5jVi2mE8zSdp86Ep38fx3qKLTqVKhW0gCLikAWgS+N1n4KrXo731VcsAzWQAIOy8MUEIwY/yAYJJEReGWwyUKQGBoGR3g064gazkgV0gmhGVEq5Gv0NPxMKI2xoFBjQL5Kj+woHRWxXgKb9LAYgowZGZEmXmdEGiEnPcLA9taKWpMDnXE5EthsTC5AU5QWx9ob8e3VI3hAqHl4fBofnpzDg9PzeOXgDK7tnsSlfVtwfNd2HNqxG4d3HZTk0I4FnDl0Cgd3n8Dc3GGMT+7H2PReFJR2YqVLOFa5EVCDVAj3D8OQ2oSbRjPeTbPjk6x0fJqViW9K8vBdqQO/KadUpOG3NTn4Lx2V+PehNfhhQx/+x4Ze/MtID/5ltAf/PNLNtBv/fROPjw9I8v+ZGMC/jfcxTxe+X9+B/zrciX/c0IP/wvz/sLEHf7+xG38/shb/9/ou/E13M96qyMVLlbl4sakUZ2vysbUgDUPpiWgl9FQmiRGfIi7PJC02msCy0Xl5wUAjaKK5CMf76rA7PxkTCj8c43d7i+X4KoHzrYhw3I+U42OCzKchvvhU5osvZT6EG2+CjT++oBEiJvN7m0bKFRpMm7x9kbGKYPPUyu9jtHqCTRbBxufPC2x+7IoSIuBDQANlCWweCq8NQeZPwWYJbv70mARB1xdhSJInALS4/wR8lgBFiPi9J+nStvjNT2/uxt2jI3jtxLjkfREA8wGB6eE1wpfochLC/A+vUnjN+8KDJLYv78CHl7fgqxf248REO3pZ6XYNNOAQIWeUYDPe4MTGujRs+BOwETJUlfoEcpIxXGnHXEsGttQlYn1WJLYQNAbTolCldmdDHIghKupagz+tB1qdcjdUW8RwxAg0JdASifSkFRKCFjEPii0SFdZwZEb6wBHihQJtKD/sQJQYwtCXE4s6nssIcUO9LRxjRbE42pGBiTw1poqN2N2QhmZbBIZzjVhoS8KRNalYT0CZLYvHwfYczNWnoz05GptK43FobR621iWhL0uL/lwThvPN2N2UhrMDxTjZm4++bD2UXk8jhBa1GOVUlhyDIwS+ocY8WNUhiNUpYWFjZtFQQYjJ9Git25QKJGjCEUuJCglAgHDNi9FMPrSS2fCHBPrAEhGARJUMKfowZFhUyKLkW9QoidWhMjFGGrZcI+JGqMhrkgwUIxoJHG1Z8WjPikN7hg0dBIU1VGxdBJyevFh0UzqzLZJ05drQKZZryI/FGuHVKSQAPZE1hLeOHCPWEHg6+X/bWSZdhKDuAt6jIA7dIh/TnuIEdJenoaM8FzpFMIJ8PPl/gqDix1tMRd5eRCAqpTVbnIm1ra1YzXy1wlNDUGngM7WynJa6pATcCLBpy1mMvWlMFyOmeOwJ/IgYGwE2A7WF2L6RYDPUhzI7/zd/p8phQq3TynexuGRHlYNQk04YynWg0BEPX5enEeS5CoWpiSinhV1dkI70RDNs+ijksjHNS0tBEsGmMCURBQkW5MWZkGpWS8HQcXoN1OEKxBJslIpQuPzi57DQOrPHxcPD1RWey5cj3RzD30rhM3VhZn0PCtkgOuLMMEaFwt9tBTz++i8wEqfFef6PyWA3rPVfibVqOXL8XVhHfRAf4AYLIccg4MXbHRqX5UwFxIjFLv2RFiEj5PjC6uMKi+dKxPq6wc53bA/wgoXXiOvSaPnl0QJ0+KxCZpAbCsO9Mcx3vLUxF4XmKFioTGOoPHOSErC6vgZJ8bFwOhwoyM1Dc10DqqmwxcioBGssTFTIYgI9MbLJx9MLQX5+BJpgwkUMEmw2JCckIj87h3DDMvf1QiZBsDQ3C3EGPcIC/RHMeuxBQFeFyFFXUoysJDvkPBYglh/x5D3dVxGIvBFMC1lBCAqRE6oIS66rXOFLgAqTBSLA0xVWnQa75uYwOjSEUAFUVOQ2kxlxFvEMdjjsyUhLSUEawVTEXeRmZSEvSwQ75xJmcgkzRSgjzFSUVaCkqBTlBJPa6mrUEWjqa+tQU1WNqqoqQk4t6urq0NHRCZ0uBorgCNRXNaGxhgBTWYYGwksrpa2ylNsEtcoK1JWXs+6XoId1p1kVgTXKcAywDRpQBWFQQ2Wt02GD1YiZJAu2JBixge1Aq0KOBkJLHdPa0FDURkWiSilibyKRHx6GXEp2RBjLUgG7XI64oEAqUTkS5KGEHDlsQSES0FgInFZKQnAowUbJdk90LWmQyTQrWotcdYwUEFykNaNIb0O+1oJclehyMrG9NFCMyAg3EWYINQSatHA9IVmPHO5X6BLRY8/HTE4t1iflo0wehU0FOfj00iF8eGoLPj42hU+OzuC9fZO4s30cF7fP4ZSYfG9+Nw7NL+DQriNY2HEYu7YdxLa5gxgb34uxycPYMLEf9sxKuHhEwctPh4BgLSIDIlGvUOFsjAmvWQz4JN+Jtwl/D4wGPLYa8Gm8Gl8laPENv/GvM234TVES/nN5Bv5LdQH+vrECf99Wje+7GvDPaxvxT131+K9dtfintXX4vrue0oD/1tOIf+lrwn8faMG/Dq7Gfx1qxf9D+cfBVny/jsf6GvFvvOZf28rwz62F+KfmfHzfXIDv11TgH3ntb9c04J2WKpytLcZkcQYq2QbH+XkiKZiAyfos4uc2NFdjP4GpN8+B3KhgFEWHo16pxDqVCjuUkbgQScghrL4TIsP7MsJMUBC+YZ3/iu3kV2wzhVfnrUBfXKARMOrlgzQX9x/ky1y+T4qNfZSR7jhAnfBnFGPzv/HYCHkghCAiAQmBZglqpK6oPwGcpWNL8iHh46Pru6T0f/H68L4/7bL6I5h5ckxsf0j5hNeJpftfOz6Gj28sxswIuPnw2h4Jahb3KVd4f6lLahFsPryyAx8RbL54fi8ubu2hUkvG/NoqHJHAJoVQkyqBjfDa/BRsBNQIkTw2ZYkYq3NgW2sGxktNmCwxYDgjGp3xISiJdEF7YjhGxGR4xgCpG8oeuBJlxlDUxUVKQcQZClc0xEVJ8SS18UrkamRwhHohSxWCLLWClq8LcjTBaKflXqQNRqrcHbWxAlAIL505GM/XEGxM2NuciUZLJMZLEnGgPRkHCTcbc82ErGRMl9mwozULnalq9GZocagrD3vb0rG+wIABKngBQ3ta0nGqrwgn+wvQk6VDpMfPEBbkA7mvO/LjVASbZjZ6Dii8noGWlrQ6JBCa0EAqOgVsmihpen4TlZWGlrgqlA17cACCZQG0XqkUaP2GsqKHB1CZsPGP5segCfaDITQAJpJ/bLQMdv5fERicpY9GnkEsw6BEQawapXY9qlJMqKOib0m3oYVg0EIgaBHeDoLD6nRCBNNm7otuntaMxe4qASxr86wEH9GtZUaP8OIUWtFLIFzL8lhDyBHdXT3MJwER4UNAU0cOobQiHTmGSMhcnoGM/9/KZ2vITUJzcSqacuLRV5mN9sp8rG1uRlt5Hup5XVNuPFrzEtFE6BJdUovdUQJsbFKMTQuPi5mGhZeqSQT+pugXY2x4jfDYbB0ZwOzwACpTLBLYiO6/OoKQABsh9ZlxyLGpoQ7y4vsWMwQvR6i/H4pTk5Afb0YeoUbMWxIfE4W81AQUZ6XCbqBSiDMiy6ZDJgEyw6aBM1YrwYmcwGa36QkpblD4ESisMdI6Se4i1mSFC9JNRjQUpmDzujWYWtcFp1UtzY9TlEZQSo5DbFgwenm/58pTsVm+AkOhHthuj0FTmC+Kwn2pzPyRIiek+LoilpAbxzpgcFtOgHGXYmZEmsK6kkKLL57bcT5usBLUkgK9CTorYCLs5ESHIongkxXojvLIAPTyvWyvzcCR/mrCsBJpVLINxQXobalHvjMFQ71rMbZhPeqpvCuKS1FRVIaS/GIU5hYgM80JrVqDAL4z0U3k5e6GQD9fgkUIzHodUpOTkExYCQtRSDEyOjbgUWykA7zcEch3JbwygbRoQ3x8kU4IMipV8OO7C+L9PHkv4eURQOTP/GIaAlmQjHU/GHKZnPU/ECFU6JFs8DWRYUhNTECCxYoIwo9eqUZKfOLiRIEphBlnGjJSU5DOci3My0JlaRGqysRImUrUEEDqqisWIaS6ElXlZdLCnfUEm9rKJ2ltNWp4rlYATH09WlvbEBYeifDQSLTUtaCBAFhZXc481WispJSVoZKgJu61urIcVZYYNLJ+DJv0UnfTgIpAownBsC4cvYSdZlrvHdEKbGTdWUPorAgORhWBpiIsFKUKBYr4/gpDw1EcHo5Cwkw+pUDADdNUQnQyYU5IiiKMoBMqgUyCPAzxTBPl4ZIkKSKRodQhW6kn2BBqmOarTShUW1CksaFElyBJkT4BBTobDUAr8jVWCXCc4TGEIgNSw3RwhumRxf0SlQ1rYjOwvbgRo2nFyAsIx+r4OHxx9Ti+Pr8LXxwcxyfbNuDD6RG8PjmOC7M7cGh2H/ZN7sX85j2YIchsGlvA0MgeDI3ux9TWM2jvnoM8Ih7LXAn6cgOCohIQEWFDXpASR1RGvKTV4PPsVLwTq8erkXJ8oI3AR8ZwPDKF4zNTFL6mMfctv+tfZZrwn7Jj8V/yUvCPFTn4+/pC/ENTGf6po5pwU4//1lVHwKnDfxNgw/3v1xJuuhvxz5I0EXSa8d96WyT55+5m/CvB5b+vrsE/NxXhv9Xn4l9rcvDfK7Lxz2Xp+MdyJ/4r9/+ppQT/T2cNfkdgeotG1V4aPk0yGZLcvGHw9kNzViY2NNSgk0ZbVX4yqgpTUZudjIa0eDQmGNDJNmSjWYktujAcUspxm2D7Hg2CR6zznxPmP6bBcE+AjTwAg76eiF+14ge5i8v3dov5kcWsO+Dl4frnATbP7t/46J0rInh41w8f3hAeGiFiOYPd+EjqiuI+QUMAihABMRKsPIEX6Ri3hUdGBPo+FMJ9ATU/go2AGZE+gZsPxf2fiLj3A9F1JHUlid8SoLL4mx9RHvOaDy7M4dVDI/iY58QxATwfCni5KuBHpJTL3KY8vCL2mY/HPro8jy9u78f13UNYR8U911mJExNdGK1JkeJmRqod3E6jZGC4koBTJYKJxeioJCrAFGn01EQ9waYlDeNFBmzO16LbHiLFweQqVqLfqcbm0jhUxPjD5v0MnJF+qCTUNFKaKdkKF/Rlm9GdbUEqz6VGByItMhA5MZGwhfpB67MShcYINCUbkadRIJ0NfKU1HGO85+GObAwRorZU2zFf60C52h/TFUkEGye2ipXDs/TYSkDrdyoxL2YXpsLvSlFhZ3MaDndnY0O+CevzY7E+14Q9Tak4O1CIM4O02PKMsIR5QUXLWhnkibIkATb1GKcVIJY2iKNi1RJqDIQasXqxTRtFiZCORRGGwmmVB/t7Q0brNcjPi9ZqACIoUcGBUNMyiAmjMgmnpRZFiQ5BrDIEcdFywk04Uth4OtiYprAxdejYGOpC4dSHI9MYiVw2CAUEnrIEPWodIqCWoJAmuqyEl8TMbRHPIrqrzAQUHnfGSLI640mMDv9/e7bw6MSjKy+Wx0S31qKHZ63o1hJDmAk23VToxgAPBKwg2FBRyTxdpHldMuK0aMhJxEB1FtbW5KOzqQ4tpTmoy7CiOTcBqwk9bby+LTeWz2SRYKZJBBCLbjbxfAQbMSxcjJCqdYj5aBZHRfVW5xJs+jE93IsKgk1dmgVVBBvRBSjSKu5Xp8fBqPCH51N/jSBPN/h7ukuz4MbrVMhPMCOb8JJOsccQCJ3JKM1Nh12vlNZ8yhBQwzQ9NgYpFh1CfD0IrIRsqx6G6AgkEoBSbDGw6bVY+fQv4OmyAqk2Pl+hg1DTiZmBbmTyvJjJOI3XCFjK4TUtZhUul6biqD0c0zpvLCTHUPnJqeR8UaGSUZl5IS7QleKBBH8vOIJ8+Q2sQjzfbaLMW+pychJuU4J9CezCm+kHm88K6N1/TgPADc6QADj8XGkgeKMnSY2tJamYyrdhirCewe8knpDQlpeOtoIMVGQ7UZKXjZyMTGij1dISHz4e3vD1FhPnBcHHyw8enh7w5HvzEnMhCbDxFfXTD94eHli+bDlcVq6Ch6snvNzcpbijUNZVkUaEyBEWTFBh3tDAQESHhEiTRiqpyMWIQKNOA2V4qAQ2YmSVGC0lZz4xU7Ho7oqikrcZjUg0m2DRqBETHY04vR7ZScnIc6Qhj9BVxOcuFpMECsnJRCn/S2VxPhqryiVpIow0VZWhuaYCrXVVkqyur5aCkJvE8g71tWgg1IjRXg3Sfg2a/r/M/WV4HFe29w3PGQiYxdzd6pZa0OpWt6hFLWZmZmaWJTMzU+zYsR3HzOwYkxhjO5YpsYN2mNkQJ5kZ/9//LsVz5jzPfb/X9X55z3xY166qLuqqXWv91tpr713G+lldBTnvR6PxQmNdgzT+TnFJBYpLK1BSVIiSvByUEI6qc3KRpvNCkbsLxoUHoz+EToC3N9o0nmjmtkZ+602eBBv+v1yRt8H31WbQosFbh2p68uUe7shXKZGldEY6n1c6l9MIOal8RmkuBBuCTKyKUEe4ieLzi+FyjFKNcAJNmEwpSTgBJ9zZFRHcHuPqgSQPLbJ1AcgjvORog5FNydWGoJBAU+RjQoEPS1+TJAWGEP5uJAz7Eoj8pETiWJUOiUo9ctyD0OQTg9kJBZibUUbo0iJT7YmPd2/FJ/PG4c3aNLxfnYmPG8pxt6cdh3vHYX7XdEwavRBju+ejo2suWjrnY+yUNZg4dz3i0+ow3EyNZ0Y4wcLeE/aOPlDI/eBn74oJbl444uWLi4GBuEoY2EA9uIf/96hagZOss+e0ClzzUeNdOgofmnT4PFqHb6K8cY865F5iKH5Kj8R3OVH4vjAeD6sz8HtDAX5tKsIvLYQVAs6D5jI8bC4nwJThUQOlsQK/NAmplORBXQmPK8CDiizcL03FQ+qWR3lJ+JVQ85DO8P2sSDxIj8D9TC7nRuI+ddmvBKKDUWFIHzoM/lb2iJcTPC0tpZn1M6KDkE+4qciKQ1NBKjqrctHTkIf+6hzaxCQ68xGYFxeE1dQJ2/10OOThipMKGV52sMdGfjMthHz/Ec8+Vlpb3vM3eA+4qmQrRgx9lmDzp/9dsOkoTyPYjBk4u23ePQLM4ycg8t8i1gdB48m2J0AjSiFSxEaK6MwljPwhf+zzL7D5Y19pfwE2POeT8/5/EwEw13jMle3zcHR5Hwa4PCDuQ8DV/xCeezvPK6I0hB0hA9w2wN9u7l2Gl1eOJ7DEYAYr0Lrp3RhHUBhXHEERZSwBJxb9BJs+kURcIPJrwqXcG7HfpJIIzK+Px9gULcYnaVDlb4tiXzlSVWboidNiQqYfsrwd4GPxLEKcLZDp74zGCG9U+lJJeJpjYkEYSkPUCFJaIoIGPlRpixidK7SOlvCmgs80uqPUJAagkiPa3R6loW6YnB+MF1rSMIYQMrs0BlNzglDm54hpeaFYVp0wOG1CsjchJh71YS6YWRTO+zNKCchTC01Y25WGngQDuhICpe7eS6uisbkrhWCTITWthfID1CoIKnbDkBNCMifYTK7Lg9HFEQFqGQI0zjC4OcNLwIyCMEMv3IX3qybYuMvs4EZxl9vB09kROlc5fNwIRBp6bN5uiDJ4INZXg3g/Gl1/Gl0ayDg/T65zm68n4nw8kODnwVKNWAJerMEd0WJ2anqNMXo3KbIj5pSK5/YkAk9GkGZwfpwQLQrCfVDAZ1UQrkchDW1BJOGAUhTtiwKuF0UIoBB5LoFS81AtRSQz11Ck/B0CTgM/fL2TFWyHDoEDjZ4wggo7a2lsnaJ4Kv3yFHTRs2qrLZOaoqpTwlBBxVSbRKghUNUm85yEJtHcJABHJBFX0zMTY9cIqBFTKeSLZrdIvdTDq6MwCbP72zGDYJNl8kWuiFIRaHLCDMgJ90VmmC9yooKk524z7GlpDBoxGOHIoc/S43dBcqiflN8UQ2UZ7uOF9Pho5KUnIUSAIp9TFJ9TjL8W4QF6uDjR2BLWLEUeTZA/wv28pQkwo/hbFNftCE1igMRwMQlmWhRm97RgakcLTDR6IVR0QZRgLgfS2KV4qTDJ5In9FZFYm+yJVbE69Pu6oNLFBlVejsh2t4HRYRhi3J0QYj0KoXbmiFTZIsTJjHBjjmCZJUwsAy2HIshyGI2QAyIIOwGWQxDlYIlYBzukKW1Q4G2PPr6ftfUFWNdThjlVycgN8IBJTSNKyI50dmLdEom7ThgxZATs6Hlaj7SQun+LWbkdRFIuPVExaauDvS3caXS1NLYCMEQkRUwL4uAgxq1REHa4r6U1ocgccl5fZk+YkTnB18sLPl4a+Og8oVWrCO8OrPP2cLK2hEHjDqNBBy9uV/H5ygk4opeLPyEmgM8q2I9QGBKMRDHKcWQUsuLikJ+cRBhLREFSEorT01CamYGy7AwUpqegNDsTVQW5qCbQ1BYXoKaoQFqvKshBdVEu6ggwtSUFLPNRXcz1ymLUVBJw6GULwKmvKKeUob6ynLBTDDsamYCgADQ31vL4QlQUlBF+SghJ2VzPQRWhJtuf+sNLi3qdBiUuCuTRCSklpJTzORUpCKs0UqL3TAn/YyEdk3yFE2q9PNAd4I8OHx808r9Webghn6CX4SxDCmEqiWAjCWEmTqEcBBuuR9PQxxJ04pT8lp3pxBBqIuVKRChUBBsV6wi/dRcPpKh1yNcGoVAXwjoQgmLCTAml3C8MZQJovINR6hOOKmMUagKjUBsUjUpjBMopxYSeTDcfgpUemSpfNBiiMCE8BbOSMzApOh6dKg9cKC/H+7mx+CYrBL8VxOEfxen4vb4M73d1YlFdLzo75qOraxHa+pZi8qyNmDxjLbyNsfjT32ylfBorOxeY2brC2loDXxs1WlVu2Kb3xgmND97NyMAWOm1LCQirWS/XsR5tkdniKHXmBX43N+iw3Q1Q4/MQD3zDb+gnws2DKANFT8BhmWbEbwSRvxfF4e/lqfi1OgsPqX8fEnR+qS/8H/KQ8qBuUO5X5eBBZQYe8pgHxQl4QJv1MDeaUGPCw+wQ/JIZhkf8rh+mhxFwAvGQ13mYHYnL1DVVw6lPhg3HbDoJl7ub+U1HoztIjyKdEvGutoj1dKDOJZQalUgxGVCYyPeQFUYnLxHjyzMwtygZz2fFYmt0MDYZvDDTUYbCURbwG2X2WGVnc8/obxjwcFP+p4BNxoqdSwXYzL/3xu5F/y+wubL7f8LM/2n5/9QM9USe7Pdk3/+WP8DlD8D5v0IOAeUqAeUal19ePhpXeR4JbMS5RYSIcuUPubxzNqFqJs81i+UsbuP6jllSjs7p9TMILVGY3piPFya3S81QY4pMhJpICpcJOP2idxSBpqcwAqO5fTTBp78wDJNLIzCzMgJdsa7ojFRJCcPFPnJke1hjbLIP+pJ1yKRyNlg8gwDZKKT6OKGHBrDI24kw4oSphKNsP3p+TvRuRdOM3BqB9M5dLIYiUG0vzdxcECJmunVEhKsNKiM1mJBjxNrmNCmJWIDNuBQfFHrbYFZRJOaXRKI+RIW5/A/TCsJRHuCI6flhGJ1E4x3sjq44L6zrTkc/j2mP80FLtBcWV0Rhe286NnQmYHRuEDxobNRWQ6EY8VdEutlgcVspxtVk856egZZG393JAq40SmpHc3jKrOClsIVOZQ8979uHZYDaCaFezogmeCQFaZEhcmiiA1BMMMgTSbCxQVw3ojgukGKURvUVZeEfibNSpOKPXkCF0YHIonFPD9FLIhJ8k2jEE33dKZ5IFEBE451AiachT6DEaV0RRxiKFwDlo5H2SfBzQ6q/J7KCdYQeH5QI4CHsCNCpTghCTVIIgSQYVSnh8HN1kpp77Ojl29M7FyMtWw75GzJC9RhHpdFDsOlqqEZDQYY0jkxdikhE5jkExMT7DXbxFr2g/gCmwS7gAVLvKBFdyv9jaoQWKpouKoQZvS2Y3tuGbP7PvHAD8nlvohkuO9Rbmt8pOzIQsX5ecBAjKA9/BiPFgIIjh8FXo0ZcgA7R/O8i6Tmc/zUjQcwWnU44VSOK62JqhdhAAzyVjoQaM9hajIQrjU9mYhziQgPhKbeXACfM6IsAGmiR4BpDQKpMjsKc0W0Y19ZIqHOCh8wBGhouNxotMYhfsKcMzaw7qyqjsK89HRv5PYz3V6BDY4cWjT2ylebws34WQQ4WSKbHHyw3g7fV04hW2SHG2QbhTpaIcbRGCuuOAJhUZzvkunsR9nUo9Q0gcCejKzECSwTQdNXi3b2bgB/ewb5lk+Bj+QzBzQWpfn6I4DE6GkilkwIOlvZ8PqyTXA/29YWOhlnt6AA1DbOKMKKws4Gahj4+NERKCvbXa+HmoqTHTbAhlDhzHxGlkdlaQy5yZri/BCqEHC8adD2BztfTDf6EGZ3KGVqVAj7urtK6GIXY5KtHuL8ByRGhSIsOR0pkKGHGhMzYSGQTOAuTE1CakYIyiuiFJMpKvquq3ExUZKeiIicd5ZRqQkyDiMoU5RFosiWoqS0uRKMAFkpdeSmaqytRW15IsCmilKCay9WlBagvJ/gU56OpogQlWRkQ05KkxoZjSk8NprVXYnpHI2Z2NmNqUxmmNFShIiYO6R46pNMQJRP+kvm/Ux1skMXnkEmoS+V/T6KkyBz5jmRIZx3IEsJnVu3pjlYfPZp0WsKNFqViPi/Wj1TCYzJBJlEpwEZJsKFBlKI1SsQQcuL4fgTYxCoJMXIXRMnp9BBqBNhEuLgj1kXLc/gRjoOQpQlAnpa6wMeIAt8g5BFaSgwmVPoQYvwjUEWoaQyJRbspAe0su1h2hMaj0RhJXRyMMkqNbwia9D7ooV7YGxeJ95JT8HV8DH7MicTPheH4rTAej4sz8GtFHn5oacC21nFoa5+H7tHLMGPBNvSOWwVn5zAMGSGDub0GNg4aODpqoJDp4UrAKXdR40Uvbxz19MaVuGScjE1E99NPYYLZMEyxHI75dlZYZe+ATXI5DqjkOO2uwBWdM277KfFRsCu+DFXju2AX3Gf5KEaLv9PZ/Af19T/SgvB3wsPvBJRHZUn4pTIdD6iH79fm4H4dy/o0Ao3YlomHlYQf6qWHZan4pZT7FvGY/Cj8khuOB7mhuJ8TjAeZoYSZcNyn3rmfGYT7GYF4QIB6l/qvddQI+D47FNPoKH7ZkCPB1Df89i6XpWB/aQIWZodKTnBZhAZp1DXxdL4TfZype/nOtEqE6/mug9QoCtOgiTqsMdgX+V46eAwd9dhL5nivMDt5ICTQsMJi1H/AJJj/DjaDEZv/BhEh/x5xebJNLP87zEgRm/8L3Dw55slx/1P++7fB3//f+wiAGSC0XNuzAIeXdUv5Ntd2iUjM3D9EQM38QbDZNRuXds/6l4j1Nwg2V3eJfRZidEEEJlVn4IVJLZhSnTgINqWRhJpwLoejjxAjZAyhpo/rIrIhwGcy9xmfH4CeeE/UBzqScK1QGahCZYAKE9L9CRDeyDUQbMyfhp/jCCpjGTqT/JCjtUedSY0pPEe42gI+BJsAZ1vo7c3ho7CBkmDj52KHPNJ0YYg3wcaJYGOLmmgdJhM+1jSmYHpuCBbXpaAuRElvRY55pbGYwfuqDlJJMNOT4M3tMswqiUZbnB41wR5oj/LE+vZUTEz3Q0ukFu2xekzPC8aO0ZnYMz4D+6fkYXNPGrZPLsfCljz058VjSUc1xjYWws1hJNzpVXu5OMBLaQtf18EcGZMXPTKCRiqhIYdGWURKSkWeSQINOo16ZYLoFURDz2Uxsq4QMcWAMPLVIg9FNNGInkXcX+phxG0VhJ1yfnAiv0QATkFUAA2/iGLQ0BOUMnit1ECtNOlfSpA3kgk7QtKCdEjwcUcMjX2siGSIKJCIDnFZgE+8QU0gEk1bHkhmmeyrRoZRg1yeO5/AI3pHxRi9YSOmdrAYRQ/eTEr8NHv6L0gJ9MJYfuhjq3LRVVuOmpxk3nMI7z+QYGREfcog3Ei9oPif6pIJSlyukrp9C8AZjOyI/BoRuWmRIjaJmNXfhpmiKYrXLoz0QS4VQzoVTFqgBskBvH8+23iCja/KESqbUVDZieiYHfSuCoTr1IikBxjJ/yxFbBJiCDYZCKfXJOAmwtcLId6esBj2tJTk6kbFKnJIRCJreX4WEsKDaaxdpYRi0bQicqjifDxRRY9tVn8XulqapJmqRbdoFyEyGRQ0/EYPBZL91GjJisTSnjICdSzGhLigW2eP8UEeKFc7IIxwHMT7Fc1NqZ7OCBP3bDYcYfZmSHQyR4ztSORze1uoD+qoHHMV1qgI1GPrvNl4fuocrJ+zAEdWzcOnr+3Ah2cO46ub53DrwGaEE4bk1jaELbnU3Vqn84Cfn45woUWotzcigowICw5AkFZDAHPjNi/40Qjr1S7QKp3hp/GAj4e7lPOi9VRLA0/qKQYu6wkqAl4CtJ4w8njR68pE8IsK9EF0oC/iQgKQGBaI9MgQZBEYRAK3WM4TY44kxxFY4lCaloCKDNaNjESUp8ezTEBVdjJqctNQLm1LkAZOq+W6kKpswg73q8pJQU1+BhpK8tFQnIeagiw0EVYaS/LQXF6MtupytEhSgY66WrRWVaOlogJtlWXcLwfdtfmY2FqIuaPLsXZGC7bP7cLeeT04sqQP++Y0YdvEcqzvr8LqnnIsbc7GxLwkpHsSLGh442wtCZl2yHaRI5dgkitG/OWzSiLcxBIOox3tCSVOSHBWIM1FhWQnR6Q52qKCz6qJz7xeo0GNxgt5rgROHp8ohDAjACeBQCNgJobgIsAmRqFCrLOa666IVohIjisiuR5BiVKI7e6IVrLOu2qR6OKFVLUOGRo9MnTeyNfTIfIKRZkmDJXeoaj1CUO7MQbdQfHoCIhGe1AM2kNj0BJgQoMhAHUaA0ZrdHjeT483EiPxXVocHvId/ZxOsMmLwsPSOEJAEh4WpuJ+aTZ+qC7FvuZ+jBv/PGYv3IGi8l6YW+kwYoQnbOx1sHTQwUbmDWcXf9Y/LQpVHljIurNb545XAoLxVjHfBb+XuVnJ2FibjdEGGVqsh6Nv1EjMsLbGSkc7bJc74KSrDG94KvCutzM+5D6f+srwXZALHoS54+90GP5Bff2PeAP+meSL39OM+CUrBA9zI/CwIBYPixPxsCIJ92mnHlQl42F5Gn4py8Sj0kxCDeGmmHBTkIBHuTH4nfD2iHBzP8eE+1nBuJcRip8IOD9nhHA5BA+yw/BNWiTGWljAf+godHmp8VE+z08d/LOI7JSkEKRy8VVzAd6qz8VhQtOarFjMyYrG6IxgtKYJhzAUeZH+SAvlewrTUk+6I8VfgzBXFdQjzR57qxT3gvw1Ax6ushWjRgz9T8ixSfsDbObdu7zrfzZFieX/G9hIIuXNEBpEScgQpQARMb6NVP4h/8/jpGWpOeq/oeaJSOf892OlaMwcXN+7EC+v6MXlrbMIN6Jpas6/5A1eWzRHDY6rQ9AiIEkJyry3N/i7gJ/re5diYnkcxpUlYu2UFsxuFE0yoQSbKIwpiUB/STj6BeBIEoleAQ35Jqn31PTKGEzKD0R3rAaFGnOU+tijKVKD1mgtuuM8MTqZld/PCSYnMYfOs0j1dWSFMCLNwxrdyb4YS6jQ2z2DAJUNjCp6xXbm8JbbQGYxBH5uDpLXnk9jHU9DEu5ig/IwD8woCsO61nQsKKNRaUhDkY8TGvhBLKxIwCRW4Gp6Af0pfmiP9kQj4WkSib0hWoMyoxuaTe7Y0J6GmbnBqKeH0BilwTQub+1Ow6sLSnH9hUr8eLAXP72yEMeXj8ZLkzvx/Nh2TG6rQJDGCaEaBeJ93JAe4I58GmApByQ2AGViBNxEkV9CKKEhr47zQU2cyHPRoZJeSHWcN6oIUZUxOlTw2VTxw62kiMHsKsRcSkK4f1mMNw3/YHJtMY28aEISzyCLcJdDoMk2eUuJxZnclhbKjyiYMCNFNoRokRaiQTr3TTfpkR3lh0xKRgRLky+yaECzQqkgCUUp9DqSRdTHQOWqkSNWp0QUywhKsE4FJ5uRsBgu5pp6BtYjnsaov/wJSQEeGFeeggm1BL7marRREZbFif8chIbUEGmuqBqpeUuIUZJyaULMwbmhxLKYNFMsiyaw9uxwdFIBzeptxuz+ThRG0ysN9+b/1fE+dYMRmxAdgU2DBF47IUCLWH8dYo16hAtgIbiE03OK0DpzuwYxAQZkJsWjsrQIRk8PihphPjoCkEqK8jjSgPkbdBLYqOmB+9N4B3pr4EID5UIPXUQsPGV2UlNgeUo0pvX1oK2lDTY2DtLIwyoe4+zgBIW1PUI8+Q5o4JvL8zCL9aM5xh8Twt3RH+iE1gBHdNOzq/KlYXO2QYwjDafCEmnuTogn5ETamCFb9LrJTUVTbAQa6fWPjwxGUwAh09MKizpqMauuCW/s34s983vxxqYp2Egj/c2N1/HjxZPozIiBm8IZem8dDF7uCDB4IoxwG0koig4KQKTRiBB/P4T6+SDM14BQgxgt2xMJkSbEhYVKo2f763XwE0LAC6AE6gmCPt5S0nWwzhMRfJaxwf7S2DNpUaGEGBOyY8OQHSd6okWgJCVWkrLUOFQRXCrT41CTlcjleNQQXhr53xpzU9CYl4yG3CTU56egIT8V9XkpqBfbxXJuMmqzk1BLQK4T2wrSUZefjubSfLRXFKKVQNNTU4zOykJ0VRWhg2U7y/bqYrRWFKGTkNNemofpzRXYOKMLR1eMw7l1k3DxxTF4ZWkjTs2vxOk5ZTgyIRe7R6djY1s8VtXRUamKwaKKKFT5qJBoNxLpTjYocXdHGf93OaGvgpBS4u6BAjc6K4SSKAcHmOzsEOZgj2jCbSphRWyPs7dBlkKGep0OdZ6DYFPo5iaBTQLhRwIb5WCOTQLBJl4CGgE3KoKOqwQ2ItcmWimaFNXUkSqE2isQ7KiA0UGOEAclr+mKcCd3hMncECF3JejwuyXopLnpUeDujxJPOj+ewQSsIDTqTGjTBKCbsDHLwwMbAnxwJCIINwkyX2el4l56LB6lROER39FDPvuHBUm4R8ftp4Jk/FCQhm8ImB+WFuNw/wyM7lsCvV8S/vyMNYabOcPSis6BrWZQHHVwsuP36KDGDHcNtvE7POTtgetpGdiSmEDn1hO3X92HT85sx619z+PQ9G4szIhGBx3BDvOhmEqnabWDJfYpHfCamwAcOW7pBOC44Ct/JX6kYyoA51GUB36jXfk1QYtfEvW8dz/8lh6IfxBO/pEbid+LY/FbSTwelSQSapLxSABOeSphTSQOJ+BXQtBv+VH4PTcav2dH4jfC0S9ZJjzMNOFRupBQ/MpzPUyLxhxbOqrPjESNXIXPWA//kUYISjXymYXh5+RQPMgI43MiDNam48umPFypTMVmAtKsGD3GUpf15UShO49QmRuFlpxYtPD5hnq4wGnE8Me+Xu73QoP0A0onmxVDn326mYzxHwA2T3Js/n8Am8FyLmFiNsGDUEMZIEyI6ImADKl8Iv923L+f54lI1/m39Sf7SftK556DG/sW4ZUXxuH0uom4sYf7S8AyGLWRrk+gEYnDV7YtIsxQROKwJDzntrk8fjmm16WgrzgGz09swqKuYglexAB9Y0tJpqLZqSwKfSWRUpNUf5Fonooh2ERhKrfPKgtHU6iK3qcF6lkhywLk6E40oDfBC62RSlSyoiZ52CLK3RqpejuMyTTy47RCf2YwRmcFws3qr/BT2lLERHEjYVDZQ2Y5FFqFFbLD9MijIU6iAYuiF1xEaJkm8mRaUrGoPBILahORqLZAZ7wPFpLgmyI8URfuhb5kf3QRKpojPDBGjPWS6COBTX2gGls6szAlzRdVgQo0En6mEmy29aThwrIKvPliLe7s6MSVl8bhpemt2DCtDytGE/a6alCaEIgy0ZxC8KhjWfeH8RaTQJYJwy3mLqIRr4r1RqWYrZyQUh3jhdp4PWq4rYofQS3vUwBPpRi3RoAM9yuJ8JKkMMwTBSZP5AW5Iy/Eg6JBPoEll5JFA59NYMmSjD2Nv8kHGSZ6CJQsATECBkxehC1CUWwQYcuIEgJGSRI9PHHf8UHcLgbTC5Saj0TujTjvoOiQKXJ1jB6INyhh8pIj0MtZGsHYW2kHX7UT/KiUcglO3XmRGF+VhUkddTQq/w02IhpTnxRIgBO9oPxRmxQk9YyqpojZvqXJK/lfxVg+RRFaPjMDOnNE02YCZnY3Yt7YLglkMozuBDhvqUkqj+9eJBFn8/9l8P+liHoQSMj190IMQSbazwtxFAGaoV4uCNS4Iy7chNiIcITqveGlksHbVQmd2gXDnv0rZA42Ui8gTxoeNSFGQdARTS1i7i+lE+uc6ClEI5dIkC5PicH03h50NbXC3pqgTSPmTOiRy+SQ2Trzen58rlFoq8jF9K561IZ7YlyoAv1hcuTozNBPL3FqYTyKtQpkezggQWWOROfhSFKYozE2EjNa2zF73Dh0ZWSj1NkTYyNiMCU/DVOpoGdmx2N/dzvr4Rp8Sqfj8rpx+HJgD+4c2oJf334d5/esgb/KEQYa4eiQIMSJ5GZCqtGLBlHjgiBPdz4LT/5XDfw0YhgCF4SJZxbqixACoVGvlaZTCPL1RbDBB+GiScvHB1F+vogL8kNaRDAyIkOQHhmErJhQFCZFopSgV5wchfLUaNRkJ6A6Q4BMPOqyE1GblUCYiUMzIaaVnn9TXhJaKJ30nNtoNMUgjK3FlKI0NBekSmVrYTpaCsU2UaZLZWdZNnoJLT3VJegmwHRXFaK3hsuEnK6KAnRXFqC9PJegU0CozkJ7STJWjKnGoYW9OLWgHYcnleDg+HwcmpiHfeMzsG9sCvaNTsKOtjhsbo7Di62xWN0Yj9XNKRifwm/GiY6YiwxNWi80evLbpJGuVFN/uahR4uqKQrUbMlQqRBNsQmxsEGxtjXA7e8Q7yZEod0ac3BGxdtYo4r51Gh2qCTdFBIp01rdktSuSCEAixyZZ5SqBTYIAGpFI/EdTVJyLGD3YA1FcDpOx/ooxbcRIxKK04TdnpYC/tQx+tnL42IpSgUDCjugqHsT9osztkWhmi0JrJ7Qr1JjprsPWgCBciI7E+wkR+CEtAo9SwwgFNObJ0bifFYP7OXF4SJj8JZ0gkJnMbQn4geD5NZc/JZhcr21AZ1IuzCzc8NSzdhjJa4/kvQw3l2GkuQoW1h6wsVYjyMYF41hv13l64iCdg7MBAbhbXoECKwssHNuLL2+/jn0rptBOrcPHZ/fj28sHcPfQizgyphFz6aB1Wg3DuFFPYyWhf6ezE06pVbjk7oK3PGW4o3PCF37O+D5QhfthbngYocYvUe6EHC/8M8EAJPgASf54TDD5e2YIfssNwa90tH+lo/2oMAK/FRJmCqLway7/O2HmURpBiI7XP9MC8Pe0QDzmMlK4LS2E60aCUjiep67we3oISvhc32NdfpwRwGONfE5h3Cccf08XUBSCB7zew5wwQlQSfmzIw4cN+TjJerggwRctoawH1PetvF5jWgwCxJAZI80eh/np7xWkxw6E+OtWWFn8BzRFPYnYnNk6996lnQsePwGNJ5AxCBp/LLMUUZlBkBCRkv+WQbh50iz03yKSfUX55BwCVsT5r1KeJAKL5Se5M0L+xzl47oFdAkzm4/zGqTixqh839y7CVV5LQI2IyAgoukKYGtg2D1e38ZzbuS4SibkuekWJ8sb+5YQZKg5WiOfGN2BpXzU66E2PLUukJND4iLmhxGjD4TRe/qjnS6yL80U5PdROKohZJaGo9HVAid4RORprFHO5N8kHo5O80BwmQzcNe4LKDBk+csS6jkB/uj/yDQr0JPuhhQCkNH8aAa4OMDjbQWk5XMpVsR/1LLzk1qy/HsgK8ESKjwfiNHIUBLpgcn4IFVQyltHzmlkWjThXM3Qm6DGDoFVJ8KkJ10qgM5rnFtcen21CV2oAKgg2DYFu2Nadg2mZAVLzVTM/lhkFJuzsz8TA8/W4vbUHWycUoJxGPD/UD930JKdX5WJ+TzUqk42EAi8Ux9Oj4/mlhFiCTGXUILRURGpRFUUFx2UBLpU03hWEoDJuLwnnMbyv8ijuR0NfEqFDcRhBJIQgE+rJa2mQS5gR64WhXigg1BQSOPJp0AvDfAg4BuSE6AkXLEMNyA/zQ56AEhr/nBBCCrcVRIgJI8Xgf/Tiov14vBuKwqikeW0xUF4J77WM9yNKKSrEbWWU8lhfaTLLEt6bmFVbRE3yo/yRRykUzWBiAD+eVzSddeSYMK4yDVNozHsq81EeF4wqkTxMwKsh1IhE5MGEYTFuDetJ/GCSciVBUAw4WMXnVsTnUBGtQzfrWG9RImb2UNmN6ZTmxMoIUCONgJUe6CmJAC6RIJ0mwCtEiyQRvfH3RALLWBprkVyd7O8GPxcHmD31Fwz721/gaGeDSKM/HC1HwmroM1Kehb2tpTTmitrZmSAjg5vcCa5yB7hQlDKRXyK65tvD3VmGxGB/VCbFYl53B/rr6+DC8zkTihQyRzg5ymBnZc/rqZETrMfUuhwcWN6PfbPKsLM9DhPi6en7uaCN3nFBgDvqQtXoiNMgS2eN3vRgZPmp8eK8mdi3bj0md7RTEcZhOg3Jrr4pWD1pIjZOHIPJ4cE42l6Ht1fOwLtbVuK9o9tw9/x+bO8owYeHN+Cnu1ewffZYxGjdYPBwJtA4oSjSgPndVVhF73je6EZMaSzH5LZKTGkuRkdeHOoyIqVpN8K9VQjyUiLaXydNFJoQMjhhaEKQP1LDgpEfH4nChHAUxIexDENeTDByoowoiA2WZjyvTI9EdboY0ToSNZkxaMiJJ8gkSmVzbrwEMi15CWjlts6iZHQVJ6O7VIAMS5GbVZKODkJOZ3EmestzMJpg2FeZx32yuC0Do1mnegk03QSZzrJ8dFDaywvQIUVsitBF6GnjekMOoaanGHumVWNTVzp2dKTg9bk1ONiXhZcIMZu6krGR8lJHEja0xmNtfTTWNMZgTVMC1jYlo9moQK1GiS4/b3R669DkQYdE6YoypRJFSmcUqJyRo1QglRJNCA62saIxt0IoASeScBPj5Cg1TUUReJO5Xk4oqtBoUejujkw3NVIINskuhJs/wCZJpSbYuiCeYBPP5ViVG2IINhEKV4Q4OiOQ4BJg5wQ9z+vrJEMQASbQQQV/QoyfHZ0LMzP4DhN5ICMQOtQSeYSZ0WpnrPDT4Hi4Pz5ICsdPBJkHdGIe0nm5R+dF9DR6SED/JS0W92lof8qMws8ZBByuP0hLxL2URHyfHIsvk2LweVICPs0txfzgaFj+1xAMN1PA0d4D9s5usOVzsZGpYWPjBktzJTSjHNCkcMEaVzX28tkdDzDidnIaXs/OhO5Pf8L29atxZ+AscgM90J2aiGmE0QXtRdg8s5P2bBU+fXkLXmP9XZ0Zj4nODphmMQor+Fw3OzrgqNIR5+lI3dQocEfrjK98VPjRj4AT5IJfCA6/01F9TIcV1K+P6VA+TvTDP1IM+GeqXpLHyQb8nbrmN/72kPrnR+rmr6nLv6GO/Y668IcwD9ynjvslwgf36Wz9GKvFgxQjVrmKiM1TSLK2w6XESPxGG/cLddWj+BD8Hh+K3+mo/Uog+jWZoJQUgp8TQvA9v4GfCYYPy/PwbVsVDhUnoD/CHa20kcVRAdIUGrIRFo+jfL3upUf4DBjcnFZYjPiPSh6e9z/A5r/hhoCwm3BAGezGLZp9/h9QI+BCiIiecJ9BwPkjkkIZ4LaruwXEDIKMmOZAghkBN/8GMk/A5sk+g7+J683Gjb3z8Pqm6Tj+3Gi8tX+JlFD8xvbBJqhLLMVAfgPbZ2Jg63Tey0zeyyz+JoT3yN9uHX4eayc3SmG0FeObsbC7Eo2poWjNCkdtciANnjeyja5I91UQThRSl+38QDWKglQYnxeERRURKPS0kBKCk1UjUBEgQ2+CN0WD+mAn9Cf5ocxfhRxvMZ7NCPSl+aKGFa0/lV5+rDcUZs8gwI1gQ6CRjRoKL3rG9iw1Clsk+nkgTeSMUAkl6FTIDXDGhJxAPFeXiJV1CRiXHYJw51FSVGZqQQRy9E7SCMctNNy9iT7oT/ZHD68vmr3K/ZToiNBiQ1smJqb4SmDTk+JDsAnB7jE5eH1ZAw7NLUNnOr36kX+Bl/VI6G2Goj7eD8v66qRmlkKTGpX8b2WxNNZRvqglvNQQZKqivQktwmDzNwEOFGHAi8J1yCOs5AS6IyeIRi+Uyo/AIsq8YA1BRpQEGQJMkYhQcL2EZSHLwlACRqieAEOgETOCR/gTSgJ4Tl+eg4BAMCqkFIT6sPRGsYj8cL2cy5VUAP25fphU5IfWBHdURLihSjSLRQu44j4EC9EUVvFERJSJykKMhVMjoDXGn9tFvgxFTHHAUnQl784zYXx1CqZ216KvpgDF0SJ3JhjN9FLEsWIfEb0ZTCT2lyJYT7Y30VsS3c7FnFEVBMDuLBP6ipMwo7Me88cSbPif03xVUk84EblJJ7CkE0ZTA4SoJYBJ9ndHGgEogaVIGha5Qwk+asQTfiN8vJCdkoSSojwpkdVB5AmNeFaaKNTG2hzmI4dD5eQEDb1wV0KKSAJ2dWZJUcocILe3lUbZTTXx3lOiMKenGT31VVDa20u9jpzpqduPMoNy5LMo5P1sHVOEL44swScHZuPzfZNxfmw69jfGYVdPEY5NbcWUBB1Wlobg8MQivNCSiqNLx+KDw5twfN5EHKNcO7gZm+ZOxbHlK/DRyVexccECvDhpPE7MmY7rL6zEd6cOY8/ixbj48nGc37cZ1zYuxa2NK/Dmthfw85VjeG3jEiT6K3lcJz45ux0/XjsE/HANn13agzsH1uOHS4fxzw/O46NTW/Dp+YP47NopnN32HDrz4/g9ORIcNciJ8EO+gFd69XnxJhSxLE6g0ChWpEagksq7PCUM5UlhaJLgJUECmEZ6/3WZ0WgSMENo6ShOlYCmrSCJ6wnoLkkh2CQSWESZjPaCFPSWZaGnhPDCsrc0E90EmZ6SJ2UWt+egvyIHY6vyMEZEawgy3ZR2Smd1GVrLitDLsq0kD5MbS/FcWxaWVYRiM4HlYEscXulOx9XpFTjYkYZ1VeFYVhmEOaW+1E9GrK4Jw8qqMLxYH4Pl+fxvLhZoJOC16dzQTECs9nRDmVqFYlclsp2pQwi8yawTiYSXCJaB9tbwE7OxW4uZ260R5miPSMJxtMi/sbFFmpMCRYSbAg8NMtVuSFOrkUrDL3JsBNwkEQ4SKQmEnDhKtOjuTagJdlDAaCeDv60TryGXBuoL4rYomTtFgxBLOoNmlqi2scRCV3scDfHGQGQI3ouOwNesoz+lR+HHxCDcp476lYb493gDxZ+G2YhfkoLxkMBzj4B6j+9WyPfJofgmNRzfCqCJi8eHcTF4Jy4CH3D93fxCpJvbwWqIBcxt5LCzVcPOwQ1OSi2cXfVQOHlBNdIBxfbOWMJvaIebK1720eNMRCTuVFZgmY8Orn/9Kw4f2I85k/oQ4emE7ABvZPjTYRE6UDhqdJqqEgMxq7EQa6lTt/bUYl4SHU86tX225phnZ4k1TrbYrXTCaVdn3HRX4S7h/QutEt9TN9wPdMUjkyd+D9Pi7zzfP6hf/hHlgX9GUyI98Ii26R51wZfUDR/5uuEDOsZvG7xw1VONS57OuKBxwWWNGrd1WnxAHfF+AEuTHxaoHKF9ZghCzRyxPzgMXwT74bMgHT6i8/IxHcrPqIs/p1P5OXXtx3Qk7wb78DcDPuX6R+F+uEvo/7KtFIfLE9Eb7YU86n2lzSg4WVo9TgzyvcfvbMDfQ0awETk2/wlg8/9oivofYEMgGQQbQsQuyk6CwvbZuEwZhJl/B5vB6IqQJ0DzBG4GwUYAjoCVQfgRy4PNV/9zWZRP1gd2ifPOxjUee2nLDBxb0Yu39i2WmpcE2FzaPphXI8bIGeA9Xt3L6xKCruzj+r5FvO8FOLtpJk6snYZF3aXS6MNLRtcTaCKR6uOMLBrjdCrwnBARTfCi4TSgnuTaTHIVA7q1JPthZlkEXuxIR4XeDnEOQxDvPBztsV7ooXRGU2mEOqMr0gtNrIy1wfSI/OxQGyTH2NRgjKaRKwtxhU42Spq80UtmAyczgo3cDg5mwwg2dojydkGy3g1BhJx4ATZGF4zNMmJZTTyeb0hCe4IBYSorTCHUjEk3Is3LAbEuVqjh9UYn+WJsmnEw34f7NYS4ozvGm15bCtpMbigRPbRI+7MLg3F4ahnWtiRgdKonplZGItTZjN6TGQKczaVIhACbtoxwVJjcURuloRhQHW2QBseTIMZEpWYiuPC6UtTFROCgpyCARURdhIhlIQJkBMAUmAgrAmJYCnmyLKCnSMBMEPcj2OQTVEQvpuIIMbidH0robRRTQVTECEDxJJD4EULEPmoClgaNXK4Pl+H8mib8enEZ3tzcj74cf1TH8rckMa6NaEYbHOOmLlGADP+HgBpKHZdFWUVgq6LnUxXDkkpTQE4tAaU7JxQTqlIxg2Azrr4Y5fQMq+klit5P1fF61BIiG9NEFEfMF0XI4TVqqHAreV4x31VzaiChORD1CX7oyGAdKIjDzI46LBjfiVIa2Jwgd6mu5RD6MgME4BBqKCn+rizdkcJtSb5qxIncINEdXq8m2LhIOTjRfnxu2ayLpQWIDPSBq4MlzIf8RcoVGjrsaYwUY/PYWMPFXowt5Ag1DZhSbg9nITReCns7eAmjFuaLMhqAab1NaKmrhsxBBkcrOygsLJAWoMP60WX4fM9M3Ds+H+9v6sHHO8fgix3j8XKlCWe60vDhxvE4TZh5KT8Q12dV4dXplbiwZhreProBb+9agVUFkVhXGocvT27Bu0c34cSyabj20nJ8ce4oPj59BMdXzMXnZ47hk9eO49q+3XjrlRO4fOoAPnztCG5veh4f71qDr1/ZTLg5jB/O7sa9s7vwyxsH8c7Rdbj3zkn8+tZJfHBwHT49uRU/3jyFC+upp9bOx4/nDwAfD+CTM3uwbU4P+grjJDgWyerVmSJvJhRVGZGoSmM9J8xU0QCKSVZrBOCwlMAlPxFthJuWnDgCSwraC5MkcGnLTyD4xHI9EZ0lYj2eMJMgRWxEz7fuolR05CehtyQdowk1PaUEnHICDkGntzgdfYSd0YScidV5mFJXhCkNZRhTW4K+2lLWswr0ludzP0JQdizGFyVhVXsBdnWn4uKsYnyzqQ/fruvEzgIaqVkV+Pq5HnywuA0XphTh5fEZWFttxKJcb6woCsK2uhhMCJAjn9DbrnVHg7sLatxdUeGhRrmbG+HEFRlKGVIINomsE3EEmzAui5nafW0t4WNjAX87K4Q42CGCkBwjk0k5ONF29shwUSPfk3DtSr1JeEnleoqLK+GGYONMUbGucnukYnDsGgE1IkoTYOdIkSHQ0RnBjioEcnuwlT3ihtFhc5Rhv9GA91gfv0jwwfdRnvglQkPjrsVvEQH4PcKI36MC8PcYI36NCcAjOlwP+R3dp/wca8RP3P5jdCAlGN9FBuNTfq8fxYfik5go3IlKwK2oaLydEIM7eZnYaAqB+5/+CsvhVjCzcoS5lTNsLFxha+MGOzs17M2oW+2cMYWAttlZjuNeXjjjH4BbaSm4ReAsNh8BPR2AV0+ewvw5E1GSGYl8Xrs4Lgx5vH5eFIX3nBsucv3E8BR0AgkArYSwLjpS9TolWlyd0OFojQkEyeVODtjO53/KRYHLagXeIeB84u2Kb+jM/Ehd8FOQGvdD1HgQ4oL7wS74Ws/fta5418MN193UuK7xwIDGDRcJm8cUauyQy7FRJscmPtPDclecc/XCZU8tXtfrMVuugO5vQ+A70garDPxuffxwzcsdV8TggoSka3oP3NR54prWA5cIRZd1OtzQa3DDz4vC0t8Lb8WG4npVDuYkB9IBU8LO5lkxf9rj5DD/e+lhhgF/N8V/ENg8aYrateD/DTaEiycRG5HvIiIgAmr+R6TmDxnYKfJtnsiTiA1/Y/kEcv4dep7Iv//+RAYBSfxOWOE5RNPTla2z6Pn14PpO0f17Aa7tXoQb+5fhxoEV0tQPp7fMxSub5mHfysnYOL8Lz0+mMenKx5y2HMxty8eU2kx05sVgCQ345IYcUrUR9WkmNGRFoYGeWQM9g1qSdVWcETmk5rwgF3rcwVLi8JwCIxoDnakIRqLUqEJ9qCtaw10lsOmMckdToBLt4Ro0E2J64wgFgTKMpdGbTMNWTsDQE2xCvehFk9hlFsOhIbHbjxoOT4JOuJeCXrwnjFxO8nFHFitMb7ovwSZB6hnVQiMe6e6AqYVRaI/RIkJuhjg3OzTRIAuwGZMagDaCSEekBk0hbpiYHoTnGhLREuqOIr0jRqcZ6NGZsHtcPsYk69BM+p9eFosIenR+Siv4E2wEOCzmc2nJCENxkBsqwzxRE6WToiNFotmGH6kwyDnB7lz2RAG9CRGtEZGZwWiMFvkiSvMHwOTRcAuwKQ430LAQaAgxTyI4IsIjRMxoLbpjD4qe20QTkh7lAqTEOED8fzXxGoKJNxpSglCf6o/GdD2aUijxWoxJ88D19fV4cGIsHp6ajUl8R7WEzUYCTT0VZF2CnpBDCEnicZQGvo8GwkYD4aM63hs1LAXgiDmsBrtpB6Ce8NKVFYYJlWmY2VWHifSaRTSnWoxZQ/gTs5M3pojIDpd5T7U8r4AaEaUR49s0cF3AjfhdAFRnejDGFidiWkslFk/sQWViiASD4lnl8XmIEXZF5CZD6mXgSqhxQ5KfWpJ4XzGujyshR3R1VyJKCBVMYWYKSgqyYPLVwqh1gbPtKNixTpmbD4eNpRkUtjZwFWAjdYMWvZ1sJbgRERuFrS20KhmyaQzqaYQXTh2PruYW2Ftawd3WCmum9eKLs9tw/7WVePv5Wny8uRNXn6vGjydm4vLyGgxMq8Cvx5fj/S39uPNCB95a3Ap6HLiydjJW9DXgvVM7cWb1NHy07zl8tvc5vPnCTNzcMAc3XpyBAX6Xdw69gHtXj+HqjpXUKc/js7MHcG7lDNzg8rmDG/Dz1fP46MBmXOJx9y4fxN2DL+HIuA6cmj4Wb+99EZ9dPIJ7107i+KJxeHTrND46sQ1v7l2HDw5vxSdHt+Ob84dw6+CLEkzhy5t498QWzG0ukJonK+iwlKaEoDI9nN98NKoJNzUEGyF16ZGoJ/A0ZRFc8hLRQbDpKhCwkox2ATBPhCAjerl1EnZE2VNKmClIlMCmj9DSR5jpJ8wIyOkuJcxUZmNMZQ7GVrAsz8Q4ro8X6+U5mFBdiLFV/CbLcjG+nL/nxmBeWTzOzm/FlYWNeGthDb5Z1YhHmzrx5YpyvDsjHe9Py8LN3mScrgrD22MK8PmCeny3ph33t47FF+tH42hHGtZnemNrfgR6NJ5o9RKjCTujxEUpRWpKlS7IUTpL3bpTFDIkEVriFHKE08AG2tkSaGzgx3rgb2uNIHtbKd8mytEJkTInmAg6sdw/290DuW4eyKTxT+P5RHNUsgtLFcXVDXEsw5zkPN6J53GEr7U9xQF6goyepY+tHPpRlogfOQxraMA/TAjCj3SUvvd1xrdGV/xAh+ke9c8vEVrco6Nzz+SHX8L88QvLByx/Cg8gwBjxdUQgviL0fBFmxOdhAfiM6x+FheBtws27ESH4IDwcb0VE41ZMDD5ISMZb+cUocpJBPtQMVhaOGGFmh5HmjgQbFawpo4bbwov310oQWOXuiaNeOrxuoPEPM+Gj/ExcriyC/k9/gp+LGz5+523889G3OHNiB+tTNApjTJRwShgKo0OQz/sriw9GBaUqgSVhrJoQ1pgYijbCQSfvu9nbHW1KB4xxsMZCJztsVDjgGOHmorsSb2lccdfggg8NjlJvqk98FHjPoMJlrRv2E2g2qj2w3s0LL3l4YROXX1S7YwnfxQzC5VQCzXSZCgvlLlhLsFmv9sQOwtkkNw0MT42Ax0hzjPf2wWG/IBz3NuCYrx6HfXR4mfBz0tsXJwx6HCP0nPA14pSvH47qvXHc4I1TPnrs0XriYHoCDo1rh5h/z2zon+GuVDwuSY2/lxtjHPD3+A8BG5Fjs2NJ/8CZbf8nsBEyH5d3EzYkIPnvaI3UxCPKbRQRvdkxSwKbN7ZTAVIGm4EGRYCO1HOJcCImpRTNVRIkEYbEdglkJJh5AjcCkgbXr/L6N/Yuxlv7luJNysnnx1Mp8v52LMDx5ydi3+JevDSzEcv7SzG3sxxTGoslmdVejsX9tVg7vQ1bxNT1L0zHvhWT0JoVgfk9lVg+sYEKLQQl9NLFmCKpAZ6I16sQSWCIcDFHosYGdfTE5zWkYXSqHpXe5uiK8ESFPw2Os5k06aWYVqEtQo2xST6o9yWF82NsJvw0CahJ88d4Grl5RTHoSg+EzmEIgtzl8CCpy8yGwcNBgM0waOQ2EGMEpAdo4O9kRbBxQ6afAqPT/bCoMhZrmlKlqRKiPeUEm2gpcdjf8mmCjT3aaKj7kv0kaSA8dfC3rigtZuSHYVldPFrCqIA0thiT4YuV9THY3J2O1kiCGBX82Lw4emZDEEhg8ldYECT0fF51aKCST/d1k6Io2QQTkXibH2agERalABeRlyMiN6KJSPdHrswfIsCGEFNIQBHgIvYRZSEhSNrXpJFybp7kuvxLCDMi8VaMCSPGiKkmEIhoR0uqmBvKgNb0ADQLABXrGWK7H1oTDZhV4IMPt3fgwZFefLe3H72pWjQn+qJFwAzBRswM3kTYaBRzTQno4PMSTW4NhI4qwlIV369IghYgIvJmRJNUY3IQujPDMLEiQ4qyTG4qQ3m86NZNsOI5xL4CXmpZ1hFyxOSdAmqqYrylpq+qGJF/5C3l19Tyf3RnhGBsSSKmt1Zg4fhOVCQGE/gIJ3xO4lkJQMw0uiGbzzEz2BNpAnACxPg9rogXURp/LhNyYrVyRBucEe3nicKMJBTnZSDUR4NgvZqA44VgHy94uCnhLLOHytEervSwBdiIgeZEQrCz3I6AY8dtjhTCjbMDIn20SA2PQDiVl83f/oQp9Tl48OZenFrVgktrWvDmmnpcX1KKi3Ny8d7WNnx2ejZub5uAb04twY+vLcIn28biu2OLcP/qFnxLuPn4zHZ8/tou3D28id/rOnx1fg/eXDUVX+xaiTv7nsf3lwgqxzbhvV2rcHvXcnx+YQf3W4Uvjr4E3DmH2wdXE5Dm4R+3zuHtAy/ixsYVuLJ+GV5/fik+OrIfbx7ejdMvrcQ7R7YSZtbgh9O78MaSqbi5eQXu3zyNO68cwBdXXsHnF1/GvXcv4NvrpyTQ+vzGq5hYnSmNO1SbEYGqVOHMRKIlLxbNOdEEk3h0EFpauNyaE4tu0exEsOkWScF58egltPQIkMmNw+jiFGm9uyCJZSp/FxAUj+78BPRxvb80TWoG66AD1Zobje7iBIwuSeL2ZAIM4acoEePKxH5C0qVyDAFpGvXE2oYkfLy+H/c39+L7FWV4sKIY387Kwe8ra3GuzoBLLf54+FwN3u1LwatFAdib7IHjLC91xuOTucW491wD9uZ640x9GHblhaDdlUCjtEE+jWeuC4HExQk5csKMnR3i7e2RTPhIomefIFMgysFRSh422hBurKzgZ2WJIK6Hc98I1qUwgk2Ikz0iWLcy1G7Ic/MkIKmRTrhJEc1Rf+TaxDu7EJLkCOB5fK1sYbCyg85yULQWNvCiqEeMQvSwodgZ4oMvEgPxpb8Kn2tl+Jb1+UGQEfcCCTBBBooOPwV64cdgb4KPAd9z/29C/fB5iD8+CQ3A3WA/ihF3QwLxbogRt4ODcDsoDNdDwnDbFIq3KTeiwnAzOhyfZOTiRWM0ZH8dCUc7FRwVYv4nZzoD9rAY4YDhw2xgNswcJkc5ap0VmOAgx1atPy6FROJWciI+qcjDlpRo2BFsEkzhGHj1GL5+9w08/PwWZvU0oCQ5GuWpCZQ4lCZHoSghHMWJJi6HoSgpBGUsS8WUBYSaKkptnAltyZHoiKZe8VZLUZzRjpaY62CJjfyGjxFCBeDcdHfCDTdHDOjUOOLljhl8F8XmljANGYGgEeYIMzNH1MiRiBo1EuHm5hRLRIywRvhQC0QMN0MUn3UkJYfHJdkr4D6C+sHcFlkqN7TK1Gi3d0aHzBktrANtjgr0OijQx/fcYWWB1lEWaDOzRrelLXooHXynlawX46PD8EJvJ22mH8z/8leEGnweL5zQdW9MTc5AYoj3Cpv/jOThwbmizm6bfe/y7gWPRdPTlT2iKWgw70UCjV0CWggoOwgs22f8S6ScFpHPwuUr26YTUmbgIvcRIuDmSbRGgNBlqbloIS6JXkpSUvBsHivOKyBmDgFmrtTcJBKD39y/BLcOLCXQLMTr2+bg1Y1zcGT1VOxbPh7Pja3G/PZCzGnJw8ymXMxuK8D8rhIs7a/Bhmnt2LtkLE6snYEL2xbxPpbg9MbZPHYi9izrx8oJVWjLDcW8nlI05YQhUGmOUA9HRGpViDW4IkpjhziNFY2fF6ZVRGF2dQyWiaagSBekOT+LUoMCySLCMerPKNQ7oj5QjsYQJbqitWjwV6DaQNonYFQTcuqClNJcTtNyTZhUGIEYd0uEa2TQuzjCdsQQeFJByC1Gwt3eHCFqGdIDvWGQ0YvRuyDLV4lOGuY5JdFY1ZyCylDRVOWCCfn0DAwyBFg+i1S9AmMyaTQzAgleAagJdkGFUYn2KC/ML47G0qp4NBJ00tyt0BmnxZr6OGztSkOTyRnj8qJRFe0Lne0IGFX2fA4WKA7XYkl3LVrSY5Hi54ZcATU0vPmRYuwXASos/y0iU2jSE3BYhg3+ViB6+ITopB5OwmAX8zgBLCI/ppieVykBRnSDFuO9iOhIeYxIOBY5MD6EgMEkZDEFgpjkUkCImN+pPT0YHZlGdGSJuaD8/5j7ib8TGtvTfLCqwojvdo/GwyN9+HxPN3pSvNDOZ94iJsCkNKX4SHNGtfD5tAjIEcATz+0EwdokwhPBRHRJF0nR1TECpgKocHx5vQhMpGc9u60a01vKUUnlK/JpniSV14pu7qIZSwAMQVIkmYttlYQkEQES+TYVBDWRm9TJ99NXFE1IKsf8sa0ojvWXEqgF9El5SUHuyAp0k5qjsoI8CTcapPiLfJvBhOEEQk2cj5hywh0xvmpEGtQoJtiU5+UgIsCHSsUd4QYNAjVug2PVqJVSsrCY5sJN7gxPenJuLiqolU7SAH5aeucamSPszJ6F5bBn4WprBw87ws6ov+HI0ia8s308XuxLxOmVzRhYUo87L7Tg+8NTMbCxjSCyBF++uhjfnV6Ge2+8gK+Pz8d3r9JBWUWjemYqji4twanlLfjl2lF8eEg0P43Dro4CvDalFffP7aEeWYwLq+bj1MQx2NRUirsvb8TNgy9hYP9mfHX5BC6tn4sbGxbg12sncWhWN87PH4O/v3sJNw9sx92jB/HlxVdx9+QB/HT9En65PYB3CU8fHtiEn66cwE9vvooPXt2Lbwg4X58/gPcPvohPXz+CB29fxN+/eg83Dm9gvSGUpgWilpDakh4mQUZ7DgEnKwxd+TEElCgCTDx6CDqjCTe9+UnoJvwIEfOL9fK3caUpGEsRMySP4fETCCvjS5MwuTwZU8sTMLU0GrNq4zG3PgGLW1OwrCMDz4/Ox4ZJVdgxqxkHFvbg5HNjpLnvLlHn3T6ykkD4Ej45vhxfre3ETysILuPj8WBlOb6Zm47vpqTgh2n5OJilxMfTU/HzkhJ8OasY5+tjschghRUGe7wUp8GhAl9sjbHDkXxvnKyJRJfzcNSwHhQ5y5GtUiCFIJsgt0e8aFKytkOMnQNi7R0RR6CJd5Ih1skJJltbBFrZSOJnYU3IsUcIASiMgBxGIA6nCMhJkCukHJtM1WDEJl3lglQxKJ+TAiYaRn+eV0c40vM83pb28CTgeNpYs7SChsbXOPyveM7fC+8YffCphwJf+arwLaH+e6MW3/t649sAPX701+MHgvfn/gZ8yv0+DDDgTqAv3jX64jbXbxN+bgf6UwJwyxiAG0YjrgYG4boxhGATjGsmE26GR+KtyGi8HRuDmwW5KCFwOZnL4eDgBoVCDbnCFXIadntLGezEcAeWlvCwJNzweeQbQjEjpQgvZxfhVk427jbUoNdbA7P/+hPqirMxcGwfHty5hUdffYjVi2eiLCcNdSWF0sCJ9SUFqC3MQU1++uD4RRlxqMxKRE1WEuoo1WmxqEiOQHlSOCriQ+hgBaMhLhgthLdOfsNj+bxnW9tjrZ0T9vF73e8ixw6tO/psrDAlPh4xLmrY/m0IHIaMgv0zw1iOgNPQkZBRnLgsH2oO+6dGwO7p4bD567Ow/uszcGDpxHXHoVZwHGkNDysHyLlN/l9Pwfkvz8L5z0Pg+tchUP3pb3D583+hPNgfzZEmFHh6IkWuhMncCp5PPQXZn/4LCh7n46SEF4HI8pln0Vyc+/jSgXX3NsxqH6jOjlnh7PgfMAmmmFJh15L+gde3zL03sGvR46s7RQ8lgg0hQ0RNRKRGiq4IQNkxB5cII5cpUiRGghrCDUFGiIAVkeg7GMEREZ3BqI6I5lyVZCau7ZiOGztn4uau2bhOubF3Pq7vX4Qrexfj3PYFOPzCFOxcPhZrZ3dgISFmdncZvWaRSJeDeVxeObERa6e3YvP8bux/bgJOvjgTZ7bMxbmt8/E65eTqSdg+uwWr+ooxvYaeVI4R1bGeSPe3pUFRoCU7CHO7i9FbngKTuy2iPJ0Q6e6IKHd6NoFKTCgJx5yaaMwoD8HschPml4WhWDOKQDMKic5mCLZ8CqG2Q5DpaYvaANJ9gAwdNG6toWqUaKy5rkRDkCuKtLZo4rZxNMTzqpPQQIMaqrZFgLsc9iOHwc3OFgqrUXCzHYUAelSZIb4wutoRsuRI1clQF+aJ2aWxWNOehtoINTLpuY/Ni0KSyhwGs6eQ6eeMiTkm9KcHSL2hSv3kKAlQoS1Si4U8bk5RBMp4b2kaGzSHe+D5ujhs6kxFX5IOE4vieLwLdPZmEtj42A8lmGiwrLsOnTmJSKVBLYoQ3ZEHRSTD5RFqRB6MAJtB0RNgCDWRgzNVCxHTHRQScMrExI4SDOkkqCkK95J6LEmTRcYPRmXqRJMNQUM044j8l7b0EElElKaZcCNApC3NiK6soEGwyfBBhwAbwkg9gaUzS4+93bH4YUcPHh3txwdbmtCT7IXWJF+0EmpaUwXQ+BJsuJzGc/EZiQkzm0QkJ5HbxbV5XXH9skgvCUgaE3lPhBIxp9T4ikzMai3HzPZyKp8AlEULaCH8cH8pmZoiJtYUkaVqglkdwaaakDQog2BTQ4DrzDBK841Nay3G/HGtKIrxR7ZRLUWvRHf3LC6LiE2W1DtqsKdUkq/rv8Am3tdFmnpCTEMRH+CB2ABPlBBsKnJyBgeX06ph9FTBQOPlTe/ZS+UMD5UM7jRoanphnjQ8GhclPF0V0EpTZKjgQbCJIkgXZtL4Tp+EtOgI+Cos8M2J5fhkXRc+3jIWNzaPxrtb+vHTq/Px5aEZuHdlA3Y934Bdy6rw+M5uvLNnMq6t7sDf39mCt1+q5/NvxMfHZuDu8YX4aNtMvL9mKj45sg5nlo3H5YXjcG5uD6FnDI7PGYdjE3vwvoiyvHEM3xFELux5kdB0AvfevIB/3rlCYFmPO7uex3entuDnW+fw3okDuH1gBz67cBQ3dr+IV3ZuxrE9W3Hv1ll8TGD6kef46NxBfH/tBH68cRoPr57Cd2f34x2Czte3z+PTy8fxj88GsHpChRSla80IIzCHoYdQ05UTge7cCEKMgJpo9JckoJdg05BMzzrGKEUyBZBXRBNcxdxfhNympCB08vg+glB/QTTGFcdjdV8FLm2ajY8IKd9d3Ey420HZht9ubMM/bu/GP9/dj3++vR945zDotQFvH8A/3tqDx2L5/Zfxw7FF+HpeOT7ojsaHk5Lx+9pGfDo5Gfdm5+BKZRD2pKrwcHUtPpuRiatdyVgd645l4e5YSSCY7S3D0lAlAccNr9XHY2m4Gq1KS9S5OKOIUJtN2E10Fk1K9OQJL2GEWSHh9naIcnJEtIw6kKVoagqwtkSAlTX8rG3hR7ARkZcgHhMqIjfcRzRNRdo7IIUwk65mPRVQ46xCgqPoPeUEo60jDNY20FsLsLGAD+FGTyPtzfMYaJgDzIdjNPXtpYhA3HF3wyeuzvicdf3jADU+J7x/7uuFD/y0eF+UBi/c1nvjlkGPNw063PDxxg1/X1zz98FVPx9cD/Cj+ONmAMEmIBDXjEG4FhSEm8HBuB5mwrWoSLwZHYcPc/L4fIL4fyyhc9PBoNZDr9bCy10HvdYXBoqPF9fVKgQTnFqam1FV04KUgDBsTEjGxxVluNXYgDT+9xF//hNm9LViz/OLsGrGJBxmXZw+sRcVJflorKlGY3UVpRJNVRVoqSxHU0UxmsoKKflopjQUZUmjmbeVZKMhT4xzlIIKOpOlKeGozYimwxaLrijqQoM3uvl8e22tMVUlxxh3JQoUTphcWw0fOit2I0bBh2BpVKuhZ+nN9+BD8VbSmVHI4EpgdXOUIdhbzC9ngL8bHR8VYcTBHgaFA6qzUqQBJLOjQ5BuCkA6QSY5wJuiRVN+MrYtnYKj6+fjyKrZeGn6OKwY34G5fY2Y0FiO7uICpIYEQW5lCcuhz2JGd8PjN4+tu3dw1ZiB0TVZKzxVjs2CLwRn/MEb//8GG/vmrrLUFXuX9A1c3Dz73sDOhY+v7RRdqQk3OxdIMjjhpJjaYD6BZh7BRQiBRWp2moHL26ZJcoWwMkCIubZjLgZE89QWgs62OQSeObi2ey5u7luAm/sJMXtFU9YMvPrSdLy8djJ2Lu3F6il1mN9bgtldxZjSlo9JrQWY3F6COf11eH56J7Yu6sfhNdPx6uYFuLBzGc4QYI6vm4KDz43GltkNWNqThYmEkNY0gzSmSlEwK0GgHHkBTigMVtBwudHj5m+Uehq5We2F6K/ORIJegTg3W2RQMfRkBmN+Yyrm18VjanGwNJP3gsoojOc5s1yGI5MQlCQiPNZPS2CTrbFDNcGhXG+PxhA3dEZqUO7tgDx3SzSLsVq8bJDjZoauOB2mFkZiLBVghNoG/i72Up6Nip6BC0sRsdHJrJBGQxPl5YxIjRMStE7IJajMKY/Hix3ZaI3VINfogd6scETJRkJHsCk2eWByHpVzsgG1vHahrxwVIe7oSvDFVMLA2BQDyo1yFHB7XbAa84tNWN+WjBmFJjTF+SHRWynNl+RHhWdwHIEMowuWdVWjrzBV6qUjmo9yQr2QI5qeqNxzuS4iMXkiIfiPiIwUwSHIDIINAUck/Eb6oDTaF6VRBilKU/mvCI1BKqWmJgEzBAwRMZGadqRmJ3rRhJq29GC0EmwGZ+0W4ofO7AC0Z7JMC0K7yHFJ1qM7U4vTM3Lx445u/HZ0DN58oRKdCR5SxKadx7SLqA6hrzHJh6BE7yPZj0bJR2qm6s4MkeBJQMqT/JiqaB1BR8fthKBsE0aXJmBaSxHmdFVBjK4sxqcR+1TH6KSojYjwiERjSaQIjog6eUvJyhUxeqmr+yDYBNLDj8FUnmvxxG4U8FmlEypFxCY32APZUt6Sp5RInMbnLubEEl2/RdRGJAzH+gxGE8WcWsnBWsQHaVGanYr8tDTYjRwBH3cVFZ0COio0jcIFboQWMY+Xh9wRGoKNh1wGD3rrHionuCkVUDk7SxOWimkYyqlE5/S1S6MXpwQp8eO5tbixoArf7JiAH84uxbevL8U/3t6ILw7OxueEnld2TsDtU4vx4OomvLdhLD7fOAF3d03Hj6dXE3Tm49GN/Xj41l5sa4rCpaml+ObVTfj6/F7s6yrCxpJIfPvyWvx+5QguPT8db6yl7tg4H+++tgX33jiKu4e2Y+DEXtw8fRg/XT2Nb88ewMO3z+LOmSP47OxxPHr7Mr67/gq+u3QMZw5sxXMr5+Ort07jxstr8PHpHfjo9C7cfW0zfrj5Kj55dQ9eXjQRX5w5iPdP78T1Q2vx81snqD9mS82HnQSa/sIYSiz6xPxw+dEsozGxMkXqtp/hq0Q2jW2O0RNZLLONYtld6tpbHKpDSagWZWFeqGfdbmB9ruf7b2P9mlgUhkXtmTi2ogfvHV6C+1e3AXeP4Lc3t+HBGy/i/sBGPKD88sYWPLq0Fb9f2obfL+/E45t78R3158VaE27Wh+LX5xvx+wtN+HpKBs6XeGGl73CcqzPh51V1+HBaLi52ZaBZ9hSaFMMxj/VhZXwgVtCZWM3vbmGwO+bz/ro8+N0TaIpprDNd5YhX2BJILBFuY40QWxvCCsXOGqGEGZOjPUKd7KWmpgAaUh/CjY+NDXxtCDqieYqgIiI3ESLPRkRwKGKk4SRCUwLrXbxCLiUXhxCW/AkwfpZWUrNWuKMtwp0EECkQKXeRgKjYyQa7jHpcdnPBO64qfKh1w9vURbd1Knygc8c7Og2uEmguGzS4otfgms4L13VaXPOmEHCu+fkSaoQIuBGQ40/YCcCb/oEEnCBclcAmHDfDInA9JgJvJSfjtYwMhDz7DEZRLIaMhO3QUbAZZgbzEZYYZWYDKzMrOJpZwolApyJMuHp64ulnh6CYEHWLIPFNVRmO5OXAMGQEbIYPR29jDUqSY6QOIPUEl0oRoREQU1ePhtpaNNXWoKGqCs08tq2uhlKN5qpydNaLsgSNFYXorC1HW0UR2orzUZebgZqCdNQUZaCKUFGdnUC4SEJTajSaI4PRGxuOCn9vJGpox/Lz4MLvWjQz58ZGoiwlBvmJ4ciJN6EgIVwaj0ksZ0QFI5PQkhUTIo2e3lNdgJndTXhuSi92EFpOb1uGy/tX491XtuDDs7twh9/J7aMbcG3fStw6vBoXt8/F8TXjsW/ZaBx6biwOruzHgZVjcGjlBJx8YQ5enD0GGoKyzdAhmNZV//jY+pn3tsxuHWgvSV4huOJ/GWwcmzsINjuXjB64sGXGvTd2znksojVXCDQDuxZhYOdigglLAs2/EoSF7JhNaBFNUdNZTsUb26YQgmbg5u55eHP3Qry5hxCzdxGu7RHNQfNw/MXp2L6kH+vmdWPZ1BbM7K3BhLYy9DcWYWJbKWb3VGHpuAa8NLsbe5aOx8srJ+PVddPx+qa5lNl4Za3IpenAC+O5b2MyRucLw2RASZgLDT4hwChDaZga5ZGeKIvwpIESg8QNDhgnSZzoXaNDeawODfT6ReLwpKYi5IR4oTDEE2PzY6mUqOByWImy/DEul8Yo3RcLyqNQH+SEIp010gk28fKRCLN5FsHWz6BAL0etUYlCjRVqApRSbkuVnwwZLqNQ6quQmoUyXM3QYFKjP82IKTSUWf6uiNI6Q8eP28XSjFBjCS0VjruDGeLFxJA6Vyl6FOnlgCRve4zPMmFjRx4m0EBXhOnRkRaCcNlw+NsOlfJ/phaEo5UgV+jvjGKCSYGfAmMzQjAx3YgxSTSwgQoU+TmjOsgVE/i8XmxLkybLzNHLEEOI0stt4cOP01dmJoHN8o5K9OUlIt2f5xJgQ6gRIkVtpAiMiNIIqBkEGKn7NZWpyFMqFOPdiIHxxFQLAm4INiJCI0VpCC6im7UAGilPRURdCBid/H+thBWR2CtAQ/QmaksLREe68Ip9uUw4yQhAR7YRLWk+/P9GdKRy3yQtxud64+K8Qvy8pwe/EmwuLS1EW6yaUEPDxefVluIrwY2I2IimJ9G77UnEppXXbxa5N4mDeTciUiPyYkRPqnru35IVgv7KJExrK8S83mo0pJsIZYM9qmpEd/IojTSfSgWPEQMQinwaMVhhuehmHikGItRKPXHE2D9dmQJsYjGttQRLqVREb4k0P1cUhuskqBHNULkhGikili566AWKPBtPKcdGyrPxdZFmQQ91lyFQbYc4GrISeltFmdmwMzOTJiEN8vZEgMYTBtEU5eYEjdJOUrpauZxgI4cbPT1PZxncCTkuTnKo7K0QoVWgKiYQMypypKTVI8s78eD6S/j54nP44ugcwsZaPLq9CT+cew7XVrbjfYLMZycW45vz6/D9oaU40pKE99f04LuXl+Pm9iU4v3kpHlx7Ge/uX4gvTyzFz5c24JODy3FrxwpcXtSN91f14i6dpq8JIXcPrsPbO5fgg2Nr8OHpzfjm6Fbc2b0BW9YtxPOLZuLBnRu4eWQD3j+zG19eOo7v3jiOb2+cwjcEm4uLp+H9w5vx+d1r+OLaaVx6aS6+fGUdbu+ehTObpuDee6/hhzeO4Ny8MXh3/SJ8cWoL3t2zAj+8vgtfDOzG5Jp4QnIQurLpFOSKGf7jWA/DpOYkMRhlgsYBCV5OSNQ5I1mvQqqPK9L+kAx/NQHHg86Shs4TdQ3htJLvulY0sdKZqQh1RUO0B+roSDVEuWJmWRgOzG/kM1uPf75/AKQ//HpzKx5c2YJfLm/Fr5c24u+XNnP7frzzXBueDx6JTydl4OeVNXiwphYPlhRhc7gtNse445e1Hfh6WRW+WlyPbXkhqHYaggqFGWocrLA8wYQV0cGY6e2B52gIZwcZMMaP9+WpRgHBJlUpmprsEWVLOLEWuTR2MNrZEFqsqUusEGRPyCGEBHOfIIKOH7f7UPwIPwGEGiFBhBKTaK6ixx8qIj2sS3FKJWKcCTWEadE1PNDelvvZItrRCclyBdJcFUh0kyGe+8XJWZdHmWGhxhVnWV/fkNvjprszrmuUGCDU3CDg3PBwxwDr8SWdDhd0/L69tBjw1klyVW/AVV9fvGEw4ArLK4SaAX8/XA0g2AQacTMwCDeCgnEtOATXg8NwPSISA1FheK8gF50aDaz/+jQszG1gO1JMEDscZmajMHz4SIx8ZgQUFtZwMbeG00grjBpmgaefHgo7QsyK3Fx8WlOO7ykrCBFOTw2Bo5UTfAk+WjoJ3mKQwoQYVJWVSVBTXVmN2uoaSepEWVEhQU5zfQ1a6mvR3lAnLTc2cb2tHq0N1WgsExEdwk55CerLC6WJSysLCTrFGagtzERLaT56uT090B9+KhVSYhJhb2XPa7uiLC0exclilOxASgjy44MJNyGUYOQLoT7OFwOVUgrE6PEx/pI+L4zwkppk+8piMLs1C8+Nq8BLM1sIMlNx48BKvHPsBbx9dDXeOvo83mT59vFVuHVkCZlgDs6sm4zLm+di27zRcLMeDjmf48yexsdb5vbcW95TPlCebFrhbP8f0BTVXp66YseSvoEzW2feu0iwubJbJPKKnJfBvJfBxN8nicAEmp2il9I8ab6mm3sW4q39i1mKiSrn4OzmWTi6fiq2LuzByqmNmNtbgfFNeRjTkIdxjYWY1FKG6TSeS8a14KU5vdi7fDKOrZuLVzctwpnNi3Bq7WwcXTkFe+f3YvXockwuiaWR8qdH7EHD44aycCWKQuQoFvMmRWpQK4wRjWZjPA1l7KDnXCuaBmhs/mVwhBdND1uUAm5Ej5aJ1emY1V2Nomg/woQMkS4WMDmPQKDT04h2G4V8glJNqALT84JQrrdCqY8jElXmEtiYCDYhImKjc0KxTnR/HIUSQk5TsBplPk7I93YgBFmh2kQv3MsO+VpbdBC0emjAqyL1SKb3bXKXw9VyONztzOll20iD9Ik8m+wAHWI95TC6WMHkaome5GC80JiOuUURVJzefBYmRKvEvZrTU/QmxBiluahSPa1Rweula2x4LR/ML4vHOBr16lClNK5OfZhGgqOVDUn8T6HI0tEYKqm4lA7wUdgRbiyRHuCKpS0lmFSSQrBR0tAKqNH9C2oKCC5S+QfcCCniNjGr9pOZtcVkk2VRYnwYEaXxlUbnreH7ED2ExKB1ohdSHYGilfAlYKOVANZMEBHLbRmBhBcjQUfk1hBg+N+ECLARuTKi7MwIIpT4ojFGjaU1obi6uBgP9vfi15fH4NTMdLTEuKI5kd4zoaaFYNciyhR61Al6CWpaUgTEcJsAHYKVgBsRJRJwM5hcLCI4en70RvRXpWBGRwlmUhozTKjhfxBgU8996gldoslJdO+WRlUO85DApjjck8uehDrR9Z0ln3sX/9d4vo8pLcUS2BTFGJFKWBG9xkSvKNH8lBksmqBEryg3aeC+J8nDUsRG74wwjQwRYsA5H7U0w3dxZjJKc/OkQfg0roMTN4qpE4x+ngg0uCCY+wa4qWBwdYfOVU1RwM3BAiqLoVCNehZ6u2Go5rexsj4Vx6bQIz00D79eeQHfnVuB7y8tw7enF+HRwCb8fH4t3lrTjdNjMvDO+m58x32ubx9PQJmGK8+14/tza/H47kl8c+Ugbh1ci99vncCjW4fx+91T+PXdl/HWS9Pw4YEX8eXRzfj1jf14+8g6vL7lOXzy8hbc2rkMn1/Yhm8u7saHG5bi6+0bcPfCUVw7fxifvXECr6yfj7unt+K97TNxY+sUfHhpF368fQGXF0zB63P68PbLG/DjwAncWrsQ37+yAV+9vhHfXD2An2+/hg9PbMVPF/fh/vWX8fGr23BuxQx8enQb7r/7GnbN60BTojc6soLRnRMmwXVvbpQ0zEGil/gGPZDsrUKsmILDS8GSxpmGN0WvZqmUACfL3x05AnL8XFDMd1ca4kHHQ4NKwmw1jUZtpBZtrC/N1Dd1Jhf0pRmwYVwR+WUBvr+8BY9vi+anA3h8awceX9+CXy+swY25Jbg6OgbfLCzCt8tL8N2KQvz6Qhm+4/bvF9bimyXl+GReAb5a1ISldOCa1Dao83BCtcwW88P9sZJe+hitO1rd6Mi4ypCvcECawhEJopmJUBLh4IhwBxmhRI4gOwcYbW0HozG21ggUPaAoont3iAAUOzv4E2YE4PhZW0v7BdqL7QQfSrCdLcIdHRDr7Ix4SqSDA0IJSiYCTixBR3T9zhBNVEpnmAjYBjtLGIYMQY2FOY776nHBRY5LKnu8rnbE6x5yXPRU4ZIYg8XDAxc1WlzU6nFJo8cVId4GXCbUXNb74IqPHy77+OKynz/e8B+UK/4BuGoMxBtGIy4FB+GKySTl11yNjMCb6ak4lBgPwzNDYD7CCpbmDrAfYQmr4SMwcuQImD1DXW5DQCN0eQ0zh/NIG1gOs8aIEfxWRllhRWoG7pYV4OvGavQFGjDiqafgpuR3nV+Isrx85KSmIj8vBw2EmrrqOtRU1aCpoRF1NbWSPFmur62TpLG+Di1NTWhta0JtbRUaCT2i6aqL25pqqtBQVc6yHI2VJWipKERzZTHa6yqkcabCdFqobBwR6BMMs+FWMGoNaC7KQ0VmPMqzYlGZTchJikBRYjjyYkOkgSfz44KQFx2AEkJPMZeFvSuJNaKQ27LDxVx17kgNVCGX+quEuqxE5BpSF3YVxmBaYzbWTmvF3hXjcZIwc2HzdLx5YCnuHqdj88YuHFg1AbIRf4a3mDJi39rHl3YtvbdpZttATUbkCpWjzf822Ng3d5Qnr9i5pGfg7Obp9y4TbAZ2iZyYGYSambi5dzau75nDcqE0Q/bNA8twbf8yXNixEMfXz8CeFROxdlYnlo5vICiUYWxzPtoqk9FTm4GpnSWY01eFFZOa8eLsHuxdNhUvPz8bp9YvoGe1EK9t4PGLuvDC+Eosas/F5Io4KVG0ItIdBUEKAowKJSbCjOiJFO0twYoAFNHTpU54/vG+qOe2ehqbRrFMyBG9UKQuvGLcEnrmYhTY6niRJErooUGqTWBloNGaUJ2KcfV5iPaWI0RpDj+HIVRi9kjylSFMPRLJWiu0xHpKScONIc4o0Nkh2cUS0fZDYLJ6ClFOI5HhaY9cTxuku1ogx8MOtQEuqPCj4nOzQhJBKU+vQAWNVaqSXlWQGq2xBtQRBBI9nZDg7QqDk5VkaNydLOHjSi/A0Rp5gXrEaZwR6GoDN8u/EWb0WNWQiYUl0aiiAu3NDOPx9ginp9aVJmZH9kYhoStaMRxV4VqkaWx5TTUWVqZgUnaw1K07i7BTSyM7nrAwqygUS6oTURXqgUCFBfyV9vBzdoDW0UyaxXVRYz49+DRkBBCIwgaboAojDcilARZAIyZvFJGaEsJLKT+SYpYFEYQcwk9pjN9gpCbaB+WS0IvlexpsdiLQECREYnBjsnHwHRI22jMDJbBp4X8RXnQ7IaCV6x0sBdS0pYlRkUP4u2haEtEcgo+AlRgltnTH480VJfjtSD9+OdSHA2Pj0Ur4bePxIsemic9GyrMh2IjojxStYdnEutAsokGEm+Zk0QWc4MV6M5jXE0jwNSLMxRzBKiprNzn0Dub8nzq00QCKfRsSxVg1ItHZX+oFVcz6WSaaIWnQiqggikzuENNG5Aa7s/56DjZFFcdgclMRFk/qJtgEIpXAIiUL0+sXg/JJ3bwJNWLCySddvSWo8abhIARF09BGaF1g0tJDNupQXZSN0pxcadoET5WM4OIMrYszDBo1Aum1h9LAmSgBHoQaGje9k7k0Mevi3kKsm1qHPQta8OHLi3Hv9Ar8enEVvj4yHh8d7MOPZ+bjxIoyfPHaIuDt3fj19Rfw0fFF+PLIXHy6dzI+3DEej66+hEfXt+LNHdPx+Wur8c7hZbj/5nF888pWDKwcg9vHNmDxlBbcPLkBv94+jDun1ku9GN/ZtRAfv7wSb+5Zia9Ob8fb+1biw1Pb8PHR9TjaXYWdVNI3Vi3DO6e246dLB3Bn8wr88Np2fHNyGT45uQQ/3D6CHy8fwmcntuHzg+vx8J0zeOvAWpxbMhGfHFmLL89uw2fn9+Orq8dxYv1cPPrgLBXwfvx87QR+uHQSP147j++un8b5DXNZh/RSvWpjnevJi5QSglP5rKPcHAic3tII12Fujgh15bfm7kSd4Ih4rQoxYg41L2fCjRqZYpJVLzmyfVQo4LssJtyUCJjlt1JJ6K8O16E+So+2OAI8dVNrlCdLd8wojcSOyeU4s6YHdw/PBW7txp31fTjXFYfbE5PwwdQEfDIrBV/MTcb3i9Lx46J8fDk3F7fHx+H11iCcbYzFTF85Oj0d0a5Xoc3dGWtTojDF3wP5DlaItxyJKGszhNlaUmwQZmOLMGvRfMT/4+SIEIJOMCEn0JZwY0OQsbVDMCFH9IAKJbSEEmBC+Lv4LcDaFv4Cfgg6ASKxmGUwISmYpYllrFyOOJkc0Y6OiCToRBNqUl1dkObuJjVVGS2ox0aOgsOIpxH47F/xkt4L5zzdcJ7GUEDNeTcZXieIXVCrcM7dFWc07jir0eC8F+FGo8NlGu+LBJrXhRh8KT64RJi5SLARctnfOCgBAXg90IhzwUZcCTPhjTA6PbFRuF5chGq5DHZStMYeFqPEzPCWsCbcDP3LU/xP9ug1BCPHTg7t8FFQmFvDbpglzIaZwdnWCVOS03Gzuhx32xpRxm/rL3/5E0wh4WhvbUVzfQPqyqvRWt+IjtY2dLV3UNrR2daGVoJKB/fp7epCd0cHOritvaVF2ib2aW1sQAf3aamvJ+g0oIXrTU2Eo7oq1NdUoKO5Hq2EnHbCT2cr96mvpBPjBHtrB6jV3hg21BKxYdHoqOL+hdmoK0xHVW4KavLSUJ2TKiUsl6cnoDQ1lnBjQllSJIoJOkWxwSiJD0FBjEmSwpgg5FOPi0hOcVwAShOCUEzwKYr2p2PrjUyjhnpMNKn7Y3R+DCaWp2Nhezk2z+lCc34ULJ/+L8QFB+LqqZ2Prx1Zfe/Q6okDfTXZK6iT/vdzbDrKElfsIdhc2Drz3pW9Cx7fOLgEbx5ejusHlkjTH5zbNBcn187C/mUTqBRbsKC7FFOacjChMQf9DTnobcjF2LYSTO+vw5IpbVi/YCz2rpmJoy/OxalN83CSAHTkuQnYPou/ja/B/MYMdNP7rolzR3mUCwpD6SUZ7ejhylES6Upj6EUjSONBA1SX9IdRFPJHLsOTZeE9i+amWhrIJyK8aAE0tQQbKTGVyzU0QjU0ckLqKML7H1eRSA+6iAbEhQpLhJ5t0ZUbjvVT6mnsaKyM9piQHUBYsUdruBvyvOykpN0k+QgkO5sjynGE1OU7R2OHTHcbpLpYodJPhQp/MSmcOUKsn6bnYoFiet65Xk7I8bRDTahGAptsetTxnnIqSzk8rEdCbTcKBhdW2FFDkOmjRQKNV5jGEbJh/4VEjQrzK1KwpjETDTSY7TSsWQYF4lyt0U7jXROqlibajJINQ0sCSZzXTyZULed7mZEfjs5YL2R7WKKGSlcM4jcpyx+zi8IxmZUyQmUBg/0I+CtsoJdbIo6Qt4jvcnp5ErIJR9kCbKigRXOT1OREaBHjzUiRGgKPgJtiQk1RxODkj6K7thSpESIlWhJEJcAU78IfTamEGlFSRFSmOZVgQQgRzT8ictOWzm0iciMSfdP8JahpTfORmqBaWBfaksX2ALQk6TE62R1Hxqfg9spi/Ha0D48Oj8HWtnA0RKikiE4Hjxd5NqJ3lBSdSRE9qgYjNkKaCCfNvK7IuakVdUYAMu+zKSmAnnw4PXYl3EcOg97OHOlGL9QQeMR/qBK930Rdk5o4DRK0lUV5SV3GxUjHpZGie7snn5cGWYGuKAhWS8nD40pi+c0USt29C8P9kKhXDvZ+ItQksd6IUYdFwrDU9GRgHfojWhNHYxvL9XAaUzHzd11+MkJ0aqgdrKFRKhGg1cDHQwUd4UZP79hA0NErVfClR6x1GAlf2UgJPncvHouvTz2Pf97cjO8uv0BZg8dvb8a9M4sIJLMJD5Px8eFxuLtvEu7d3oTvzy7HycnZ+PHUPPz6NuHizHO4MK0A76/sxOObu/HPD17Gx8dX4osTq/DNpa0ElR349sgGfL5zEU5uWIEpY9qwf9N8/HDrCI4sbCJ0rMWlVR04PSsPHx2Zj9nVYfjg5VW4d+MUrm+kjpjYhONdDbi7eS3eJRi9u2Uh9rWV4cNtK+lQLcOXVw/g7x+cw6vLxuDLS3vw9zvn8OGZ7fji8n58//o+fP7KFjzg73fP7MFPb72GXz6/ju/fOY0Pjr9EuHkZv354hfdyAQ/fH8BXV45gSlUc652O7zoU/cXxqIwzIsSZIODqgCBnGz57d6QHe8NEuAnitxni4oRAuS2dHwE3fBcsk8WgmvxWEzROyDAokU7HIDfQBbl0cIqkKI6GcKNFLb+P+kgdHRs9OkU0MZaQHKtBX7IXpub44LnqSCxJ0eBYVQjem5iMT2am4pMZSfh0eiK+mB6Hz2cm4WpHAG50B+P15kAcKA7CRC8bjNHJMNbPFYvjTXguMhBTfT1Q68l7ooMUIXJnHEV0xRbBVjaIoKcfTpAJcSSYyKwJN4PwEkjoCRT5MwQakUMjgCWEwBLqSPghCAXS8EtAYy+arnguAow4TuwvIEiMbxPrJEM84SaR9THFVYw8rJSuoxGjVw+zICzYQD70b+jhsz1j8MIZtQJnXBxxls7cWdbT112UBBtXnCaEv6pxo7jjjJcnzuq8KFqc8zbgvAAbHz+cI9hcINCc9/WT5GKAERcJNqK8FBKKS6GEmmBKRARuZmVgfWQkXP78N9gSZCxH2UgiIjdD/joCzoS9iYWFmOAXiEIre/jwflVWVnAYOhJWQ0ZB6eyG0vAYvFxSipvdXUhydsJTz/wFycmJ6OxqlSIv3U0d6GvtwJje0Rjd043RnVzv7sTY0T3Scm9nO3o72jG6q1NaHze6F+P7R6Of+47lch/Lnp4utHcQfDrb0NbB87bUE4AapGarltpqdLa3oKa6AlbW1rC0lcFG5o5nh1sjLTUNPS2NaC4rQENxDqrzaSNK8tBYmo8mSmWOmGU+CVVZYhLWFFRmxqMkKRwFccGEmVAUx4ejNCmMoBNEsAmQojgimlyeEIoy7lMmjcQeQofVRJ0ejAKTASl+Yq49HwJRIJ0mGayFjlS7oz477vGUxqx7M9vzByqzolaoZP8BOTZd5Rkr9qwYP3B66/x7JzbOfrxn5QRsWtCH56e2Y35PDaa2lGFMXYEk4xsLMau7EovH1uOFGe3YsqgPe1ZOxJF103DypZl47cUZOLBoNDZMbiDZ5WFCRQIaabzKosT4Ja7IC5TRs3VBVaSapSsqotxQQ5CpoZJpIHDUJIpQGOWPaEsN4UQAS2OSlkZIRyjRUyHpJW9f7CtFYrhPNQ1oFQ2TWK4RgBPv/UeUhoBESJJKbq9LoJLhecaU0dA05yNJz4/S01oygBPyg7B1QiGOL6zDus4kjEsSg+45oTVMDHInQ4J8JNKVZkgm3MQpBuEmy90WySpLxDiORIUIS+sVBAsrgs0QhDtyXzcn5FLp5Xg5oJS/V1DZVZj0iKPCjKNy9JXbSE1SBoUd3Ag20fzoswJ1CFbbwHnkX+E67Gn0ZUZhfXsBJmeHoIf3WR5KT9/bCXWRGuTp5Yjn9WIJXc3x/qgI8kC49VOYmheDFfXp6EnQEqosUGF0RReN8LS8EMwpCsOc0hhpAsNwxUiEqmzg7TgK0VonCWzmVqUjnyCUGeIljVsjBuATIwKLZiYBNmKMmsJwATQEHiptATlifJAywozoQVIVw3cmmgYJIoPiL0VBRLRDDFg3OFieHxqTxfg0g01RUtTmD/gQ0ZqmZL2UCN6TZURLqkHKmxFJw008piaaXm+uAeemZ+KtFXn49eXR+P34BLzYGIraMCWa+J6l/Box1g33b2Y9EJEaKXH4D7AZTCRm/ZHqFpcFcPFeRc8mMc5NU6oJPYUpmNtZhwX8BioFSPP5NbBO1tEwSWDD/1IeMzh1gzSNA5dFgrHUNEVDJubGKjK5oTMzAH1FkZhYn4elE7sJGkYk+4iB+NyR5E+vXzR9sPzXoHwEmX8J4Sae2yJpRD1tRiIhyBdhBg84sa44mZtBYW0BHzc5/NQy+Coc4eNgA43ls/BnHe0rj8XBdVNw/9pefPvKGlxdXI9P907BF2eX4uerL+KjvdNxc3k9vto1Gd+dWIIrG8bjK4KKaIL65PBcfHxkLr5/bSHubBuPH06swE+vrJZ69Hx2ahW+vvQS7l3dhi9OvoB7bx7GT9eO4Nb6+fhg03LcOXEAH1w6gc8GDuObVzfiYG8xPj+8Bj+cXY8ry0pxe2c/Lm0ciy9PrsbdAyuk0YQvr5uLgQ1zce+tk7i+ZyUurp6Ocwsn4OvTB/H11bM4ve1FfHX5NXx28RB+ePc8Pr6wCx8eX4ufL+/DPz+8jO+vHMIn3Pbggwv4+tw+vEfAOX/sJTz8+CJ+uH0KP906gS8uHWJ5AZ9fPoL5rbl8l1r05UfyPcchic9ZRGdC1U7Q2o6Cls6GyHlLM2oRrlEiyssFJj7jMD7raDob0R7OSNTRiOtUiPVwQrxGhlSDM1IMDkj3dUKmrxw5fgoUi+bpEDdUE3Srwzwp7qiL8ERLvIGQ44ce1snmcDUmUjde6s3CW6Pj8MmsdHw8Nx0fzUzB9/OycL3LH6er1Rho9cOZWn/sLgzFRIMMU/3VmEOvegrvcVaAFxabfDAz2BfNXu5IJViE2Voh0M6KsGIDk50D1ykOdjA5WVFspS7cYlA+kRsjekOJvBkJhAg4Ui6NTIYQJ0eEOnAf7hfK/QXwCPAREkzoCRdgI1dSB6qlGb5jHFgPLSzgOmIoFMOHQWlpC9lICySajcJ2Xy3Ouilw0lUmySsuMryqlOM1wvhpN0KNpzteI9ic5f2f1XrgVZ0nTnl74TWdN07r9Djn4yvJGR8fnPMj1AQG4nWjEa+zvBwUSjHhUnAYroVHYyA2Aa8TWjIJddbPjoCVuR1sCFgWoywwipAz/KmRKMnLx7IZYzEtNxU5VtYwDR8FD967SA62HGEBZ5WOcBuFQ9W1eLWtA378D2Zmw1FeVoSOzmapWWlsZy/GtrSjv6sLPV0EmY4W9HW1Y2xvF4WAw1L81t3airE9PdLyGDHpbHcbOrsJPISb3t5udAoAIjx1SyDUih4hbU3obGrkcaNRWlSKYSPNYCtzhbm9C4aOtEFmVia62+rQVluCjrpytFSXoKmiCE2VRWgoL0BdSS5hJwO1QgrSUZmdhIqseFRlx6M8LQZlyVEoJtgUJ4WiMJ6wEyvmSiPMJIajmGBTLPIlk4IIPkZUJASiPDGYYGSSkpVzE0xQO1vDwnwEArx1yAr3e5xj0t6L1SsHPGXWf8wV9b8ENuLCzo42zQXJ4SsILANTWkvvTWwueTyhqRiTWsswpb0Cs3rqsHRSC16Y046ty8bh8IbZeHnDLBxaPQV7l03ATgLQmnG1mFOXib6ccNTT+y0MUqEs3IMQo0BOgIxeqzOVv+dg9IWQURmnQ50wLPTg62goGggljTREDdwmmphEUqzIgxDGR4wQWxtP6EmjEaI0pfP3ZG+CCrcRcOqFEFrEKLNCGmm0BAiJYfgFzIjmp4aUADSliWuJpixvXs9bmr17cm0GSsK96HFZo9zkivHZvljTHI1X55bi5cm56Aq1xbz8ELSIqIiLOSKs/4b2SG8UeNoh3c0OCQSaXK0jYmVmCLUagkKdHMVUbolKKwRZDkGwzQgqDHPEExwKfVUoIdjkcJ+yYC3SqRDj6flFU2FqbM2gsxO9EMyh5YdTEGFEjI6eN4+1/cufkEylOa8iGS+0ZmNCVgBaaFQLfRSoNnkg1Z2emNwSSR520qSYNfw/8WJkZIMc6zoKMLckCpX+ct6bE5oIQhMJCksrY9AVRWWaG4wppXFI1MrgZT8MERp7zK/NwvLWQik/JCuU0BKlRzFBRoweLKaaEGPWlEiRG96D1JVbjBIsDLxB6vEkJr4sjxLPeRBspB5PVOACHKT3xPfRJCImKXy3f0RqWvluRBPTYLRGLPN31hOR+Cvyq9r5znvEWDYSHIn5oVywoore2cx0fLCmGPcOtOO3oxPwfJURteEqHmOUmqEE2IjITSOvK6BGiLiGAJv29EBem78RFEUdFHVHgh8REYwmFBPMOrOiMaOxBHPbyqSu3qJHlAAbEempi9WikkAjojWlfK4V0V6o5DYBNoNRGwGFAubd0ZHuh/5iATa5BJselEQHIsGbxoAwk2p8AjVifqjBdSEiWiOapgT4ROoUEtiIOaO86W272Y2Ah6OVNMCjzpmGhwY2jp5UqNoBkc5mmFFhwrWdU/Do3YPAF6dxZ/dkvLm4Am8ua8SD8xtwgyBzeUMvbq/rx2e7ZgFv7cWvNw4Qatbiy1fX4qerO/HVG1vx6M5h/PbONoLCKnw/8BI+OrmE+23BwysbcffYYoLKOnx7ci0+O7cVb+9bhTemduJoXhw+e2EGbu9YyuN24IOXpuEWHZ3PNi/CB9vn4YtDC3B17UT8482jeHPlOOwsDMfXB9YA753Hpyd4bzsX4afXj+IHyqUXF+L7Vw/hm9fP4tuL5/Dx2SP4+NpxfHPtLM+9Fz9e2oufr53Cj9dOE1YO4Kfbx/H7+2/gh4FjuEMAOrFnDT67cRLvv7YTH5/agq9fP4DPL53E92+dw/opNEzUQ6PzIqXRpk38no0u9ggkvOj5jL3szKRITbzenWCjQqALvzNPFQKU9oSbwe82Xjx3Lb9jL2fE0HtNEu/UoCDgKJBCxyOd8JHlI0e+kd9+EAEn2J1OjQcqTZ4svVBNXVIdoUUBf2/xd8a50bm4PiYOd2cn4+7cFHw6LwNvj4nAwVxbXKjX4FKDH05UBeNF6tlauTmmEIxnUpc0uzqhw02GfuqJOSF6zIk2odnbExl0lkw2w2C0HIpAAnCwlS1CLawQZkWnjLATLxNdtnmvKgIZJZkSR5iJkTkhRi5HjFKBKAVLSjTXpR5RBJ1ggo5omvKzFnk3rH8yOUxiJm7RpXuEOVwIBi6EbrWNNVQEBfdnnsFCDw1e02pwQmWP42o5TghROVEUOOHighPubjhJsHnVg2DjKeBGg1e1XnhFp8Npbz3hRoczBgPO+vpKIsDmQoAR5/2NLANxKSgEbxBs3jBF4mJkDG7nFWK2nz+c/usvEszYjHKApZk1zM1HYdRTQ2DS+WJiXzfa6goxs64Exa4uiBhhRqfAApYjR2LEMHMoPf1o6FNwprMDewg3qj//TZpLrZPQ0d3diraWRozr7CbYtEjRGBGV6evowJhubuvpJuAMRmn6OrswmtsF1AgZ19uLbgJQL0FoXN9owk8v+jsJQdxvnCh57BjCTkd7E3ra2zC5Zywyk9IxZMgIyJw9YG4lh7mlHUqKC9HX3YwW3n9zTSmaqktRU5KPlpoyNFeVor5MjKmTi3oCTnNFPkEnC5X5qVKTVUVWAioJOSXp0ShNJ+RkxEqz2otBBgfLSOTFGbkcjKIEwk1sMMHGhPKUSJQQbNIiQyG3t5ISsEP4DspSYh/nRxvvpQb7DPi6KVeM+t8ceViAjY3VqOY4k/+K9qrcgZmja++tmN71eP38Mdi9cjoOrhGJwHNxbP1M7H1uLF6c2Yx5nfkYVxGHtiwSXbg7coNEt0gFIcaFMKOhAaCip9TSSIju1XV/SL2AFmmbiMqIoejFSLKip8tgvoVI2hSGTySR1ovh8OP1NCCDPVmEQRLRnEYaKtFjRUijMIzcLqIwg0ZJ5FEIA0rvXPwmzkMZbJKioUwPohETXYttdmXuAAD/9ElEQVQJR/Tge3JCsaitAP301rLo+SR42CDPYI3VLXE4OCEDz5caMDbcHgvyglDkYYEk+TAkyEagM8obFVRWKc4W9FTMkK11QoTDCASaP4UCrRwlvkokqaxgNH8WfhZD6O2YI1JmiRS1LSqDNUj3dES+r0j2lSNKZYdoTyX8qYB0VDZ+9K6Uz/4VCXo3GkU/RLgroRj5DDzN/4YmGsyNnblYXpeAsTTctSEeKPZVIEGEyR0tkcb7KDMqUeyvRJaHg5TXM5nvaE1rFsbTiIuJO+tC3dAT74WFpeGYmeOP7hhXTC+JQCEVrrvNMwglsM0oT8Hq7nICiw45YWKaA28pClMS7iPN3VQa4UtjLuZy0ku9nkR3bmkqgjhfaeA9MeWANA1CwuA4NbUiyiHAhs9cgIxI2BT5NOIdSVEaSQa7dQvYkMCG20Svpp7MIIIJYSfVgC5CSKdoykoW+VQa7OxNx8UpCfhqex3uH+nE/YNjsLSE9StMxf157kT9YPIwpZX1QtSl/04eFt2/RVRmEKabuV10Ca+P9+b+rFsCvGO06M4Ow4yGXMzvLCO08D/yHQjgbogjQEaJZGHN4GSbBJkKLldEi9nF+bwIO0X8FrLFnGEE+p7sAEysiMX0liI8Tw+xjF5RgrczMoK9pKjNk0RhEa15AjpiPdGHhtNHJYFNuJbG09eTAOOOSIOLBDP+rir4usoRTKPqr7RGFsH50vP9+O5V0StpNr4/uRC/vLYMf7/1En46twhfE3A+W9eHXy6ulboff7hnJt7dNh53D8/GZ8eeA24dxJWXenHn3Boc2DIVK2fV4IcbuwgOO3FqZSt+uLker6+uxrWV1fjs6Eys6U7ATxe2Ax9fwLWtc3Byah1ujK3Cj4dX4dvTm/D18RdxbnoT1lfF4/NdS/DWSwvw2uoFuHNwM97a9RxemduFW/O78fGmebizYwVuvLQQ1zYSgPa8iEdvXsDVvevw5q5V0lQJn57YheNrZ+Pw9ucwr7ed90LQObcTd05uxRcX9+KLK/vx7cBR3H/7Et4nIJ1ZPAH3Xz2An2+cwjsvb8IHh9binUMv4M6Z/fjo+A6cWDIB3dQJ/fkxSOEzDnK1g4/SBr4EGFerEVJSfYTGhe/AE1E6N/g7O8CP36kYbyrA2R6hrjIEyG0QI/JutEpE8R3EejojgeuJXE/xViGN7ynVW4FMvQLZPkrkUIpEd/FATxTwXRcGuKEgRMzo74xanSNOd2bg2vhofLooCV8vScc3CzLxzrgInKnzwpXWAJyr9seR8giMD2I9eOZPmGD0xMwQArfCXupCXaqwQi0dnf4AA2aEmTAjIgQ9/hrUaKifCREZTk7IcnRCHoEmXylDiYcrKrQeLNUodhdjcHmg0MMd2S4qpDsPzvidpKCOIbgI4Ini8SEO9jDa20tdwbWWltRbNvCytIanmSXUBAi1uTU8LK2gtraGzMoC9n/5L1TZ2+IYIeNVwsMJtYjYKHCK9fa4whEnlUqCjhuOurvjOMFGwM0pDcXLi0Kg8TJIUHPa2xuv6fU4LeDGx0eCGgE0541BOB8YhNeDQ3GZUHMpPApvxCfilcxchA8bAuthQ2E9ygq2I2wxaqQ1hg8bBqs//wUZYSHo72hAR3Ux5jbVoszgjSDCmMbKmvtawHyUPVQaMUFuEm6M7sL63GzI/vRX6NwNmDBhIno6W6XIzDjCy/h/NTd1o6dVRFra0Nveji4CjwAZATVCBPCIUkRuxo8m3LS2SPuM7e3hbz0Y191LuOE52ng+nretvRk93Z2Y0N8PP18fDCNwubh5Ec7s4GDrhJaGOvT1tKK+tgxtTY1orauVupY3izF0KsrRwXWRo9NcQcgh8NSK5qqCTFQVpKORkFNXmIayTAJNWgzhJh7lGckoT09CaWo8SrmtKMlEsAlDaRKd44Q41CTHoELMfJ8ag2zCs4yOuKWFOUxBQSiIi3ycHxNyLzXMf8DwnwA2zo72zeW5qStWzOob2LFq2r2dqyY93rqkjxDTgvnteejJDaVBoqGK85a6Umf7y5BjVCA/mF5IhAcq4nXSLNA1NAgNNEZ1BJC6FIKJgBBhOITHTEMsoiYi16VeNEcIL14CEOG98zipaWkwAtMsjuH1hBFs4bFCpKYKGiABPRLACGgR5xLnEc0TAo5o9MQ1RFfuBmG0hKQFStcTTQyt/K07MwD9OUbMrI7F0o5MvNCbh7H54UjV02PRKxHvZoYJOX7YPTYDY8LNMT3BGavKw5CnHkYP529IdzFDpcERxV52iLMfKgFEgsoCRqtnEWg1FHn0mEoNBBulFUJsR8BgPgSBtiMRJbcm/IxCvmiH5zEF9M7j6B2G0OuOpRcYxo880MkOBhsLuJoNgaflCOSZ/JER4A1vgpH9U38iIA3F3KJwbOsrwOyiSPSlBEoziSfRUwt2sEAGlWeWly1S3a0JWzJkuFmhheApRiBeUpmMXhH5EnNbRbpgXpEJ65qTcXh6BWYWip5aOipra3qttphRloLnaMiLCC45UsKwiEgYBqEmSiQH+xFqBkcUrogV66wXBBkxNo0AmsoYH8IN6wCfewOfuxjATowLI8aREdApojMCSMX7EZApcmaeJPU28J2209iIKIsQ0ZwkwKYjzSB18W7nf25O0WN0qg7HJ+bh0qQ43NvfjMev9OGnQ+Mwv4j1JU5DiGH9IXwIqBk8BwGa9UacXwBzgxQRJGATZEREr4n3IO5N5M40ijmpCDb1PL4rOwQz6jMwr62I4ELvOoYQLZrSRDI6z1PB76GSUCNyvcTwApUCaqJFs52GQriJ0CAvVE0Y1KCdkNRVmoaOshxpdu9UMdllgAfSgwi7YsyaP+BGRGoGm6FcEKdXIZpQE8X6GakTy26I9nYl5Khg8lYjwINQ7Ook9WjztX8Ghxe0Ahefx4+vzcdXJ2bhwpQ0fL61F/ffWIkfL63ArdXNeH91Gx5cXAd8dgrfnlmDT4/PwU9XV+FHbvuecPPtscX4kmBzdv8c3HxtDb66vAOfHlmOo5MK8ejqBvx4bh5uryjHR3sm4J3ji/HD+a34+fRL+Pu7h/HRyTX47PBqPLx1BJ+f34KbG2bgvc1z8ebOxbh/7QjwwWUcWTkf7768DZ+f3YOvLh6QkoRv03G6+twkfH54I365cornPIYPTx8hhBzEj1eP4Mcrh/DNiS344cIhXNi3EfvWrMLXNy7g6Asz8OaRF3CFEPbuweU4tXoWfrszgA+OvYSzUzpwa/E0fHN+Lz7Y+zw+P7gOn4lzXDuOH05tx6kF/ZhamoBagniIixX8VLbwIdRoZNZQ8BvUEhREb8Ewfp9RXmoE8bcgwkywWo5QivhmQ10dEUzHQuSombgtgkY7Si2arfge6ZykershTadGitaF36crAUeFbL7jbDo2eQZXZGgVSCe8Jng5osLDHq+0ZeHtacm4NjYAAx0GXG0PwI2+cNwaG4drnZE4mKvH+tRAZNoORyWvu5pGaXqgFrVqZxQQXJKdLBBvZ44MO1tUO6vQrfHEJELOVJMRk8ODMCUqUpLJ4Sb0hQSiPZB6k5BQp9Oi2kuDaq0XqrRaQo4bsgk2GXInpBJmxMB7IooT4ego9aTS0/hL8GJuARdzcziLXJpRLM0tobS2hbOZOeRctxk+FH7DnsVmvTdOuqnxslKOY3w+J11kOKXislxGsFHhJKFGgM0xTw8c13riqCRanPDywauUU7yv13gOIa9IcOOD1wODcT4gGBeMwTgnwCYkDJcionE+Mhpv5Rehz8ML8r89BXsLW9gNtyXcWGPYU88gkIA2MyMVPQmRGN9Qgf76KsyqrkaRlxahhDENAc1xmAUsRtnBwyDsRyLe72/HzLBQ2P3pKUSbEjCmfxw6mpsIMc2EozaMJdT0UMaN7iO4tKOzuRl9nZ3/itKIiIyAk9Hc1i+iOSJCw7KHv3cRgkRuTldHJ7opna0isbgJHW2t6GhvQ1cXz9HfC5mzE4YTIrQGX5iZWUOpUBGkOghYzRjd3Y7muno01dSgtb4G7XV1aK6pQmtNtQQ3zZUVhJsy1BUXoKGkkJCTh9rCDFTnpaI8KwmVOSmoyc8k6OSiMisdFZnJlARU5yaiOCUKJakJqExJRlVyLCpSIlGblYD0iCDYmQ2FvbU54iPCUJAY/bgg1nQvI9I44Ouh+t8HG5m9VXNquO+KpoLYgc6i2HsVCb6Pc2kAc0JVVMzuklQLDzZey5dML1h40Bki70F44VTwAkqEMRCQQiipFx51mi8aU+kBE3DEchO97WYRZUgczHUR4DEIH4NgI0ScS5xbgM0TyBFNBULENrHP4DL3obGSrs37kbx+0fQgDCWNVC0/fAFVtQleUlOXAKH+zFBMzAnFssYYbOhJwKZxqdg9PRdHZhdiaWMU+vKCpF4xaVrRVdoN61ti0Rk4DKtK/bAoxxvJjn9BgnwYqv2d0BbuhkKNDcUeJQYRfn0aOvOnoR/1DHI1clTQE09zEd0oh8PbajiMNiMR7WwLk4MZEtQ2SPW0Q5ZWjlyDOzQjhsCkckSY0h4meoI6ErCHJZXEiGcRq3UjTAQg0csZqpHPwPHp/0K+tyO2EMY2dGRjen4kKoLUPLclwhWWyKcnmKKxQ6jjMCR72iOZYFPmI8fUtGDMygrFdBrpWaXh6E/zxuRMP6xpTMCrC6qxvZcV1qSEydVWSoKcURJP6KuQBtorCuU9RInmKBGZIdBE+RJ4BNSIHk/+BBpflBFsqliW0/CL7vQiqVvkqUjd7kW+CoFKiGiKGuxWTSh9kqsiErkF7BBsBLjWxuqkiEoHAVk0IzWzrrTz3QuwETk2jQkEEALH3Hw/vD4tD9dnpODn7ZV4tK8GH7xYj64EV2liTHHsk+7eoneU6Bb/BGqeNEcJsBZ1UTQfiSEAxOzcoglUiEgQFgnF3bkmzKxLxwIBNpFicD4BN4M978TIwyKCI/YVoxaLMXqkLt4mMX8WvXJCZWkMwZDPTjn0KVj/+U8YRXEc/gwyQ72QTU9ddOt+EqF50gQVT8AWycKxvgQcbo+lIYyg1x9LoxhPIxkh8ju0akT6uMNEA2miN+5vNxwvTizFV8en4YtD4/He+hp8trUNvw6swT/e2ky46MEvpxbg21NLgTuH8e3ljbhz8nmQMPD1mZV4+NYW/PPOIfxwYDler07Dm9Oa8e3R5bj78kI8eGMr3ts0BbeX9+KbHXNxV8rHWYmPD/H4r6/ik/2LsLslEo9e34gH77yKD46vxcDWqfjy/Ev47dZBfEhYur1nOe4c24qPz+7GP949gXd3L8Pnp/fi5Y3LcGbnanxzejc+O/oSAWUR3tq9El+fPYJbx3fhm4GT+PDwJnxDsLm2eBJO1pfjs11b8P1rx/Dd6UM4On8MPjm2ET+f3Yi7B57Dp6/twL1rJ/DtGyfw5q7VeHTjBAFrLy6tnIw31yzAT+cITGf34pNT2/ApIWdSUSwyfAiHcnP4qR2hVznAk0DjbD4crtZmUNHBcLMxI/ArEEKIEdGaYBrlCEJNJCEnnE5FqIccwe4UbjcpFXRQnBDkqUAov/FYlkkeIg/HE0leLkghpMZ78dtkmapTIsVLiQQPBeLcbZAsG4m9rGvHS71xpsWAT+Zm48uFxbgxIQHHq31wIF+H9QLaVdaItx6F5elReC7SH+N1zqjntQXYJMlsEGVjhQgrC0RaWSHR3h6pjg5IZ5lByRXTBMjlyFfICC7OyFQSuORKZCiUyHRWIk1BmGGZrlTyfmSIJ8jE8jgxUnGggx18bO3gZW4Fl1EWErg4EWAcRprBXqyb2cCFIh81Ck40wI4jzaH8818wxsMFp7w1OE5Q+v8w99b/cVxJ+/ZCEpOYmaXRjDRiZrBkybItZmZmyZaZmSlmx0yJEzMzsx1w4jAzOHEY1vd7V4+1u9/3H3j2h/qc7tM4Pd3nXKeqTtVhV4qHA07yWR53ccAxF2ccd3PFSU8PHFcTbNRqHCeMHSVkHffxwUlff5zy9cNpgtcZPx+eh8uEmnOBIbgQEoZLIZG4EhZNicT1yGhcjYnB3VHpOJg0Ev5PDyTQmMFW3wE2g21gMHAQJKLy4bICfNhWi9uNVVhVW4qe6hIsaG1BqcYbiaaW8KfYDNaHIaFNQ2hqG5mOD/o60Uq4Mv3nIGRl5BMkegk2zehpEajpxmhCSHtzI7p4ntHtOpgRsFE0NFL29mBMt07GEX56CDBdbToNT29nl7Iuy7JdZlB18xy9HV2EnDaMJxA1N9TB1NQMVjLVm793sJ4hvLw48OrsQGdbC/drREN1ORpqCDAN1RSJm8OythIttVVoqChFY3kp6ktLCDncr6wEFQXZKC/IRHVxDmpKclBfXqDMtKwqyFLKWkr9E4fk8pxRqMoeSegZjrL0YYSkIqTERcFg0AA429sgZ0QqKnNHPS5OS3xE4LkdrHFfaWrwf5grSojKaMiAZl8Xi5WpAU63CxO8H1UND3xcy86lRjoa6RRkNEvgEKhoy+Douh80CC7/gQ0uEzSUZUpTumhr2EkQchq4TQEdnkPWBXakTqSJnU89oUjOI+fUwYqvUvbX9UOPiKz37yfgI9tEdBoedlpyv7zvZl5bnI2bee8d7DQnslPf0JGFrd0jsKMrGucW5uDljXW4uDAXN9fW4/CCMozO0KA00AjzCoKxtjwS7QH62FAZjc5wc2TY/R2VvpaYkxuCaRlByHE3RE2oO7LUlgg2HwCV4VOElGeQ5WmPEm8Hgo3UD4aaQBJgqkeg4WjHwRSJribIERu8hxXyA9XQGA2C1nQIwYYjQ44IfaxMoGGD6iYjRgJRfpQ/gUWLSIKP3TP/gL/JU+gk9L04uQwbu7LRTJAY6myMeEdjFMnUYXaAAaYDkKJxRDobVnFkbmMHOplQMTpJg85kdyysisWWrgzs7svAvknDcX1xHrb2DENhhAtiXU0xoyQRa3rK2Wn7oyxaww5aN5Vb/GtKEnRTucsEZJ6IaGhEUyMxg2T2k2g1RCrZyQsAKFq1J1oznZ8N/z9F+N8RLkT6TVBSdmWxMSGkCpCIf42YpARuZBaTTMVuIoisr4sj2GTgjUXZ+HZbKR7uKsHl+ZlojHPi/x2ANtHU8B3ph5t+01R9krcCNaLtE42gzJKrGqZLWilmVPHvkplO4ksjs+26ciIxo24klvF5lPP3SEwkyStVHuel7FMqABPjicJoFUFPAvJ5KRGE8yI9UBDpSshRI5fPLiNCi1ERfCaZqRhdX4LsWD/dFO8QT2V6twCNLIvmRiBHtDbiWzPU3wVDA1yRzH2HikaRo/zEQBXSnmT7TgrxQriLKWaVJuCP65vw9fE5OLUgH29vLMMnu1vx4ZG5+OuNg3h0eSN+v7IW7x+Yim8uLsH3tzbgk9Mr8cGplfiUYPPwtZ349vIa3FvchDvjKnCppwhfv7gE77+0BF8dWIaDbfk42FiAnw6txQf7V+Hy9mfx0dl9+OrsLry7bzHePjgX313dgI8PLcebuxfgjX3LcWf3POC9C3h49SDe2b8Gn5/dic+v7cXXt/bg3o7ZuPT8Ckyc1IKp4+p5/XO4uHoa62fh3vPTcHdND745tRbHV47DT3dP4+2j23Ficisu9DXhxoIZ+PDgZnz6wnoc6qnD/Q1z8N6upfjy7PP46+0rOL9yIu7vWgl8ehf3ti3EfYLS55dexGeXj+GHuzfwypEX8MGFI/j2+nFMLx+JOBdz+HPQEUY48SO4eFqbEWqMnoANO20OMjzsLeDPb1gc/IMcbRDBTjnCzRFh7hzYeBB6eGy0+LoRUqK4HsTv0d9VD8HuBohlWxCvdsBQDnqStQ5I8LZl6YzhPgQdX93syGQOREa5mGB2rBtudiTg85VF+HRZMT5aUoiPlhbgbEs4VsZaYW6QDcZ4O2JcZAAWx4didUIIZoZ5oVPjihZPdxSL6cjBFrGWporjcBQhJ9LSAhHmZggxNUKQkQECjfQRYKzPtsQIASa8T2MKywAzE/gRSAIIRYE8ThGew5vPwN3YEC7iqE6QcSCw2BoZw87AGA4UR647KGBjDmeWTtzmYGQG02cGIsvCHAeC/HFc5YhjfF7H3d1w3NUZp53tcMJF6lxxwoN1vPfjahWOEW6OihBujmsFbPwUOebrjVN+fjjrH4hzlPOBwTgbFIxzwaE4HxGBi1GRuBwbjesSZTgvH7M0Wng/9TRsnxkCx0GmcB1khEhTczyfm4Nvm+rxZUkmPqnJw3lJl1KdixldtWy3+e0RagLNLGCibwADa1toQ4aia3g+3u/rQYGDHUwG6aG8vBpjCS6djQ3oJdiM7ezRwUVLI2GnQTEv9WtrxvZ0K7Ofugg+MmuqH25EOlpanwBM57/hRuoVcxaXZVsPZcbkySgtLICRviEc7F0QEzMUTz0zCMH87ePGjuW1WxVn4y7CTQuBpqmhSpG2xlo0EnRaCThtAjflJZRSBWxaqipQQ8CrJczUlOajVlnOR31FgeJ0LFGRqwk4AjfVBCARyXklWp66wiyCUhEiggNgMHgg1PwPS3MyuS37cUl68qP0xMjbwd6qlaZG/8dgI97LYWr7lbmx3rdr0oIf1Y0KeVwtZiWOkBvYITSIFoUdjEBNGzsZ0ar0Q0c/ZEidQI2UDQIgso8km+OyaG5aeWyzaG4oLdyvUWCFgNMPSv99zn5zVP85//+Q89+lbj/dugI+cv5RAewIxXTBMisMrfwtE7KDsGdiHpZXhuH4xGF4b3Mlzs5IwKurcvHtoXFYWxeOzlhrTExzx3ONcVia74UF6W5YXx6BnjAb1Gv0MCHOAXNGadAaZoUqfxvFGTfWZjB8LQbB1fBpeOj9Eykulihiw6MkyTQfBI3hAALPAKR6clTmaokYe33ChyOyvByQG6CCxngA3A2eQqDka3Jk42nDUYKFIVRmHDEaPoNYdxtUJoYhL9wH3saD4T7kb4hxGIzZJTE4PKceyxpHIcfPRgkcWMBRfmGQJ8JtDRFio49sjviLg1yU2Dq9CVqMIRC0x7ujOdoBszKD+JuHYnN7PF5emo8PdnSiPcULwZaDMbM0Eet7ilFHYCmKlLgs/iiOl6nd4jTsi1LxrVFEIu4GoyqJgJPoC4kbJEH4qgkGAgdKnKEnUCNAIyLLumSUBOAnpiGds/B/0idICgSBGtG6iHRJLBuWMt1bTEpNiWo835OGy1OH4aPVhfh6Sym+2FaCF7oj0ZGsxphsghHfoU6+P+Jw3JMZpsBRN0sBpPpkH1QnaBTtkGgiK4d68xlLhGDR0gjYCJjJVG4Bm2jMqE3H0t4K5TcWxWhQRoCRIHylIgQciVsj61LmRXoiL1oynHsSbDyQSfiVFAnlKUHoLE7BlLYyTOuqQZoATaBs05miBGbE/CSlyPBAD6QG6TJ7SwybYQSblGCp88CwYHekEXhGBHiwk3Qi0Drhwfbx+PUsoWLrOLy/bTS+2D8OX56YjxdnVOHB4RX4/pXdOLG4Cj/dWEOgb8Sledn48ew8bJ8wHJ9deZYQcBS/3NmMt1+chauLO/Dw7Dr88dpBvLpjHu6sGY+3N8/A53sW4l+3DuKP18/j9ovrcf/wevzyygGe+xDw5Q38cvcFfHJ4GQFnNx7dO4THH13Hu2d245f7V/DdlQP488Ep/PzgOD67uAufPr8SX51+AXfO78WbN3mO++dxcGITbq0cj+8ubcIZfquf7p6OKxun4vvbx/HDjVM4t2yKEq/m9/uXcXPnMtxdPRcnxnfhy32b8CHB58qOdfj00lG8QWD64thWfH/2BVxdNY2/aTV+e/sy3rt4GB9eOo3vbl/H19fO45OzB7GiswZhdkaKKSnQ2QY+jtawJ8ioCTfOpuzM2dnbEQBsLQygcjBXonRrbc2hdbBUEtn6u9kjiJ10pJuDYpYKcbJCpIcjElWsdzGGr6MhAm1NEcBzx2qcMVTjgGE+EkHaBgle9hju64x4lS0S1LaoDXfDTg6k3pqVhbtTkvDBikK8sygTb88fhddmZOK5NJWSF2pJXBCmBWsxwdsDC6IDsSAhFHMSIjCDHfyYkDBUBxCkXZ0QSyiJtDRDhATes7FCqJ0lAqwJKhYm8CS0efB3eRgR4IwM4WZgABdDA4KJDmBcTDm4Igy5E25sDfVhpjcE5kMMYKlnAAtDI1iamMLOyIQQYwpnE3M4EhocCDYK9BibwpIgETxYD+t4L6fUbjjsbosT4lcjTsJOrjjt6ISTroQaFYGGUHPUg+LpgWMaQo1GjWPeAjZaBW6O+/jiqL8vTgYE4IyATUAgLoYI1AThTCjLyDCcj4nExfho3BmZhtPDkzEnwAvdARo0eKowlgAwPiSEzyoS28MjcCoiEnfSkvBm8Uh8RKA52l6DhW3lqPLj4MNcEn+awoTPw9TSHsFBCZiQWYK7ne2I4/OxtbRCW3snxncTRAg2Y9vb0NvVjp4eiVPTrICNQEZvR5sCNuI8LCYqke52KQkrFAGZXgKMxL2Rsn+5XWBHtDcEnM62dmV90vgJGD4sBQOeHgBfbQCioxLwtDg/R8di4oQJCtiM5j3IdVsbatFUL0H/KhSwaaqtVLQ2nY11SkoHARzxvWmqLENdWRHqK4sVh+PmmjIFaurK8wg5eYrGpjKfAFNagCoBm6Jc1AjQFOegjsuVBTnQqj1gMGQw/AiExQSbstz0x8WZqY+yh8ffDvHV/N+DjbnBkOYwjcPKgnif2+VJvo8aRoY8bmZn0kzo0GlbBEzE3MPOSCBCgIKlAi/Kss4kpch/AYfAhojASVdOhBI1tj1TJ4qGh9vaeN7/AIoOZPqh5b9hqf98/fX95+4/Vpb7AUvSLLTJftJ5smNrG+mLqZLtdlEZVlQE4sKMNLy1JgfX5sThg61luLOsCEvzfLEwJwSLC0OwuTEa62u0ODMtDdvrwjA2xBzLR2qxOscXo8OM0RlurWTuTnYyhp/JADgTTJyNBhJQnsZwCe6lsUeaqwWi7Y3gYzIQLgP+rqibR7Ehi7E3QDYbs1wfZ2T7ucHXSg/O+n+Hp8kggg0bHzawnmZ6yiwpT5Mh8OQ5MzhCr08ORarGlqD0NAHnGaSpTbGqLR37Z1VjelEkigLsUMyOMkPjhBgnNlz6BCDCTmGYO+oi1WiPI9gM88d4wurY4b6YlOKDMXEemJiiwnNl/viEneHEdF9E2Q7CtMJYbCDYNKSEIC/KFyVsSMsSJFaLOMX6oixe50cj2bj7pXqYxK4R0BGNmy7nkoCNoqEh3PwbchRh/RNzkJT9Zij5vySQXkOKrwIyAiL9U7bFgVxi2gisjuH/eXxqNi5PG4rP1xfj221V+HRrBZaVqNGV6oNeHtct7xz3l7KHInU9CuSKEzIBXd5VXkemelcRbMTXp4KwUx6nUQBHZ2LyQUdmFKZWj8Ki7nKUEeAkI7c4BUvwvcJoNZ+HFgVRKuQTYnIjPAg1aiU9QhZhMifUAzlhGoyQEAAEp7b8aExoysGk1jKMCvdWNDWjQj0xkjIiRKWkUBCfm/92HpZ9dFodwg7LYRLvhufNCFcrjsbJGgvsm16JX6+tBN7chctzK3GmcxjeJujc2D4DJ1eOxSdnVuPzs8uwf0IWHp1agV/OL8Xbqyvw6tpq/HZrHb4/swxXZhTg64ML8McbR/DDnRfw3qH5+OTIYvx4cw9+ffklvL1vDh7smYmvzm7Be8c2Au9fwpsvzcf7J1bixqkt2LKAQHLrKH5++SA+v7wN9w8s4XlewsNb+/AV5SHh5Tuu//7eaXx1fAtu9DbglSlj8PmhLfjq6vP49MR2vL5sKr7YuQIf79+AjyRXzfZ5wIdXcW75eLxJkPrztfP46OhmnH92Gt49shMfHxIT2yr8cessvrh5FLf2bcN3Ny/hh9un8eON43h7z3ry2k48un4YHxBybu5ei3eO7cUXV07j3cN78PHpA5hZW4xga3bCAjX2lvCWNCfmRuysDeBmYQYHUxMlF5edqT5czA3gY2cFlbUJnK0IAw4m0DgScmzM4E9gCHdxQAghR8tvV0xWYTIF30mCbjpAY2sNrZ05QuzNkUDAifV2QYQH4cbbAbFsF/w5EGmP98D1aXm4NzmVQJODj9aU4YsNZXiXcPPOwgplive8YDfMCtagj+1JHe+1hQOmWhcrFNmYoMyebYCTC4rZ4eR6uCHZTqZ3E2osJUM3S1sbhEjyQ96Lj7UVvCwsoWFHrjIlwBibwNVYtC9GsNM3hJ2hIX+7/H5zJdGi5RBjWA8xgZWeMcHGGFaEF3sTM9hzHxuKLeHG3tAMdgaEGm63GzAIfW4uOOpHQHG1wzEC4El3B8KMI47xHk84EWhc3XDMwxVHVW4UHdQc81Ir2ppjYooi2Jwg1Jzw9cNxPz+c9Pcn3PjhdKA/LhBsLoaG4GJEGC5EhuNStGhrknA3Nw8rtN7o4bUm+amwlPtvCg3HjphobIwIxyr/AGwKCMIuws7+yFCcGZaI1wgkBzob0UKwGWFJYCXcWRDgrC1sOHgIx66GNmzNyYb7P/4OrZc3xo4diwndHZhMmdgtmpUWdHQJXBBiCBk9XBen4jFdHcqMqF5KNwFI8ckh4EjcGjExdRNuxvWNRS8hRpbFx6ZTtDRikuodTVBqRxvBZvy48QjgfT/1z2cQE52omKIEbFJT09Db08N9mni+JnRRmutEU1PDa9Urpqn6qnK0iEmqphKNVWWUcrQ31KChslTR3kgpYNMuWp7qEoJNPhqriwlB5QSfAiV5ZzP3qS3JRwPXxTenpiAXtaVFcHNyhDHflzBCY3lxPioKsh6X56c/yk1PuR0S6LPS1NTo/x5sIgg2hQSbmhT/R42jQh43EGbEfNScISAhmXAJE+k6aRThNp3vzH+WRRooOmdfnSZHwES0Mu0CGDyHaFMkDk3zSDEjiWnp/wWUfpjp19qIyHq/9K/Lfv2AI+tyjf7jm9lxSb6hxrQwVCRrMbk4BIdn5+H03Bzs7ojD/o5Q3F86EveXpeHs5DhsqQ3A/ExPtIaZYVKqE/b1JeHs9CRcmpmEi1OSsa1Si03FvniuOBTz0zVojxJTkxGCzAbBRX8AG4HBsGHpavAMhnlYI0tto0QkHsEGK9TWGPZP/w1JakcUh6kRaWOAXIJKvr878oPViHCxhKsRjzUaxMbVGtEe0hCaQm2mz5GVEVQGpHTCkUwNbR8eimR3NsBsZIOtDFAa6oytvdnYN60cnala5Po6IMvLCQmutvA1JzAN/Bv300eunyvqeHwrO+ruYb7o47OdPMIXS4pisLI8AS91jcIry5sxJc0T9XFuWN6Qgg1jigisEUq6BHEclincIuJPI2VVUhAkqrDAjJifxL9EliVYXbWi8fBRQEakRmZIJQnoyBTq//JxSfH/tylKgVCBG/6HTal+CsyI87BO0yIaHdHy8L9P8cLckjBc5H95fcZQfPRsDj5eW4w315ZhWroLRvP96+X70MX3qkuWs0LQwXekne9iD98RgR2RTp5b8cORdzVNQEsSp2qfwI3OzCQam/aMSEypGomF3RUoGRpEaFEjP0aLnAiZDeiJnHCVIhLMMEdJZKlWJI/bZaZdjkzrD3VHSaInwSYEk5vTMbW9DNkx/kgP80ZmlBchxxMZkRrF70bARoBFIEccjGVZNDoj+c4o8W0ITCkhhBvWJagsMbs6EZ+dmIdji4vw1r4peGNDNy6PzcSXBJHf7ryI7y9ux4fPz8I7G0bjzcXt+HrLDLy+tgtfHluIt/bOxu/XduPttX3Yk+2PN+a14qsj6/DO3nl4dV0n4b8Tn+yehb8eHMEnZ1fhwe6ZBJAN+OrKbnx9ZQ/e27sED15ahvWrp7IRrsD1w7vw2dnd2N2dg+8ubMLhKWW4t7oDtzf2Ym1HGn547SX8dP8Q7m2YhuNj69l5T8ePlw/j24u78dWB9dhdnY7XV0zD2ztW486etfji+lF8f3Ufzs1ux1tbF+Gnyy/h/sY5ODO+CT+feAl45QLu71qFNwksn5/fg0+O78LbL23Hrb2bcY3n+PbqCXx79gDeeZ6/6fRevLx9NY7OHo9PrxzF55cO4sMTL2J8URb8+Z1FaVwUZ2EXUwNoHazhYKTPTt0ItmbszNnR2bKjdzQ2hLtoMQg8ToQcJ0t9uPH78iTkeBKGvAk3AU628Ha0hL2NETRO1vBztIOvow0COWjxtTeFt42xAkKBTg4IcrZHuMoeYQQcH4vBmJkdiGtTR+Gt+bn4YlU1Pl9Xj4+frcDnK6txvn0EpvrZYBoHQ1P91Rjt7YY8AlY+r1HOc4ww10essT5iTE0Ry3seKrmaCDrRLKNtJKowxZKwJWJjh1BKkLUdAqzt4cM6jbmVMpvJ2Zi/TTErEVKMzGClT4gh0NgO5voQQow+Qc/AmM+DAMT9LAg3poQcmUXkoE8QMjSH1TMDMNzMGFsDvXGE7dkJN0ecdnVR4OawmzWOuDjiqJsnjrqrcMSNUOPujmOeKsW35pgiAjU+/48p6pQPRcAmKACnQgJxJiQIF8NCcS0iAtcio3EtNhH3M3KxNyoRHVaO6HD3RKeHJ8Z4aDDdwxvLtQHYHM4Ba1gk1gQHY0toBHaHxeLFmHgcHZWGu51tWJqSjBQzU2iNjGGqZwgrCwvMyMjBrd4x6A4LATtPxMfEYs6M6Zg5fjSmj+3B5DG96OvtJJwQWNrbMY5wM360TPNuJ9C0UVgvsWkINj3cPrqnC2NG60BGAEZKARsRxXmY6wI0LU3Nynqf+ON0d8PFxQWDBg7BsGEj4OXtj4GD9JGVnYNO7tPcWE+gqVa0Nf3S3iRgIzmqqhTAaSXMKIAjUY0JOE3ii8PtzTUEn9pydLfUKXAjmpvWugqlrqmqRJky3ljBkudor5OZVkVo4fHVJcWwJRyL38/QxKE8by1BqfhxdUn+o9yM4beDA33/F8BmUHOE2n5lfqzX7ZpUv0dN6cGPm9IFWgQadGDTNJIi2pUnIkDz38v9gKOAjWx7AiU68OAImfvpziVaGnYuORyNs+zfT6Rf4yJSqzgq+yr1AkX9MKOYwyj9UCOlbBfpyJJAb7wP0QBIUkWJoTLMG0trQvDetkYcHh2JzdU+ONwVgX3NXjjTF4RX5qbhxpwMvNAdi9k5LgQbc+xqCcTVGUm4MD4cFydF4dwUwlBXHJZk+aE13AbpbvoIN38GnoQOO4MhsDDQ48c+AJ4m/KBVthjhYYFsHzuURXgh0oGNwTN/Q6LaATWxvoiwJpBE+aIw2BOFoRpEudkq/jQOegQYW3Mkad0Q6SKB+gZxRGXMBs8YXoYDEGU9GN2poRiTHo8UT5lBxRGi1RA0Rrvj5IJWbO0rRm2sJ9K1HAW62iBO5aRMRQ3gaDSMjewwN7knewKVHUqD7dAS7YqpI3ywuioKL/aOwLkZedjeEoNllaHY1puGtYSdplQfZAbaojzeCzLbR6CmPMEPNcMkjQCX2fkLyIiWRvxOJG2FksLiiRlHoEZxslUccv1Ql+yrQE0/2NQm6dZ16Q4IuQQMJeHlSN2MqE6+L2I6alPeGV0yzM4ULVbXRuL6gkzcmJGItxaNwDvLcwiio9CX4orxfAd6+U50EJoFbLp5jtGsk/VOnqtfk9OS4qP474hGSK4tYCNpEgS2xBm4It5b+R2j8xMwozYLz05oQXFiCNL83QgrBJIQFTKDVcgKZRkqSSw9CTcalhqWhBvW58pyuBajCDZliR7oyAvGlMYRmNFRRpDxUaZyZxFmJD+UmKtGsUwPl3xRagKOBO3T5Y0ayXdlVJCICqlBrkji+VK5Tx7/y5OzKvHOi2NxYFEx3j04E2+t7cDpjmR8+9J0fHJ4IT4/thzfvbgApxrTsbd4GD7bNgcfEkZOr52ipDX49NgGvLF1Kv51aSt+PbkWZ6aX460tE/D65jH48Szh4OQ6fHZ6Cx5d2omPDz+LP187hEf39uOHa/vxISHj4ZHn8MGFF/DOneP45O4pvLJjCfZ3FuCHS3vw6vbpOD+3HLc39OHyxol4sGs+3ty2AJ8e34pzi8bi7a1L8MmRrbj43Dzcfm4xXtm8FJ8c3Qm8cQ2nN6/EhZ3r8cnpA/j91hn8dv0k91+Kz/etx1dHd+DRxcP47PiLeG3zary7fRW+PLqLx+7CO/u34efXLuGjSy/h0Y3j+OjFzXh4fh9+uH8VP9+5iE8P78GXl0/g8yvH8MWVk7izdzuinG0Qxk5Xa28BJ1M9uFkawsvRGlaGQ2BFmLE0MWLHrQcbQ33YGRvBmY25xGZx5bIrQcjdyhiuhCNXMfGYmUHDDt968GDYDhpIWDCAiuDjzm9QywGLnyS8tebAxdIYaitzeNlawtfBHBH2JlhdGYv7C/LxxepafLy4CtfHpuNkUzx2Z/theoAtuj1sMU6rwiQ/DdrUzih0sUeCmSEKvd1R4OWKaJ4v2ELEFAEEiwBLApSVhZLrSUmJQLgJE7El3FACrGzhY2XD+yHYsPSwsIYrAcfBTLJcm8PSwAhmekYs+XsILVaGOm2MFeutDdjxc12mUVvoc39DS8KQBawG60M74Bks81LhmNYdR9ztKS44QXg54eaEEy52OOrqgAOeHjisIti4u+GYSuc4LP41Ctgo2hofRVtz0i8Ap/38cdbPD6cD/HAimHATGoTToq0JC1OC8V2Nisd1dviXR2VijK0jquyd0OqiQrubGh0qL4xVazHTXcN78sO6oDBsjojElpAwbA2JwUsR8TiRkIhblZU41lCPPEdHaAgNFoNM4GbjjOmV5djS04JRgT5gB4q89EwsmjkDk0YTYkZLtOEujB/TjfE9nZjY0YVxBI2JY2Tqti6q8NheiUdDaGlrVZyG+3p7FYgZ3dNLiOlBe2sHAUYAR6QHne0SoK8bbS3tyvqY3j7UVtfCzMwCxibmyM4phCt/1xD+L5WV1QSbDkJQI9oaG9BaX6dkEhfIEe1NEyGmobqSQKODGvG3EfOUwI2YqJpEm1NTSZCpQgthpqG6lPXlqJUAfwI0laWoLy+mSGLOErRUl6GNIDS6tRFlBQWwMLeAjY0DYStVSQ/RVF32uKIo91FhbsbtiLDg/xGw0divLIz3vl0z3O9R/YjAxy0KsOi0K23sHFoFVtghNLMUk5T4zMg+si4+NGKS6ved6dei9INKm+xPEQ2NiJiiOrMl2eH/q5FRTFlPjumHFt1x7AxZL/v+B2rkWIEgOTaE26XzC1E0PTLNuFninaT4oiNVjb2jY/Des9k42xOMnZUq7G8KwI5SF6wcaYzn8hywr8lH0cy8vDgXL7PDfHneKLxGuTwpEXubxZFYixmpLqj1NcMwm2cQbvoPhIj/jIkerPSGwHTwAH4I/0SonTEyvOyR5KCv5Iqq4mg8wdUSVk//HSlaJzQm+ikzmGrig1HGEXcpO7UIZ0t4sHG0GzIQnmwcM0N9McpPpWhlfK3YMNlZI9jKBMFGAzCScDJ6VDRGZyYoKRkCTQYhwnQQZhYMxdmlo7GieQSq4t2R4e+MZC8nRKlsEM7rhzmasmHTQ6jlYI7YBiLU5J8Y7mSA5nBHLCsKxn6O8E9NzsClWTk4NHEkNrfH4ci8Khxc0ICNY/NRncR7jZfouv6oSAhAZaKYoXRmJ4EbHeDo4KZC8VMRSAhWzDlKPiXCi+KsSxGg0QGOaGsCWOenmJ4ELvpNUJ18pwRo2kXrIu/YcElWGIze7AiM5vKergRcnzsC16bE4u70eLy5NAe72hMxfpQvxhFixigShk6BmSeA0y4+N0/AppcQ3JzsraT0kACAEnFaeVcyQpV7rObvUQJGDg9BWaw336sYtOckozYtFoUxAcggaGSFqHVgQ/gQmMkK86LITCcfwg6BhmAi20Zx3xHBrqhIUqMrNxiT64ZjamuR4kw8UsAl1EMBm37JEFHgxlNJtyCAkyY5pELVbFwFptQYzvPHeVlhWdNIfLh5HO4sqcaXx+bhwaZevL6kHie7huK1lfX4/tI6fHtlC77bvxTvLurA28vH4PfLe/Dz7QO4tX0JXtv7LH68sQff3NyCD69uwdfXtuPNHdPwzeHleGXbRHx0dBG+Or0G557tw5+vHMR7B1bgw6Nr8SWPeWXHXFzuLMSFypH4YPsivLxvBb699gLeJ7i8/+xUvL+H+x5Zh/cOPosvLu8G3r6APQ0ZuDWjDV+d2Y0vz+/CS535ONxdjC/P7uB+G3Bjg+SR2oVPT+7CF+cP4JPjL+Cbs4fw2kvbcGvLSrz7who8PLMTH+1bi8+Pb8Oru9fihXEtuLd0Mq7Pn4hfrx3Dh8d34OurB/Hp6e348/ZRHJjUii/P7MWZ7c/iwuYV+Ojw8/ji3HH89eY9fEWwef3gLr7bofCzM4GvkyXcORBwMB4EF0lzYmfJjpyDFlOCjZERO3F2eMb85k0NdbN+xIGWHb2znh7UzzyFmIEDUWlpivEqR0z38cBMH3eMcbPBSIOBUA35B9zMDaAhZPgSNrysjODBfRU/FuMhSHYxx5lp5Xh7STleLAvAsmhbzA2yxMIwR8wJcMAYL0c0qRzQ5umGKYEBaPd0RxXhIMrYAFFsH/J9+D56eiLC0gpBPL8fIcfbzARqU2N4WxCmCFx+hB5/bvO3sYK/rRV8rcUkZQNvlp6WHEwRbtxtbOFoIb/bBKb6hjAVuOFvNDU0ggmfgTlFnoWVsQmsTCz4DCSqsBVByALmhnwu//wH2ghcRwI0OM5SHIWPurrilMx8chZxxnEPZxzydMFhDzccVeLX6JyGj2nUOKr5j2+NDmz8dLOi/HxxNjiQUBOIEyGBOBceoUzvvhmdgCvxQ3GHHe2aALZJ/H8anR3R7eKKMTz3OJ5vGs83h+ebx/Mt9vHDBr8Q7AiMxNawGOwOi8TBiGicJhTdIHDMysmE2sQUZgOM4OngiUnNzZjT0wpvlTP0hwxGfVkFZvb1oa+rBb29kheqFb1tzRjX2Y7JBJEJXT3o6+5UnIZFUzN+zBgCzWhMHDsWPU+0MaKJGTumD+PHTkBPVy+aGpoJO6PR0dqpgI6IAE0/2BQWFGHAgEFwcGQ7UlkLG1snQo6FAjZdnZ1oqKtRsofXEc4EbjoIOu0EjRaZ5k3QaWsk8BBeRARu+sGmXaaFUwRsBGgaa8p4jiIlJ1VLncym0sGPaHbkuIbKYgVuRrc2Iyd9FIyNzGBv74yC/EK0NTeivqr0cWVR3qPc9JG3w4L9/wfAxkjAxnZlSZLP7cb0oEd1af6KxqZFzE8jBUREW6KDFQGcRnYSCnRQpGwmeIiIVkYBEu4jkKFb5qhYTAkU2VcR1in7SL10LixFBFyU87HUQUv/8n9E6nSwI9og3kua1InpSa4n9RJ1WKaL+6Ey1hlTsv1xbfYo3Bofhmu9ITjc6IfDTcE42BCEl2p98byYmXIcsH6kJbblOOKFcm/sKPPFghQHdAcaosTubyi1G4RajTkqfK2Q4WmJRIchiHEwgNZ0MKwGPQWzgf+A9TN/Q7qfC/L9HBBj/g+McDFAa4IPRnnZwnYAST9Cg17+pjQPCzQkBqMu1geVMQQfDyuoOeqyHcLGlA1gTqgWNUPDEO3EhsfKlI2PjOYsEMmGMMJcj+Bkh4k5sZicl4hhzuYI1B9ISLHAorIUHJxVh0n5YSgJdVNMYhEupghxIhQRuGJcrZCscUQi68OsBmGUpxXa4rzREmKLrigHLC0IxvMc6Z+clo8T0/NxY103vj6/Fh8cXkKw0SiOwpVK1m7xtfGj6IBGou6KyDTvKjFFsV78aXSZsnXBECVmTL+pSWd6Eo2NTlPSJCZHgkVnpuSI0jkMC9i0EUg6CCRSSkqF7pxQdHD72OFanJ6WgeszU3B1UjSuTYjC9empWFkehq7hPugZ5Y9uHtfLd1FKnUnqifmJ709rqq+yLD42kmdLZkq1sWwa5qNzUOY7JXFpJCN3WZwWeWESg8YXGUHuKI4N0GV1JtRkh3oiJ0ytwIuAzijxhQmSrNw6yMkmiOQQTLKjfAgpHihL9CTYhGJK/UhMbytWzEvpfCdGEWJEWyMwIyLLMltKwCY3xkcHOhFqjOC+uVG+KAj34XW1yAywxrklTfhy1yS8s7IVr88swydruvHec2NwoJtgs64Nf768Fw9vvYQ3ts/G+ckleLBuLEFlPR7sWwq8fAivPzcVr26fhlsnV2JceybuHtuIX+4cwMubpuDKuj5cWdmGl9d0EkQWYf/8Ilx5bhx+vXMIX1/fjUMzanBvXicu8rd8fXwr3jy7ER8fW4VjYypxsqcGD48+hw8ObcHLL23Fwzcu4f3jW/DxjkX48eBGfHpgA97cuRgvL5+E11dNw/cXduKHCzvw9valeINw89HeFfjx3B7cenYKPt7/HD4+sw8P9m/Cp6d247cbB/DpC8vxzu7l+PnucXx36UW8v5X311CE19ctwCu7n8U7x7bi08Ob8PqW+fjmwl68d2gr7h/bhZu71+C1nWvx2YkX+V6/wGOP4etzBzCxJAN+lvymtS6I9lUhROUErQO/S1sLOJuzAxeNrLEhLEwMYW5iwI5dD5YDn4YdO/HAQc+gwMYCK8N8cTd/FL6uyMRPlcPxU+lQ/FqUgO9y4/BadiImsSPXDhwAN1NTuHPk7WJkAEeDwbDXGwSnAX9HA9+HW/NasTTZGdMCTLAo1Bkror2wOMIbUznQaSIMlLrYodLVAV3eGkwKCkGdiu+GmzN89AYijtBSrvVHlqsHQiUasK0Ngm2sCTKW0Jqbw4vX9SKMqQk7GgKVhuCjJQSJxsbLgr+VyyorKzhbWCjOv2Z6hBqCjTnBxpxQY0qIMzE2giXFxoSQx/NZmlrAXqBG34zAYwCjwU8hhdu2+3nhOJ/hCScHgowLTrrolo87uOC4kxuOu7vgmIcjDrmx9FTjhMCM4lujxhEuH/P+D9ic8vNXNDanAgg4QVwOC8HZyAhckGB8MfG4GhOHO2lpODc8GZMtDTDO1hTjHGwwzt4aEwk409zcME+lxkJvHyz0D8RyvyCs1fhjk08INoVHYltkFOEmBgeHpuFaQwv29HRCxTZX7+nBUHl4Y2IPoYTQYspnZsbn2tvajmljRqO3qxVd4jRMSJnQ3a3EspnQJdO+dT41vU+meAvY9M9yEqjp96dpbW5Fc2MLAWccWpoIR7xON6Gos6ObsPIf7c04wk9q6gg8TbDx4v9bUloFA0Mzwo0j6uoaFLBpahBTVC3qqqtQV0VgaWzkusBMnQI3Yo4S85Q4NotJSoEUMU+xvqupXvG9UWCmnscTbFobqhUfHR30iAgc8fjGatZVobelEcnx8TDQM4KLi0q5j5bGetRVFD9uqi57VJqfezskkGBj9D+isSlK9L7dMDLoUcPIwMf9JibFj4YivjBiSpJp1PWpWsKEzqQk0CP1IrIs2ztywhWzVUumzvm4LTsMreycBJb++7yKKWskj5dZMRmiwREzkyRGDOa5wp8Ai24fiUjcDzH9uYVkWeql85Tggc1poTqfDmVWjg8qCDYLKkjjE1KxK9cGR2s0eKHSHxtzVFg10hnr0l2wfoQ9NrHckqXBsmGu6PYzQq7N3zDC4m+o9rbCPALUqswg9IW7oMzXDllaa2R6WytJ7eKcTaEmbHiYD2EDMhAVkZ4o8rFDkvVT3NcCE9iRl/g7wFXv7yiJ9UJvqrcyPbwjhZCXqGVHHaRoV3xsjOGgPwiOg/+JNC1HG5nxGKF1RoijFSLdneBl+Ayi7M0RS9iJtTNCRagrZhYkoic1HOHmgxFuNgjFBKpV7DS3dOSiQ6YSu1kj2tkMMcrsCydEuVghQWWD4X5O7GR9UBXvhdIQZ8KNFlUhrhhmNxC1IQ7YUJ+Mg2Mz0Rpjj1Y+12529kWxahTHi0YmDBVJIShPCkDVsEBFSyPxXwRqKvh7/m2CSpU4Nfx/h/O/JsgovjMEm36NjZiUxF9GNDQCM628Rivr+sFGtDUCN6KtEa2NSI+YLgk1s/OCcG1uHq5OTcS1iVG40BOKUz3xmJ6lRXd6AMZkBWM030OBGpEenkeApt/PRkTgpp3X75DrcrlV4Ibr4nAu99AwzA+pagsM87RQ4o1kBHogwd0cKYRUSXKoi8LsgxJJKUH4yAnXIJOAk65ACSFHwCdMQIRgE+NLgFETkrzQnRuFqXXpmKX42GiRFuKOzEgvZBJaspSSoMQyJ1qLbEomzys+PdmR3hgZIdofFYqi/JAb7oH1Xdm4tKCGnXkbvtg9AedLw/Hthj58cnA2bi+txWtrmvDR/gXsvF/AF6e24OaKTtwjqLy9ezI+ObYEXxxdgY93z8HH+5bj8LbFWDitG6e3LcNvd/Zj7/hc3Nk4EV+8tBAbiwPxwe4GHJg+DGeXN+PPu/vx3YVthINNODyxAZ+/9BweXj+E+weX4Pr6SXh353J8/uI6PH5wDt/dOo3Ta1fg85vn8NmFF/DT3RP45fpxvL1xHq+7AV+fegm/3TqHz0/vxK1VU7C/owT3l07G7cV9+JqQ9emh9fjuzB78fPMYHl4+iL/unsHpmZ24u3Qcwew83jiwBW8c3ISH517CpzvX4+1Ny/Hr3dN4dOckvji2A6+snYnf7x7D97dO4IsLB/DOSwStjYsJS5twf9MyfHFgqxIwcMv4FoRYDUGitzNite4IZacb6GILlcwcYocmfjf2BgNgM+CfsH/qKXg/9QxyLcywOMwPVzKi8FPjKPxVMxx/FiXjUXo4fiCMf0/I/n6oBr8M98UvmZH4uSgbE1wcYfePv8PVTGZJuSBUgv2p7DHUzQ4ri4djdWYExvtbYXqQM+YRkucFqTE9UIPxgfy+XFyQwQ43Q5yEXRwwPjgUFa4uKPTyRLKDHQIHD0GKpTWKNV5Ic3FFDCFFElpGSUwdW1sEEWD82DF7m5kTbswUzZGXuSU0ZpZct4CKyy6m5rDRJ7ToG8CcnZYFocaC65YiHJ2bi5aGkCP+NWbGxqwTh2ELWBsZwcDgaXgS9mapPXCMcsLZAWdcnXCav1mmdR8m3BxzdsMpZ3eccHXVOQ17yBRvtU5bI+Lt/f9ATT/YyDRvAZvTgYE4GxKGcwSSCwQSiVlzPT4Wr45IwbmIQLyodsIuTyc85+GENW5OWMXzr3Bxx7PsfFe5eGGNuzeeU/tig8Yba321WBcQgC3BEdgVFod9ccm4U1GLvYQBT4Ls4GcIoby3rp5uVFVUYMCgwXB1U6FbwEWchdub0NXeiZ6WLsKOOAJLbieCjtTJTCfxoSHMjBHo6elVnIXFvNTeKg7CXaivbUBjYzN6CDQdHQQdAlMbz91FuJF1kXaea8yYsQgMDCHYDEFYZByKSirxzAA9qDU+6O0dg5bmZsUU1drE89XWKWDT2dqCFsJOQ00VS4INwaShplKBEwEb8bGpqyhRzFAyW6quvETR4sj29qY6BXp0/jgiBBueQ9Zba8vRSeiRpJsRwcEYMkgfKpU3GhqaUM9rNdWUP25rqHlUUpBzOyw4cKWpqen/PdhEetuvLEz00pmiCDb17EwEPBoIKnVs7JUp2wSTfgfgfpDpkLxFHCVLnYiYrsREpfjaEGzkPDpnYzFjEUhktlV6iC7SK+Gk6Qm4CKT0g42E2BeNjICMpD4QzYzEHFFG/yzF7CTaAImL0p4RoZQtIyXfUJgu+usTp9byeHd2bhpsronA1lx3LIk3xtQoc4wO0keb+p9oVw/A6AADtKjZqbvqocHTGm2+5pia6IRluVqsKAzEjJE+KPYwwgjLp1HsZYlswk5NlArNCd5IcjZECEHD30YPqRpz1Ea4ocyH0BNsi954D8wj4NUEO0Jl8A9Ucf++FDUqgpzQy869j53qOMJbQZg74ggeLsZ6cGXjkOBijDE5cShkByeOxCOCfeFrOhBqg2cQxEYtwckc6e6WaI3VYk5xMhoIKFHWA5Skm00816bqUVhWNAy14SrEOenDj9sC7QwQyeMinc0R5WamBAjLDHBCtp8tGpO0qGCnm0yginYyxKKyWJyZUYyKEFt4GT+DAI5kE2SKqp8rRvi76jpscZANFw2G5P7SZU+vJbRI5N5qAqVM6ZbZT/8dq0ZJQ8D/T8BBoEaST0opopihuN5EyBANTb/0g42kUhCNTeswDdY3JuHGnAJcnRKPK+PDcGl0OA63xWNcmppAqHMa7uU7qpiguNxNYOo3P43JDleWBWgkTk6L3EOKj6LB6SDUNHJZYt7I/UoqheqhHAEHuxFs3JDP51nF9Y6sGL5vYUowQhGZ6l7G9y1XtC8hboq2JcWfZYAb0oPddRqZMBUkanEPzzm1JhMz28qQn+CPEaE8N2FYBzUa5MX6IjuK8Mv1PAJTFsEml1AjIrCTG+WDbJ4vM8QGb+9fjDc3jsH9VY14e1sbAS8F763qwK0FVTjfkoS3lpXj05cm45ebe/HDtefx6OxqvL11DB6eXsb1Lfjq6Dq8tXQsvtk4B1+e2IXv7hzHD68cxjcXN+PSzGq8vrYX3516Fp/tnYELM/Lx7anlwN1duDAxFw8WNwNvnADeu4S3tszD8Y48fHtFUiAcxYPdq3F36zx8deV5JXbMj9eP4f2XNuCrCy/i6ralePn5lfj48Hp8y20fHN+K22un4/MjG/H10W24vWIy7q+Yik15o3Bn4WS8s2U5PnlxIz7cvxaf7FuL705sw5ub5uL+8sn489pJLBnTjC0EofdObMeDHavx1vYV+PnaAXx7cT/eOUBwOroR97j/64Svd/ZuxGfPb8bJca14b9cKfH3yeZyfPxavbFmIt/ZtQqKTCQJtDOFnZwpvKxN4EmY0Zkb8JgfD4el/IGzIU8gzN8Z0tSPOjYrDV1XpYCMHFMfhV75nD5M88W2yGj+M0uKnkd74i984hoXg8bBg/MKB1l85Q3E6ORSZNgbI5PtQHBmIwtgABXxLw3ywPDMGk4Jd0MmByJQADab7aTBFq0KP2gXlTvYocuW7YmOBJA5iUq2M0OyjRb6rIxItjFDq60uQsUY47znd3RE5Xmok2tvqkloSeiIFbuwcFGdhP0tbeJtbcUBmCZWJOTyMKVx34rKVgSGBxgBm+oZKHBcTMUXpG8PcwISQY0aYMYEl97EWTY6hseJ3Y8d6c17XaPA/UGvjiCPaAGXm02HKaXd7nCa0HXN1xiFxEibMnPAQJ2I3HHP3xHHPJ1Aj07vVXjjm5f3/QI3iNKyAjb8SlO98cAguhobjYlgkLkXH4HJcLO4kxeGt1AS8Hx+JTyKC8GGYFg/YRt3jIOA6ByTnfV1x1l+Nkz4aHCWoHFJr8JJWi918Zjt8A7DdNwS7AsNxNC4eN/LzcZydtJ+RCfQG6EPt5YNxfeOQOSIDg58eDF8t2yuCRFsLIYKdfWNVAzrr2tDBY5raGtDW0YJWbm9vbkVbE6GlsxOthJe2xlbCRSOP476ElXZCTEcbSy63Emak7CQISdlDCGrhfgI5HQSj0aP74ODogkEEzbRR2UjPKsDf/zkQQcHh6Bs7Trmf1uYmBWRaGwg4jU0EHNHS1OhSLBBcBGrqxVGY8CKAImYoBV6kXlItVJf9e1tnmy4WjjgeK07I4rsj2h4CT1djDboINmM7WuHnpVHAJphgKBqbhtpqNFaXPa6rKH5UkJ1+OyIsZKW5+f8A2ISprVfmx6lvE2IeNWWEPBaNyr+jBitQotPKKOCiaGt0ZinddG1CkCJPAEc0MzxOpogrU8Flm6j/CS3tkieIgCPSKtGL/9usRBHQEZHlenYwSr6nJ6WyDztSWa+TjnJ4KDvUYMWpNSfUHTlhHsrslBG+DkjztUVuiCMqY13QlejKEVEYJhNYKr0MUOVrjIZAK9T7WaHBxxTj4l3xbHEkFmf44tmcIKwpDMZYAlB3uDnqgywx3EkPI1VmyOIofqS7hWJGirEexEbDAMG2A5HhbYwJw7WYlKRGW7gNJia6EIwCsSAnECV+FvAl2HQkB2Bamg86Yj0wITMAc4qiMLcgGvVx7AgJDRpLA3iZDkCo1SDMKElSklwO9TBHToQvopws4Gk0AI6Dn0KItQkbYTPkax0whnA3p2QoyoIdMIKQVeXnhAnsMOfnxqEtVo0iQlUEYSWIjWkkj0nytkeixo4jREuM0NhguMoIOf5mGOltptPquBpjW3carswvRinBJsjZBuFsKEPd2DB62CFKZYdY7pfk64YkH2ckadngxmnRys5ekkg2DuO7wf9G/GkEDv7fWU+EB/7nyjR8AVOBCvGbGu6nxKxRfGsIIa3iC8N3RTQrYooSWOkhIEuU644UDQ6MHoFbc7JxZUIcro4Nw80pSdhUE42mGHuCUAA6+a6JiLOwxLLpN0PpTFF8Bwku7byXdgJzG6VdzKUEKkmYqSTLHObDeyO4SzDBVNEihUIiKQuoCUw3UxpFI8XfW893URzUJaVHVZJocXTTwPOjtMgi4ChpOgg4qb5OKOFz6sqJxaSqUZjTVor8aDFRqZAZqUFhfADyov1QGBdIeCEkEWDkHJJctCDGm/vyvLLOfUb6OaKvMIrAsBV3ltXj2txCvL2jG1cWV+G3i4SK+RW43TcKn21owAu9Ubi3pUdx/L00LhOvLarAhy/MwhdnNuO1LbNxpjETp7Lj8M6S8Xh180x8d3UbXt4wjs+0HN/tnI6rS1twa8NU3F49HR8eETPOdBwbk4Mbk0vx68Xt+Gj/Clya3YIr05vw2tZp+P76S/jw0Fa8tnEW3ti2EO8dXI/PT2zGlSWj8cHh5/DDreP48PxufHb1efwqCSu57cuDq/DT+T34495p/HzzEB4d3443l8zCy0tnEppW4bP92/HL1QN4bfMMPD+2BHjlJL4+sBlfHHsBr596AWd2LMfHBzfhve2rgFun8NHzz+Kjl9YAD87h4rKxvMe1uL9tGa+1B7+c24c7K6fjrZ3L8QNh7o21M7C9KUMxjVURKEMs9BDpYMHvywrp9uYotjbEGJUtno3ww+mRkfisLh2/1o/Cv0oS8Cvfr58S1fg5QY0fE7zwJ9uw3/ne/TiCYJOmxR8JfvgjNgg/RwfhUYyATxA+yEvEjGBnFHNgVExALZDZdKEqfmsaTE7m4M7LHvUuNhjvr0WfjxdaVS6oIwgUu7tgpK0dRtnZIMnCBJGGg5Hl5IDKQB+E6Q/CSCfCDDvreDsrjHBzpDizfbJAiJkp/ExN4W9hDW8zwoyJJdSmFvAwMYO7kgrBHO7m1nA2s1RmOpkN0YcJwUaAxoil8RDxsSHUGJrBWs8clkaEHGMDWBgZwNbAFPYGFrAxNIfZoIGIMByIjbyHs26eCthI2oQT7g7KVO+jLk7KzKcjrDuqiAeOuOtyQx2RiMMEsRNeBBvFDOVNqPFRZkCdIsyISCC+88GhuBBCCQ3FlYgYXI9JxNXEBNxPS8J78eH4KFCLb4P88G2wF77ggOLTEHd8HOaJd1m+EeyJ10K88HKgN+4E+eJWSCCuhQbiYngQTgUH4gzPeTYiHDezM3G2th5hxqYYMlAP/kFhmDF1JuJ4vQGEiWHJaQp8NDU1obmpBfU1jWgg3DQSWhoIEY0EjPZ2ceZtUepEK9PSKJqaDjQ1tKCZy1K2tYpZqgtdnb0EHcnq3YtW8a0Rx+Gu0WhuFrARyBmDmpp6WFrYwNDYDNV1TUgZPgrszpEQn4y+vgkEm1bFrNVUL3BRh2bCTV11DUu5rzoFchoJOQI+zfU1XBZfmxq01utmTykzpwg1dTJTSmZQiQ+OwE+dOBtXKvu2cFk0OV3NjehuaYJEXFa5eWDIYAMMHZrCe2/j9erlmMeNtdWPivJzdGDzf66xUXxs7FcWxMmsKN9HjaOCHvfPdBIRzct/g41ATIfEBHkCJTrfF912nYgfDDuPjJB/Ow6LL43sJ3Aj0jpKZ2aSbaKBEW2NgEsNR/XVMi1YgIYdhiRRrFY6EQEZXSwU0RLUs8OpSQlhw+CBRE9rJHhaIc7Dih23PVLY6af7OyErwAlpanbcKmMUBdoqma1T2dHHWz+NNHdjjHQ2QDPhZ2F+MMYn2GF2kiPmp3qgM9QGdf7mmJjqg1KNKTIkAaaXJWId9FAU5IZhzmwwDP/BkZAeqqOdsaQoENuqQrE2zwuL0l2wodAX2ypDCDZaFPhYwG/Q3zCXsLEkOwTjhqowg+C0uj4JK0qj0ZWsQjwBJsjWEGG2BggyH4Dp+dGYkRuGfD8b5HDkkeLlDLXxEDjpD1TKALMhSHI0QWWIG2bmx2NaViTKvK2Q626C+mBXzEonxCVp0BHniXx+5HEuVgi2HIJoVxMMI4xk+LhxlKhGXqA9quM0KAlzZWPrjfJwR1wm1ByfkoUY20EIdXdCqIczAt3tEOBuixAVIUflhAi1K2K83BDhboN4glLtiAj+jyT3RC2aknzQLJAjmjUCgsCNaGta+Z4o5h55XwRqKG2EitY0gSECDv/3Dv7/bTyuSyIQs04ApS3NF+2jRKPjj97hGpyfNBI3Zo3EtQkJuD42EufGx2FOQSChR4XOEd6Kdke0L/0gI4AkgNPB6wrMdBOupGzndQRsJFaOQNa/4+Xwuo3JfgQdf+X3NBAwlfIJpIkpTX5XzVCtsiz1ElxQTG263+unzAKrTPBFIaElP0KLTL4zFUP90VWQgOkN2VjWVwPJli4asEz5H6J9kRfpp4syzbKIAJPHYwtiBJS8kBuhYh3/n1gt3zcPvLptBh5s68Mra+rx8qpavLaqGe/tGo+fL63EFy9MxrvPNuLm/CJcX1mEH6+wUz+5Dmd70vDu6kZ8fWgxvj61GUdmNuAm5VJTJh4dXId3DqzAgx2zcX/tODxfNxRfvrAIP17ageNLxmH75E68e2Q1zq0ei0fX9uG3q7txfm4TPti7BG9snoO3X5Kp4Ivw4YH1ODZnNPb3VBJ2xuCl0Q349vQOfHZ4A767+Dx+uHYIX19+CXjrHN7ncc+XJeFPws03Z/diy7yxOLxqFr46vgOf7F6F07N78cPJvfjr+im8QjD5dP8yfLx3Ed7dvRyPzu3H95eP4NbmRfhk33N4deEknGgqwaMXn8MHmxbg8+2L8OVLz+LLY8/h26Nb8OGmxfj15G6eYz2+ObMTXx7aiM93rcRfJ7fhvY0z8dG2RegKckG22T/RTuCfyeW9bGfe4KDhp5o0oGEkSKb4LTMQD4dp8F2iJ34hCP9OkP8X3+3HhNs/CL+/JRF2+P4/GuqNX/kf/hgZgG8jg/BNRBA+5//64YgozAtwRR473EKJhxQuMyM9URGhQTuhttTDFhWuNmj1ckej2g2VKjfEEVyKvNVKeoNYUxMk21gj2tQYkcZGKPTzRQoBJ9hADynOjsjy1iDZUSYvcABCCAoyM4OXoSk8CTAqY0KMiYUiHqbm8LRgaUmoMbeCDeHFbDChZohADYGGYGOsZ8Rlwo6hCSwFbIaYKrOkTMz0YSamOT0T2OlbwIKA4/zUPzGVEHNYq8ZxZ5n55IhThKvjBJyjvC8lbYJM6SbQCNQI0IgcVasUsJH4NUoaBcpxrYCNFqcCCDUUxfwUHILzQaKpCcMliVkTJWaoBNxJTcUbw4fittYNb2ic8KaXC97RuuJDX3eCjic+CFDhfcq7AZ54J1CDtwO98GaABg8CvPFWsC/ejPDHG1GBeI3/0bXgALyRk4XzZeUIG6JHsBmEiOh4jB07AWqVJztxQxTkl6C3Zywa6gk19c2Eig6CRwMqygkMja2or2tW6qWuqakNdVyvqW5ERUUtaglBdbVNqK6qV/braO9BY0OrIq0tnWhv66F0K9LW2oUmQlBPdx9GpGXAyMgc1rYOqOO5g0MiCDZ/w6iRWQSjMWisF18dXpsQVV1ZxfNXo66mlsc38T55HxTR4tQTdprE30amZVcTbgg8Ajo6M1WVotmpq6pQluurdRqe6vJSHeAQeAR6mglD4vjcyPuwsXaEIf/75ORU3ifBrLmF16t9XFNdTrDJJdiE/Q+ATf+sqCemKHEeFm1Nf+oDSYOg87Nh465obMQMpXP27XfolTol3g3BRmeWEojRzWDq30c360kHKAIxkm9KwEZASRfROJTAwhE/RXL4VCX7KGYOEUVLQ+ARx1QZHdcRbLJC3RHuaIgoN3NEE2piPW0Qq7JGopcdYcdKAYZhGiskscOPdRiMNE9T5PjaIYMQkOpuilEqMzRHeaA2wAJzsvwwkx1nZ6QjSrWmqA9hh+1PsHDVR5KLPqKd9JDkaowsXyuEW/4d4WZ/QwMBaHVRCDYX+2FfUzBO9obhRHsI9lYFYEdVEKalcrRuPxjRZs9gXV0yVuf7YEGGD5aUx2Jjy3CsqYrB2OFeSPIwQ5i1HlI9LBFlPRCTs4KxrDIB9RKSP9AJeYQbHwt9OOoPgIfRYPgRbiI4ukx3s0S5vwOmZkVjamYUSrTWyPcwwaxULRZz5Dg1xQulgQ7IZ8c6nA12tJMB4c8Cad6uSPW0Q7qvE7IpFQSb8VlB2M7O79qScjRG2Ss5rkLc3eDvbAtfd6672SqAE+hmjxAPR4R7OiPcwwEhLuaK1qE5PRK1Q33Rwv9KtDbSyfeboZSAfOwIBBpEREMjGhIpJZO2EmWYYNFCKGjl/66AxxMgaUr2VsraoV6EvUDcnpuPq9NScG1iAi72huLU2Hj0DVehY5gaPaN0vjPiUyPSfw6RdrkGzyvw1A9QEqxPgSoBrf8qJXlmLUfhtQneSlmX6M375/fAjkyk319IZnfJuvxGCTJYTyCS2V6irZQ8aDI7T2aTVbOTLInzQhk7vfa8OHQXDUNpYhAyQyWYn1oxL+XyGSomPun0okVb4wsle3o8ASnaCwXiyEzwPDi3Fp+u68Zbaxrw0d4+fH94Bj7Z0o2TfSn4dv9UvPlcBz7ZPhprCryxtzcJjy6txTen1uGtfUvw1ZlnCQXL8OjManxy5FkcGFuET3fMwueHV+LVrTNwfnEvXt04HW/uno9fru9TtB7fXNqLNw9vwneXtuP+iytweuN8vHlkLa6vn4B3d83DFwdX4cry8bi6YgI+P7ETHx5/XvFjOdHdgL11pXh97WK8uXUl3ti5HG/tWoH7mxbiwuIx+HrvUtxf0oV3Ns3Gm/u3o6uqEAdXLyUorcL9DfPx2f41hJO1+HDbSoLYbnz+wkJcnlbF3zcbb/Ac15dPxed71+HXvRvwxuQuXGgsxN1ZXfhm31p8sGEOvn9pDV5eNBb3ZvFZzR2Lb7cuwZc7l+DhgVX4atd8vL6oBw8WT8TDDYvwcOkUnMmIwN3sMHxXl4K/mlPxV00Cfi0IxQ8jfPAwWaP4yzxK8sYffK/+JND+i4Oux8ND8HuiP35NCMBvQwPxU5wfvo/1xneE0W/DtPg61BefhRJoWL5DwH0rJRwLA92Ry8FGEcGmIFSlSCnfg9pQL2Q7maPIyRJVHDxUeroi18UBQQOfQrQ52x12/oliWjIzQZy1JQL19ZQ0CaNYH2FpgUBjQwRQwizMEGdvh5h+3xqJVWPjAD8bfsO2jtCyVD9xFnY1t4QNwcViiBFMFaAh2BgYKqIs60u9CcxlWjc7MTMjE5gQqkRrY0PIsdIzh+nTA5BjZYIDXt44RXhR0iUQak4SbgRsjnP5hJsrjrq54biHCkdVOukHGxHR2Pw7P9QTsDnu66uAzVmJLhwUTAnDhfAIXIqOxIX4KFxJTsRbWZm4ER6Ko45WuEQovOJhjZse9rjLAdnLHJC96umCB97ueMBB2JuUd3w88LbWA29R3vH1xLv+GrwXqsXbEb54hf/Xp9npOJ6VgcBnnoHJQLb7SSPQ0NgMa2trGBtboqS4ksDQrsCKiMBKc1O7AiyVVXWoqW1EfUOLUtYSXgREarlcx/2qKut0QMR6gRk5TvarqyN0sE4gSWBGluV8sq9ATkx0AgbxXjy9fFDBa8QnJMPFVYXhaenK/k1NAkdNiiNyLeGlhmAjZUebmLt4b4Qc0eAI2MiU7P/431Qr6/WEHNHodLQQyrhcU1GulOKrU1clkENYIuCI9qaxthotfB75eUXK8zA1sUR2Vq5iMmsUjVF93eP6mupHhblPwMbc/H8DbMR5uH5EoOI8LEBTO5wN9xO4EY2NAIvAjUBLv8ZGN0tJoEQgR7Q5OrgRXxydP46YkAR0/jPbSWZViU+FjOplW7/WRnEUHsUOgvXi1yOaG9HOiNZGNDniKCxTiiuT/VHGEXCkqykC7fQR4W6BMDcLdrIEBHa0oc4snUwQ4WqGBG87RHN7hJMRwu31EONkiJE+9himskBJuAfKg53Qx3vpSyFEBdkjjRCT5m6AEn9blHibI99TEkzqIYHwkcxjwm0GIsXtaayo4cc2aTi25GmwLUeDm5MT8cqsGNyZFIl9lV7YXKTGjBQXpNkNQoabAfb1DcfzDQFYX+SPNRXx2No2HCvLgtCd6Ey4sOI5TVES4opke4INoWR1dTw64lxREeLEUboG4Q5GcDUewJHXIPibGSCM4DHMwQLxZgNQFeiKmbkJGMMONNfDCJ1RbhgT6YKpfF5tiVrILKmiYFclR1UKoS/e3QZRDmYEGk88VzcCz7clY3fHUGztHo6iIBv4mPwD/hIy3skeAU4WCHCxhK+LFfxdCTcEm0A3NriUYIJNkKslYjUcaQ4Tn6dQgkGI0uH3azgEbpSgfPwvdSCjgwkx+YjGpHmYDnREY9JKEOmXphStonmRfVr4O+oTVVhZHYVXFxfi2tRkXOyLwuVx0XixLQIdia5oTVajm++esj/flWZeTwCmm+9mA0fQTYQV8acR4OkaFayUYpbqhyyBmX6R9Xo+NwEb0d6IBqoqVo36oTptVIf4c7FjqxdtjgQiZNnG9RaCjACQALz4HHUSYiRCc93wUIKKFiMDHFGS4I+0QDck+7giM0QygPujIEZD0NGiXAIEEn4kmrHMxBIpJtSUE46KCOBTiiPwzZ4puFYchIebOvHmxma8troO1xflYtEwE3xMoPni0Cx8uns8tldEEK7j8N3h1fj+4m58emYHPji0EkfG5uDC5GL8fGYDHt9+Hh9sHY/9ddzv6Gr8/top3H9pNW5snIavj2zDvefm4seru/Hu8/Nxb9MkvHN0PV5cNBGv79+IDw+sweneAhxvTMcPR3fii/P7cWztHFzduRIfH9vO887HrTmjcXHGOLy7dTWBZSne2bMGl5dMxbPFyfju0Hp89NIq3FozB18eeAE31j+LT5/fhvtTx+PDpTPx65ndeHvdHHyyaSl+Jdi89mw3HlC+2T4frywahy92P4ufD23GQ17v1z2rcba7Au8SaP44tQPvr5yEL7bMxbcye2rFeJypH4k3xpXhq8Vt+GFlB35e3IRfppXju84sfN80Cj/zG0BViuIv8yfbsR+TNPg61k2BmR/ZFj3if/4X3+1/8d3+MyUYfyQH4XeCzK/xAfg5ltuj/fAw0gffUr4M98YXod74JMgHHwb64L0gLd4I1LDjpAyLxGwfF+SHqFBEoJVYVgUhBBx/DxTJ++BojgIXG5SqnJFHIBjhSCgxGAx/I33EEGrSVBzIWZgi0prtGeHGW38wQqzYBhAmJKqwr7ERPAcPYftghkgHR4oTQuz5jRJofK1s4WVpDZWZJdxMLOBibEY4IaToGSqRhM2MjBWYMSbUGD2BGxGZ7m0uZipCjmwzNjCAhZ4+xRj6gwzgP3gA1vp64Ly3N846ueKMK0Xi1jg74JirE064u+ryQ4mmRkxQkjpB4EbxrekXtSICNSd9JSifjwI2oq05FxKCM8GUsHBcjCbQxMXgckIMbqel4PWMTOyyc8ULDu444OKGo872irbouAuv7+SIM7yHi4Sry852uOZii5tudritcsAdT0e8rHbCaxpXvOGjwpuEyvv83z5NS8b22Eionv4nTPVMkZaWi9zCIugZGcLJyR1lpdWEiDYFaqqqGhSNTD0hRUoBmQYBDdHiiGZGzFRcr65hh899BGKkXvar4Tal5HodAaa1tQuNBJ1aQo6sV1bVo7yiVtHueGl88cyAIQgIDkNDSzuKiiswcmQWMrPyUF5WjYpygkxtPdpaO3idRpSXVxB2RHNUj0bJ9s06gY6aSsIKYUaSabY3NykAU1dbxeMEpKp1U8bFH6eeIMT6muoKRWpFgyNAI9odbquvqUNS4jBFW2Nr44iiolLuX0/gERirfdxQW/OoqCD/duT/CtiEaWxXFsR7KT42AjaKb80TU5Qyk0nRwgiIiNaGHcgTbYwObHQmJTE/KaaqdAEh7q+U7NwIRhLnRrJ/y3KDJMZk4y9+NLooxUGEFoEiWWaHwc6pjg2KaGpkxo3MvqlkB1LFhr+SHU1NaggyIzzhZ6sHP3b4AU6mLE0Q4MyRCzvhIGdThBBuAp3MEOpmRbEk9BB8WB9J+EliR5yoskSalxVKgh3RFKNGvo8NUt1MEGb1DIa6GSLXxxrt8V4Y5WqAoR4mCHc0QojlYERZDcCy6iB8/WIdTo8JwIJEM+wp9SfQJOKDJcNxtS8Mu4rcsafKF5NjSbQOz6BMq4/D4xJxcjQ7mwp/bCyPwt7uNKytCMC4FHfkaUxR5GuDGkJMkdoIk4Z5EH6iMHm4Gl0JKnQkaTHM0xw+FoPgbToYWqMhCDI1QqyNOUdzeki1N0RbnA/mFiWgOYIw5G+HEt5zV4Q7JvH5tsR5otjHCiOdDTGUMBjGZxVqb454WwN0hjtiD8FmRWkQYsz/Bm8LfQKMPXycrODnbAkfR4INlwNcrOHvZqvAjS8bCh8nApAz611t+LzNlanKdfxfxCdFoEZEZ5rRaToEbPrNPf0wodPUhCqwIMutfK9aCNMtqeLEK9v5no0IVqChbZgnXhgzHK8szME1QuTZ7lBcnpiA9eXcP94FbTymTWCZ74uAjeJLw/dIRLRAYpaSGVCivRGokWW5jlxDHJTl+pIgU/Gx4b3VEYYEbARmpKzju9ckwMRzyW+p538iOcjECblJtDYUMae1KjCny/pdkxyAwgg1giyHIM7dFpnBHoQZDWLd7RDrYYcsjhbr0yL5PgvEc38lKKU/S4KUpKlQZq+pUR3vjipC7nOj0/HR5g7caovDO4urcGtJFT7a2Y13t9TgxsxR+Gr/DPx0cxO+PTYfM2KdMDfeE9ub8vCAHf8ftw/j7RcWYUNdCg61jsQvp9fhkz1zcXVOFV6eX4f7a8bj01Ob8AHlyrIx2NdahT2d5bi+fjRurx+H17dNx2s7ZinQ887eFfj00AZCZi8uja3ELxcP4c6BnSjPTsHK6aPx8vNrcGv9VOydUIsbq+fhp1Mv4rPDO3B26TR88sJafLRmKq7N7sSDXavx8qbVeP3Zxbg6ayy+XjsfR0Yl4EJVPj5evwBvrp6DdwlLH26bjwdrx+Lhrvn4atkkfLRoPP44sB7vrpuKr3fMw48vLMaj3Qvw264F+HReO76b24SfV/biLx7z+4pe/NhXgl87c/FLWzp+rB+Gn8pi8XthJH7PCcMjtkXf8z//KZkS54VfEn3xJ59/v0bmT8LqHyk6kPk9Pgi/xPjjZ8pPMQH4niP97yL88XWEHz4P88Gnob74ONgH7/p74U1/H7wRoMXrgV54JdCTYOODa0MjMNHbWcnCL0BTGKxBXpCaAxtX5LJ+JAcRGY7WyGVnnEFJcrBFgLEBfE0MlazU0fY2iGGdvzHXrdjOWZpDNWQwAizZvtnZwd/SClqCiyvBQ0UY8eFyoJ09ggg3WgsrqBTfGjOds7ASVdhIcRQ2l0i7IspsJxNFzI10YiEOwyzFDCU5oiQ4n5VM79a3gOOAp9FHUDgpMWsIM2cJExdcXXDajWDh4qRob04Qak6qPHBCzE+KtkZMTzqQEbg5LmYoLh+RZYLNKT9xGtbFrzkTFITzoaE4Jz4w4eG4IIkuCTa3khPwdnEhng0KQM4/B6JyiDkaTG3RbW2F8XZWmE64WcTrrnVzw2ZHJ+yxd8QBPoOj9vY4Ym+LY052ikbpkosrYccDdzUq3PHR4N3IGKzw8YXTP/8OKyMr5GSWoKCgFB4qfsNB4SguqkBVZT2BpFmBDwGTGgJKNcsKrldWNyjL/71eSQiq5v5VNVLfzPoGZVmpJ+BU8HyFxZUorajjuVoIRp3KOQV8Kivr4EygGiS+LMOGo55gU1JRjbyCYuTkFqKwsAxlZZU8D4GDAFNdXaNomOobmtDS0qqYo+oJN+Jg3NTYqEhtNSGmthbtBJqG+jpuF5jhtauqlP0aG8RUVsuSMFRVzd9LwKmSwH4NBBwxRXUhaegw6A8xgouTB8/Zomhs6nkPAjaNdTWPCnNz/nfAJsJbfGw0iilKIg+Lpub/P+VbZ27SaWB0IKNLYCkicKIrBV4ILpTGUYQggo1OghTNj+KUzLKWHYxoYQRkxDxVxwa9ip1FLTsNcRSu4qi/H2wkTkpJrEYZuVYk+aOEo+DUYHdorIdAy07ax8kcGjtjaB3N2Nlawp9AE0jYkTKA66JxkNLH3hjh7laI8bRGpLMxEl2NURbiiDxCRbK7aGSsOMrRJ9gYYaSnMXqksyMUxNo+TagZgCCjf2B0ogu+3N2ATzdnYVGaEZamO2NfYwiuTYxnZxuMl2p98GJtENZkOmFhij3a/PQxP9MVV+eOxOVJQ7Eh3w1bKkNxcnw6NlYGoyfWgaOzQaj0tUBjsC3K1UOwOCcAq0tCMDddg/HJ7hg33Jv3aI2h7hYIteIoydxAycQbZm2GELMhGOZkwobQCGM42p+REY66YCfUEMwq3AwwNt4N09P9MGGYF9qj3JBO4Injb0/VSBJOD2RpOEIMsMasfI4I4jTwt+WzdLSH1sUKPq5m8HKyhg8bUx9HW2idraHlukRl1VC0LgQcZxt4WRtiRKiK70s0lESXCtTwP1UC8RFu+X8KEAgwiLbmv31tGtn565yOdVDTmCJmH28FNjr5/rXwPI3J4l+jwuUFRbgzeyQujo3isw7DxYnJWJCtQmOsCwFGzE2yr86cJVO4pew3OzWz8xKNjeKUzPdXRAdQBCLCeBO36bRGOsBRzFGJYoYicLDDE5Dp1yr1A5A4P/cfI7+lWaaOc7mB2+T3SvyeJglUGO+r+FWM9LPHKH9npAfKjDJ/vvPhytR4yUxfz+vXEWwkvk/biDDld5RFOWJiSRgOrWjCp5fW45ub6/DO8z34cGeX4kvz6qomXF9WjBdbA3B8dALuberFsfXdOLW6GUfH56HT2xLbmkvx87WjODWvBa9snor7O2bjXxfX4601ffhi20y8t2EKvjy8Bl+eeE6Jb3P3hbl4+bnZONfXTtjoxoVnO3F10yxcXTsFb+1cgHd2z8OiknC8MLEMuHsID3Yuxr2dK/HehX3YuXo+diyajQebVuH6gnH48uROfHt2L15eNRMf7t+In68fxd1lfTjZMQIf71mMy4un4ciUMfh+32Z8vX0hPl7Sh7tdZThUnYEPV8/CT/vX48NVk/GQ17wyoxrHyofi7W7CVsVIfLegBx/NqMcPS9vx/YJ6/LqgDr9PL8cXtUPxY2MSfm9Pw4/V8fgxPwK/Zkfgt/Rw/Dw8CD/xffpJzEf8T/4grPyREorfkgMJMMHAiHBFK/MXweavoX74K8EHf8Vp8UesN2HGD48iCTPh/vgu3A9fhfnhy1B/fBSkxfuUdwO9CTMaijfu+2nxaoAv7gVSgrzxSpAGD0IDcDCSbaSPM3JDRVPjRfFGNrdl+rkjx8cdI1xskeZgjXQXBwyzs0a8nQ0CJdu2GQdqhJhgwk2YrSVC2YH7mZkhyFacgs3gpicTDzjwsbSBVuLSUJz1DGH3zEC4GhhAy/39CTi+FD9HZ3jZOijOv6KtMRONzBONjYUkryT4WEt+KBNz2IiIZoci2bwdjI1hb8xtxtawGGCIMrY/ewNUSsyaI26OOOfmhPOipZEgfM4CNgQciTgs2hrxsVERbp7MglIyeFPEafiEt9eTaMNP/GsIN2cUp+EgxVn4QlgoLkaF43JsDG4kxOO11FS8XJCPVA7ubJ76B1wGm8B1sDFUgwfDZ/BABAwcgAguDye05RPwann/Pea2mGRpj1m2zpht44j59q5Y5eSKjQ4u2Orohh3OvMeACIz3UMOOYGNvZovsEXkoySlCcU4hsjLzkMvlsrJqRZtSVFyOwqJylHG5jABSVFqFIm4rLq9RlnMJRLkFZayrJbTUo7SyAeXVTcp6UVkdAaUe5YSavEKep7QWJeX1yM4vQ0FRJc9fh+bWLmVqt/jXmJpaIZsgU9fUitKqWhQUlyE3vxj5haUEoxpKNUoJOAI5NbX1qKtvUkxUzS1thJwGNArg1NcTPBrQTPBp4HIrwaapvpGQU49mmdVFMOoXSecgpYBNE7c1iBMyYUf8aOT4kNBw6OsZw8OD7WNtgzKDS7RD/aao3Kys22Eh/wuzooxkurfDv31s/v8aG2WZo9x+XxmJ7iuaFsUJWJwxMyUGjU57I5qcRvHFSWcDz87p3zOrCDeK3w4bbvE/6C/Fl6bfYVh8akQ7U8vGR9HSPIGa0ngvJV5KGUdThWxocuJ8Ee1lD3eLwVDbs/N1sIDG3hxqO1OWpuyITeDnYAxfwo2Pozm8HUTMKKLVMUOoqzlHMaRgwkxDjAojVCaIcjREoqcNhqmtkexqiCTnwRjqNBijM0PQx99RpLVCcxhJf0w8vlifi93V7ih3/geWZvHDHR2DE+xod1Z448X6CMxKsMaceDOsHG6PNVkeuDpzBO4uysayEVbYVKzCvrZIHOyMw66GGLSFWaHUYxDagq3QEmiJJq0etlTHYlVhIOaO8MCkoY5YUhSJcoJNtpctUt0JZbamCLQSLZIVAsyHsM4SWR6mKFObYRo7yuZgZ9T5cAQT4oBGHyM0BZhjdro/FudHYU5eFJpj3VDkbYI8jTkSnYwRav5PpNgMwPbuQmQHuipJAD15brWzBUsbQqMdn6st1IQZtYMVPO0t4ckG2JOwo3FgQ8r7SfZ3RWt2PKFXZ4oSrUW//4liluJ/3A82AgECBF18dxqGCgwI+BByUrRoSNUqWr82PvMOvk+i4RGz0pRMDe4uLcbduaNwsS8SF8dE4dSYJEzhM2pL8VK0NB0jdCAkICOQowManUmqhdcWmBFtTTMBoh9wBKbE7CWOzJLKoScrXIEagZfaBI2isVHAi79H/IH6HYxFJI9V/7osK7+BUNNGyOrgN9DFb0dmdMm09Z6ccMWZvkMJZ8BjOAhoEggSLY8MCijd2ZG8v1A08flVRTtj3bhcPHxlM/717nbg/nP46946AsJY4OoyfLtrHF5ZVoVbK0rxYGU57i4oxqnZpTj93Bi8tL4dtzZ2Y0acGsuykvDFsU347Miz+OHYGtxa0I53npuEDzdPwcVJlTjWV4H39q7GJQLKzN4i7N84DR8c2YzPnn8O+/uqcHBmAz44vFmZPn1xzVzc2DgXN9f14Oq6Dry8cxY+PbMLH53Zgw+PbcS15+bht0uncLu9FRdLsvHLgc14sHUx7q+eii8OrsNHe1bw2lPw8Mh8vL92HO4vmoAfD27BJ5JmYf1UPNwxH/cXdODB3Fb8+cJCfL9qDD6ZXIYfF7Xgr+2T8PW0MnzaOBIP+B/90pIFtGbhr5oU/FGViD+r4vBnSSQe81v5lW3Pd6ne+JYw/4j/5aN4bzyK1eK3pCCCSxj+lRaJf6VGAMmhQFIgHg/1x59sW37lfiK/sI35JUaLnyO88FOYGj+GeSn+Ml+G+OHzYD98HEiYIci8G6AlyHjhdT8vvOanwcu+atzz9cK9AD/cJtjcDKIEe+PlIC+8HxmNjUF+KJS4SITc7GANsgLVyAhSYxTBZoSXC1JcbZHC7y3VwQ7xlpaIsbRChJUV4YYDNFNj+JsYw49lILcF2PC7MzfjQETSItjCRc8I7oYmcDcyhYeZFbyt7RTtjKOePpworoZGUFsShOwdlDxQ5oPFpGQICzFHEWxERDNjTbhRQIYAI2kVdCJgYwR7I0kvYQ4TQkTQID085+WB82pxDHbASTcHnHV3xBkCzglxFhYnYjc3nCTUCNgo+aDEt+YJ2PTL8SdQ899gc4bP71xQIM4GBiiJLi9FEGwiw3A5IRa34xPwfkY2ThBuoi2MYKQ/CHqD9GEw0ACmzzwDy6eegdU/B8Hi6SEwf3oQLAcMgs2ggXAg6LgNGgxfPqfQIRwUcv+IwQMwVJ/t5xADpPM5LEhJQxGvb/T032FjZY3MEdkoySpEXjpLgQkCjjgQ5+cRKgpKFK1JHsu8wjKkZ+Ujh9uyuU2mZWdy33xCSm5BOcsKwo4ATx1yCioJMBUormggoFShmKBTXtWEvKJqZVuOsn8lSgk6CUNTMWSIIWztnJTzVdU28ZgKZPG6RYQYkeLSSlQp2qNGwk0VysqrFX+fSkKJQI5MJ28i4NQRYgRuZEZXowTwaxa/nmbFTFVfW6fATDMBSJJuStlAUJF68dER8KmpqVK0ODLrS+LqDBpsiNAw9iXNbdxWy+MFjuofV1aUPcoXjU1kxP8K2Oh8bGrT/BXnYYERmQ0lYFMncMKORjQyutlNop3RBcoTJ2CdcLTMzkL2UbQ67ECaeIxIo2yjNMhoWEayUrIzUALrpQSghhAj4FLNDqSGHaGE6i9LEAdKmRXiqZQlbHAEavIINelRPvBzNoerhT487czZ0VpAZWsGT3awAjdeor2xMyHIcJlA40WwkVLLdT/R5Aj02BogzE4P+b62yA9yRrSLKUIdDDHM0wojPS0opggTJ2HTf6Iz1h2zhnthQ6kWp3uDsa/OC9OiTDA11g7LM1xwqCUM67OdsKcmBIvSXJVoxVMiTfFidQBemZmFzzdWYVmaAxYMs8ehzhgc6Y7CwbYoLB6lRprF39HgY4ApQ93QEWSBiVE22FE3FDOTnTEn1QmLMrywtjIO5RoTlGjtkM+GcZibDUHMAlHOlgiyGoJhrqYo5rZiNyN0h7uhOcQNWY4GGEsw7I52RbnWDKPsB6M60AGT+d8tq4jD0qIwTEvToi+VHX6SBtOyg7CxNR2pKj5PcwMFXlSEFw8BGjtLqG3N4WFrQTFnPcGGDbCHvQ1Bh3DDuiiVLerSwlEnWgr+h6J5ELBRzFCpBAj+5wIz/SYo0W4ILPSboXQxbfi+pIkmxFcJ0CdTv8Xptz5Bheea4vHq0gLcmpHKEX8QwSYS+9pj0BHvyH0IEoSjNl5XMnd3jgrB2NxoAoKPAjUi4lcjMCPxbARuOnk9xbGY77bMzOrPSyX3InDSXwqQybJMBdeZrHSamcZh3so9KjO7eA7ZJtPTJUqyohHifpJVvFuCWAqoyTUUUCMcia/acK3yOzvkm+J/0sF77koPx7i8WIKaNzaNy8fvr+3EH6+uxY/X5uKPawsBLr+ysgy3uxPxaGs3IaUQl+fm4+PNnUpW6G0VIbi9phPfXtuGc/OqsLsmASt4j69unIhHF3fh5fk92MJ7ebF1BO6s6MXBcSXYMyYfH53agJ2rJrIhzMQL25bj7q4VODq7BycW9eHWphl4Y/MM3N8yHde3ETz2rcaNZR24tqAC15Y04962pdg5awI+P7Ybd9fOxsNDO3G+LA/X2wpwpCsPH+9Zgptz2/Dhpul4sHoi3lg2Gh8u68bnC3vw9YrJ+G3PSry3bAwebpuFX7bPxqPVBLcVPfilNwc/dozAnz2El5aR+KMhCX9WE15KY/C4NA6/50bgNz7P3wibvxKcH/Fd/56DoF/FlERY+TWZMkyniXk8nACTEkyQCcC/ZHucN/5ie/Ivws6fsTKDieAT6YXvCDLfRRCIwrzxDcHjG0LHNwEqfBUgM2y88A4h5m2CywNfDe4TYl71IcxQ7vl6466fN+74exNofHAz0Ac3/H1wPdgXN4K1BBsf3A+PxTR25EkqGwz1ccRQT0cM9/FAmr8KqVo3JLjZIcrOjN+yPYbym4ux4PdtbsU2yAohFpYINDeFL8FGa2wEbwEca8ILocfDxBRayflkbQtXAxO4GumSWLoQQLxs7Cj8fgk0au7rZm6pJK60ZGdpwQ5eoMbyv0RyP9kI2BgZK2JH0FGE0GMv0YaN9GEk9U8NwERXQozWE5dcHXDOTRyGHRU56eqMYy6ukMzdJ9w46CPQ6PxrCDUqTxwVk9QToJFIw//J5K3zr1G0NQH+CticDw7C5fAwXI2MwPXoKFwdGo+7Q5PwZmYuTlYUY0FDCXraa9HZ1oyK/DzkpiQgKTQI/i4eHIQ5wYm/W6aomwzRgx6hx0zfQDGpORLWQj294UxINPnb32D1t6fgwt8f4uQCDz5ncyM92BAY8/ILUV5WQaDJQQ6lvLQCpSUED9aXcjmXgCGAU1ZRg4KiMmRk5VHyUSgaG8LOyIwCZGQXPQGYegJLNbLyREOjA5y8ItHy1FPqFLDJL65RthWU1CjA4+cfAr0hBFYPL+QRaPKK5RheV9EGlSgwVVBUjsqaRkVzJKavIoKOmKtKK6tRUl6FqjqCS2MLWlraFQ1Os0Q8Jrw0KD4xjUpwPZGmxmZCj/j7tOvi0rBO9q2pqUN7W5vikNxf56HSQJ/vmjgyd3X3EpBaFbBpbmp4XFNd/ShXnIcjBGz+R5yHFY1Nqq9iilJMRmyw/9sUJSkU+s1OSkwZdl5iOhIR51/R5IiZSjQ7OtCROo7cBWbYAClB9tjxScyTGjZEkmxQyQadEohSNkpFMWqUEXDE3FTMxqcwVqa8agg0BBw2REUJfsiK9UGcnwu0juZwtzGFu3S47HjdbcygsjGBmnWe1iZcNiLocF1EsmWz1LDU2rOBcDCBr70kmByEoa7GSPW0QTRBKdrVHIkeZsgLdEElG73iaA8MddRHqcqYwOKOrWVqrC1wR1+QCbq05oQaLXZWh2BXeQA25Xhhc4EPGjz/gXKnAViRwUZuWgZuTBiGQ43+mBqph70NUTgzNgXHeqKxpy4ENe7PIMPmnxgbZY05KSr0BJlj4QgVNlfEoi/MAnMJNmuKCCL5oSj3MkK5jw3K/EjvahukeFhjFBvISOtBSHU1QoHGEoVuJqj1tkGbRBK2fBqNkSr08tl1xGkwzFkfMfZGCDP5J0a666MhyhVdyb6YkB2DiQXx7HwDEGY7ABrzwQoUevE5qu2t4WZvBxUhx8PGHG5WFCkJkW585m52hBs7wo+lCZJ83FCXGqpoagRkRERzI9OiZVZUXZL4pIjmRvxTvBUth8DCvyFHwJfbGgW0+J4pvjYpBIxUwkWiO45MzMSby4twZVIiTrQE4NLYGGytCUZHoocCKl0jeS6BEL6DMuV7dFaYAjLiayNTvUUEbsSZWEQJ0qeYknRgI8DRLdDDbf+BL50GRoEy7isamFbel0CKaGI6BFJ4vDg5K/fA7aOzwtGTEYHuUaEYnRmm5KzSaYdknxAu8zviM5LziFZnTA73yYnkMeH8DRxExLthblU0vr+yBt+cn4efLs3Br1fn4s9r84DXnsWr6ypxf0Y2/jo2C1/sn4QX2uJwumc43l1SjxtT8/DmokZ89ewkvEP4ODc5H5srQ3F9eSt+ur4fd1dMwq3pNVheEoJT8+rx9al1uLZ5Ml55cSm+u/oCzm1bgkubl+Pe9DG41FOLhye34I29i3FtURtur+vDxwSgBy8uwo7OdNxa3IT3eKwEuTu3ajG+PX8Y35/ahUcnd+HDDYtxako1bq4ejZ/PbcF76yfi3YUt+Gb7DJyZUIJ9xTF4rSULRzIj8N3KCXi4Zix+XNiGXydV4oeGEXhUFoM/i8Lxe14wfhjhi+/4Dv3Ad+aXFC1+GUYhsP7G//qXZD/8kRqEx2mheJwaRgkHhgnABAJsQ/6V6EeA8cVfAjBRXvgjQo3fIjzxU7gKP4R74PswNR6GavB1sBpfBGnwOWHm4wA1PiK0fOznhfcIMG+y877v7YnXCDCv+njhFZZ3vdW4K6WPN26y7hah5naAFjcFahTR4k6wH6HGH7eCffBymOQ2ikKpjTXCXa0QQ7iJ9bCnOCJB44IUAk6kEyGG31WcE9siW2tEEmzCzCwQQhgJ5HKwtQUCLMwJNWzHTE0INGzjzMwILZZwYeftbsptNg5wM+O6CeHG2ASOBBJJbKmytuG3awUb0cwMZueurwMZc31xDKawlAjD/WIpAECx0jd8Ilw21IO5sSGMBzyDkWYmOBTohfOipXG214mYoFycccTZBccINccJNcclKB9LBWooEmVYF2n4iY+NRqZ466CmH2hES3MhJFiRS5K9OyoSNwg1Nym3khPxaupw3M0twMbSbCxqrcTU7npM7WvDvAndWDChC/PGd2H+hD5M7mrFhA522GWFKMkYgZqiPEQTlowHDODAzBHTxo5DX0cr8oanIkjlBf3BetAfNBgWhoawNDaGk70zKgkGNbVVqCBEVZaXoLKsDNUVFagg7JSXlqO4sBSFBAwxA5WUVCjpDgrE76WcYMLl/MJyZOeVEEIqCDVcJ7jotDKVhJdaAkijUidQU1TRhILSesJLrVJXUl6nJLvU0yPM+gQSiEqRnluMrPxSgpCcpwQZOQUKQOUL9BB4xAxWUCKanCqU19Sjooagw+WK6npUcbm6Vvx9CC0EHZ0Gp1HxjxFn4zoxJTWIw3MTqqqqleVGwkptbR2qq6sVfx2JiixmLxtbBxgamSNtRAY6O3uUY8V01dbS9LiWYFOQm387IoxgY/p/DTYSx8b7P9O9a4f7KT42SvyajGDFJ0aC9DWykxB40UX/FXD5j/RrbMSxWDQxkvxQSoGe/ojBioYmiXUcOUn4fckYXSmBzWTWByEmL0qFgmhPJchZXpQa+Sx1ItNdfZAb58t2yx1+TmaKpsbV2gzOFDdbC3a4rKN4iQaHnbKrtZEi7lYUlh4U0egI3HjZi/ZGGgU9BNsZIJ2jplCCULCtHhsYA8S6GBFwLJGssUGOrw3Gs1OePVyDtiBjVHvrodBJH2mGg1HnaYS5KU54rsAfL5THYjsb4xWZXlhfHIbtVVF4vsofu4pUeInws2S4NU6NlozhaTjaGYVFI+xRpR6EUgLL7FQPzB+uQrPXYGwoDMLSLB+Mi7TErKF2eK4sBMsLQlEfYIVKf1tUB7ugguBVoLVHPUeauV5WGGY3CIUaC2Wqd5naEt1syJOteZ9a3nuiFybz2Q93N0O4kyki7M3ZQA5WcuP4WOnDi3CnMaOYG8Ld0hQeoqUhBAoYevB5utpypGdDsSbIsHF1szaHC8FRnrsL612sLAiTFihNikJbehRBQOcnUk+A7TdFSdnAzkhyMgnQKLDAUjcDivtwvZnrYpppTw9TNDsCEh2i0UjTYnx2IK4sKMUbS3Jxri8G59pDFbB5tsgbvQQESWbZKWakUSEEGV9CAqGDoNYfmE+Wdf42BCECucSyaSV4ydRw0bKIqaiDUCJAJUDT7zcjAKaYz+S+lHPwWqKFeQJOch0xa8k1egSW5Jq8D9G6jM2LxNj8CPTlhisamzHZEYpGpj1N7iFEOaYz3R+js0PQmyFxe+RYfnOJTri8oQ0/XVuKz49NwM8XZuP3Swvw59X5wMvL8OaeDny8fyLe3jcV+2YU4/6zLdiU5Y8z7SNwf3EdDtcl4EbVcHyxpg/fcJ/z0zNxoHcUPti/Afe2L8WBqVW4uLwNr2+fjGur+3Br63xcWD0bV+e04cLcdjw6sh07o8JwcEQC7i+fhDubZuD2s314ZfN0PNi9EFeWd+ObY0vxw8k1yjE35/Xhw90beV+rcX/HQvx4YSe+Pke4ObYOv1/fgx8Pr8TXm6fgA8LVL4cX4q/z6/Hj/sV4a2olXmlOw7eTivFJ01A8Ko7C74TC39JC8DPbie8IeN/HuOD3BC1+i/fH70nBOu0Lt0P8YUT7kuyPP1n+KaYkAsyfYm5ie/FbtBq/sC35JdITP4cTZEJU+DHAAz/wO/8uQIUvAwkuQWp8KBDjp8a7Piq8LVOBKW96u7P0xAPCzCsEmDtaDW5oCS8EmTuEmDu+uuVbBJ+bBJrrXL/hT8AhzEh5K5CQw07/hj+FkHM3yA/3IkOwIcAPSQSCUFdxHLdFrKcTwiSruLM1ogk4Afym/C2MMFTlgnQ/LYLMTRBoZgp/io+UhJog0dIQZgRqXAkzzuyAXbjsYmpKiDGCk5EJwYYDPu7jQrCxJ7TYGZrAVkxM4vgrUYT1DAkyOhOUmTLrSSe6+ieQw3WJMCyRiPtF1o2GDIH7P/+JZQS681oVYcaO4oAL7i447eqCIy6uOEKoUSILPxHFBCVQI/41T+LXSG6oU6Kh+Xc+KF+c/i8tjUCNYoIi2Ii2RqDmXqxEGU7E6yPScSY9E4sr8rB4TCsmtlZj+ugmTOmow9SORkoDpnY1YHpPC2aP7cCEtlrMGduJdYtmIz9tGAb//W9QOzmit6UJk8d0YcHE8ZjU1obq0iLERIRCEnkaDTGEp4sG7Y2t6FDSDFQpAerqq8ohMV5kqnRNZSXBpgQlxaWorqpFabHAjfi5VCvaE5m9lJtfgsISQkZVI3LyyxSAySuqIYxUKXBTSLjJEy1NWQNyCDQFhJuy6lZFgyOmK2sbR+jrmyA4JJJgU4b07FIeX4VcQkxWfjEKy6u5XIYcwk0mwUfqS6sbUMzrF1eI6Uvn81PMeyrkveUSxEoIOqVcV6anV9eihr+lvr4OLS0yO6qWUFNFqBG/mVZ0d3dxuZ5wU6tAkERHLigohilh29zCBhmZuYopqqW5Be2tbTLb6nFdTc2jwoKC/xGNDcFGmRUVp1Gme9ePCFA0NgI1MuW7miNnJYs3O5t6Nu4yg0lgph9wxAG4jh1ALRt50dDUCsCwI6vliF3ARgczkr/J79/5hKqG+ijxaCoo5Qk+Ctjks0FSJFZAhsIyJ1KFrDAP5LETTwtVIcjVDN727IAJL87siJ0szXWdrJUpRyXskK1ZUpxtTLjNEE4W+tzPAK5WhgrciFZHJdobdvACOR6mAxHrZofsIG+E2BiwEXka/pYDEGitD3/zwYixHYIiT1NkOOsjWP9vaApzwSR2iqO4T523FSbHOmDeUGfMinbDrFhPwogbxoRaYlKUJVZnuOJwYxQ2ZKmxucgL16en43hHIjbmqzEx2hSlnoNQH2yL5bkB3N8aTV6D8HxDIuakqjApzh5T42ywjYD0bHEEWsPtURNsj5ZoD9QEOaE2yBVTRkUpy1muhijhveSrzFDsZYOuhCAMczZDjPnTGBfjienDvNCTEgAfw6cQxOcQQGjx5uhQHIFF86WyIhRKEjxrazgRYBxszeHAhtbF0hhuloQYSws+X44EWbpyXxc+eycFKi25TXd8cWIYOjKiFEhp5P8v0YeVad9PNDetfEckZYJoQQQWFJBR1n0UTU4L36N2dvytBA+BHtGkKBGEUzWYWxaBu8sq8fK8dJwbE4VzHWE43ROJacPtMWYU9xtFGBHAGUW44Xvalx2uaFDE7NQrPi6sk1lRPQQIKQWCukYKiAQq5qTROeEK3HQSWPrNTqK5EV+buqFeCugItAjIjOlPy8B1Ob/UKdob3m+3ABLvWWClK8MP3Vl+6MzQoicrAGNywyARjnWaG55vJLdniOZGy/sXbRIhbIQP5laE4OuL8/H5iYn48th4/HJ+Lv66tBj/ujgPuLMUHx2bgo9PLsDJdb1YUJGAdzb04kAbYblrJK7OLse+rhE43pVGBhKNSi9OdCdjZ1EI3t++HJ8c34lfruxRgutta0nG5SUdWFaZgQMzx+CHExvw5q65uP/cAhyrLMS18S3YUpuDh6d2sH4OPt6zEJ/tW4Prq6dgV1cOjk+uxisLRuNiXyM+37EGr6ydQWDqxZfH1+CtHbPx8NxmPL66C3cnl+HL+fXA3W344fwqXJSp1oSbnw4uwu9LG/GwKAA/jlTj91Txa/HGT2GUcC/8QaB5nOQLJAYCcYSZ2AD8xcHN72wX/ojyxJ/hKkX78jPllwg1j1PhYbArvgvxwDdBhBd/d3wW4I5PCTQf+7njY18PfMTO+ANvFd5h+ToB5r7GDQ807niV5V21C+6x7i6X76jdcE/tjtssb2o8cNNHTbhR45qXJ24QahSgoVzz0+CarwbXCTH/BpsAEYKPRLkN9sNdqY8JQ52FIULNjBHm4sABhiXivFyRSJAaqnVDKvdP5HqoIyHHzRHDCFUhHFAEctDgY6FLXultKtm5JSO3lZLnyZVA4yDZtEXEqZegY6NnADuKkxEhR7aLWcnQWPGlMR9iAFOWMn1bSW4p9QQe3eyn//jZSH4oc0KMdPAWCgDpszSAxRBue3ogKmyscZIgco4wc8rNFmcUuHHBYTdXHHQl2Li5U9yeiDvBRmeGOqnWKEBzwotQ4+2NMz4+OO3rhzP+gTgXoPOnOU+w6dfUiAlKRDQ2d+Ji8UpCPF4dNhRv5+bh+eQUzCovxIzeFoxtrcHMvjZM4/LEtmbM6GpXAGdGVzMmC+h0N2NiRxNmju1BYkQYBj31T3h6eGB0dycmjm7DlLYGzGhvxuzxvehtroMVn6XM+NGo2C41NPP8jWiuyEdzTTkhRzJnU5ob0dPOjrylRQmAV1NZQyhoRCVhQqZgy5Tt6upGRXtTSrAQsBHJK6rEyMxCBWgyc8sVuCmuaEQhJZdgU0iwySfkZBN8ho/Kg6mpDczNbZA4dLhiwhLfnJzCCqTnFBFkSlBAcMknOIkUlfP4shrFXCVlZV2LUpYQckp4DwI2+UXlhB3RHFVAZm7V1zehRvxoxJ+mvp5lHRoadb444nDc2tauaG5kOrmAjZiqRo3KgrGppZKEs6panJA7lOne7S2t6Gpre9za1PyopKjof0RjI6Yote3Kwjiv27Wp/o8a0gIfix9MP7yI6UiyZkt8GW5TwEWmY8tMphp2UjXsxBRfGdbXshTHX2UKazJBhqJADBuqyngtSgkuJTEUNlCSjFFidpTFeqMwXI2iCDFH+SAn2gu5cd7I5z553L84Roscbgv14EdtawhvxQwl4MIRCztYVxvzf4uYSpzZcTtYG8DRSl8RJ4qzpT47ZQPCD2ncxlgRlYCOhQE8TQcjytUKaX6uiCE4hdqz4zcdBB9zfYTZcV1gwFwPQaZPozvOAycnl2ByvCuatWYYG2yFNg99NHmYIsd6MOL1/4kC14GYnuKCdYWB2FMTjxWjVDg3kR3P9Bysz9diarQ1OgPMUeQyEDPZmc1L06DNVx89oRbYxhH3xHg7jI+xxfQkJ+xuSsb8Ud5oCbZER5QLehNUaI9wIeg4KzOgRify+WksMMp2MGoCnQg6LujiCDdRpsDrP422IE9MHqrGwsJwZGqsoTIawtHcQLiacfRlQXAhDLrZWMLJ3AwOHFE6WrK0NocjxYnA4mRBYQPraMV1Qows27PekeJsw2XCpTsBp5gw1S3O5KmB7MCDCS4SsK4fbkRjR+G7Uq+InzJTSjQhjcleaGfH3iGamlRCh4CFaC4IIJJEsyNZjU0NsXjwbDVuzRyOc92BuEyo2dscib5UZ4zN9EPfSC16033RmxWCsTkRBBsxAYVifF4kRmeKAy+BJ4MAkx2q+LwoWhcCiZiRBIoERnSwotPUKHDD64tzs/j4iOlJ/HjEbCQQI+eT46QUzUxvVhBFzkloYf2YHF47P0KRzpG+FH+Mk3vhPY0lRHXz97aniWaJv5dgJvfUxbrWJDfsmZiBHy7MxadHJuC7M9Px66V5+INQ89eVufjXK8vw661leHVdC+5tGot7G8fh5pIGXFxYiqPTM3Dn2QYc7BmJXU0x+PjFWfhgxxSc7EzF8bZUnJnZiHd3L8GxiZW4ubAe7+6YjLMzq/Fg83T8cvMlvL9/BV7btQAfHF6Pe6tnYldvBd58fgW+O70Tn3PbrTm1+OrFFfjq/D7c2L4AR6Y34HBnMeYROu7NHYdz87pxaVk3ri9oxp3ZDXhr3Wi8v2U8Pl/fg/fnV+LHUyvw6qaJmFwcilf3zsTPz7bhs0x/fM/v6ftQZzwMcMAvBJI/I3zxONIXfxBwfo/wwm+hXvg11Ac/h3jhxxANfghR4yH3+4aw8jWh5etAT3zh74nPfFX42McdH/i44T0CwzuElLe83fC6xpXigtcILq+oXPAqgeUVLwKMpytuqVxx25MgQ3i5wfWb3HZN7YHrAjOEmGsaT1z3VuO6sqzCNQLHVS3rCDfX/bS45kO48SXk+ItfjZ9Sd4NyK9AHt8VxOMAHd8ICcTgiEGmWegh3dUIK9xsR4o2MmCDkDg1DQWIoKlNjUTYsFpkxIRy42cFu8NNQGRpAa2bONohtniSpNDHTiSSxtLSExsaG7ZcVXPjd2hNgbA0pBuawIoAo2hbCjQCMBN6TmU+ilfnv4Hv/hpsnWhwziU/D/SzF94YQpGhteA+WbC/MTOQchojT18dmrQaX+BwviqaGct7FESeddbmgBGaOEXD6gUa0NCInPNUK2Jz28sZpQo2AzWmtFucINhcJNRcDA3FJ/GlCQnA5NARXCTTXIyNwg1BzKzYGdxLjcW+ozIZKwptlRVifmozZtVWYN6YTs3uaMHsMwWWcAE0Tprc1Yu7odkzvqMektlpM5XbR3swf14MwXx8MeGoAvDXeGNvVxu2NmNBYhXENlZjWQ1CpqVJ8cAwG6SHAl+1Je6tS11Fdia76OvQ0NaCtplLJbj1aZhVVVaJJzDQ1tWgVf5WqWkqdEgW4lp1+DZdLSypQKqBR1YASQk8xYaS0nPWUYoriXFxSjYLiGoJKHbLyK1FW3YLE5HQMGUIwtXFGTm4pYaRW8b0RrUxGbjGyC3SamlzCSqGcl1BVWCaAI2UNSuV6lfVKWUbIkrriijoFhmS9srYZtQQwMVOJj1BjcyvqGptRRUgpq6xGdR1BhtDS3NqJxiadb05HZw+Sh6Up089dnD3QUN+qxM8R8BGtTXODaGxqHxXkF9yOjoz8H/GxeQI2Ncm+j+pTAx7LiFtG2w3sqCQvTs0w3cwlmcXUHxW4Yqi3AjW6GUw6R+AqLlcliv+ML8oTdTOaZGZTeby3kgG6NE6jOAMXi88MtxckaFAQq0Y+R16S+LGIEJMfp0UmgSaH++Ql+KIoPgARHtbwsNGDt5MZNE/8a5wtjAgsxhRTuFBc2UmLlsHR0ogdL0srlhwpOcl+FNnmKloIcxEjuEkdwcbZbCA8zAfCl+dP1DoiVmPP0ZQbkvzV8OLx7saD4cXzeQz8G7qi3DhCTsKEIBO0q40INYZocDJErYclRhBsUu2M0Bxgj9lJXlidF46+IFssH+WDQx2p2FgQhClRNhgb4Yg6rSUa/GwwjR37uEgnVLg8jZkpPKYkGhNjHdEXaYtF6X7YVZ+CmUl8ibyN0RvrgXGJXuiLV6Ob9zGNkNkR7oJKTzNk2gxAvZ8jxg8NwDhKGCHMx4gjLDbwkwiS03nuAh9bNq52UDsQYAg2LuYmcBYRrRdFzEoK2HCU6Mj1fwuhRursLcwJMhawIezYc92J9bZ8ngI/JUPZuWcK2AQpcNNFUOkYGUx48SfgeKEp1YeltwINzYQbJVeUaG5Y1zRcNDohihalUxx607RKLrHOrChCiy+OjhuON1YU4/LkWJxu88LVMTF4riocY0YI0Phj9HBv9GUFoi+XQEPw6MsJJtgEYqxi5hF4CNQBCWFGtCr9670K8BBiRohjr8CMaHCC0ZsTyfvnfgQd0aS0izYoXcBNYEdMV+IkHKyA0tg8MTEJzPB8BJyezEBMzI9WwEq0RzKrTkTWBbgm5Ecpy4pzMc89hnVdPK9AT0uiM84trcQPZ2bhmxPT8P3Z2fjt0lz8dXkh/rqxCH/cW4ZvTk/Hib4UfLVzFr5aNwmXejJwcVEZ7u/swvs7x+H1pW14rjgIr67pxV/n1uHBsgbsbuDzqk3CveXjsSIzEjfn1uPi9Bqcn1iFG/Oa8PrmKbi+mhByajNe27sCL+9cgk9ObsYH+5bi9VVj8MHq0fjp4GJ8cfQ5vHnieVx7aTVe37kUJ8c14FRvHS5MbccrW+fjrZ0L8cGmuZRZWJTlhZ21kXi4dRzuTc/D7cmFeLhzBq4tqsVbazvxXeNQfBlij0+9bAkpzoq56BdCuMiPASp87+eBb1l+LaYjXw98/kQ+Ibx8SGB5X+OGdylvEVweeDrjDYLJ65T7lFe4fs/DCXdVOrnN5VvsjG8q4orrHs64weVrHi64QrlOoLlKwBGoUQCGQHPN2wuXNWqKJ6549WtrvHCNHbsiAjWU674EHHEUFiHIXBfA8ffDLYqAzu34aDzrp0Gqiy1CeA1/R3v4iP8a2xMVB1/elEA7U0R5OiHW1xORPp7czwV+drYEGbZxegZwNWK7RrEbrAc7meVkZAhnUxO2ZRZwsyTcWFrD1ohQoy9pD0xhQjgx5nGinTEmtJiwlCjCUpqKCUqiDRuZKmAjgffE/CTgI/AimbzF9GQhOaFMDWFvwu9bzFqDBqDXyQmntF645O6Asy52uOBCsHF2xHEn8a2RxJYSiI9Q88T0pGhpKCc1XgQaLc54++jEx0eBmgt+/rjoH4BLhJsrwcG4HhaO6xERityMjsRtQs3d+Dgd2Eik4fThuFucgwkh/pjXTIDpbsWCXoJLZw0md9VhwbhOLBjTjsnNVZjSWoVpnXWY0FGL2X3tWDZtPHx5f888NQiBvvxGCTbT2psJQI0Y38L9u1vQUlkB44FDYDBgMCJCgzChtxM9jXXoJLy0UzrratFLuOmsq8HoliaMIdx0NzZgTFsrOlk2VxEQKqrQJk62dQ1oFEgoKUNDnTjWSooF0ZBIcD8x70hcm0YFdsplOjihI69QtCri8NsG/6AoDBpkApXKV/G3EROUwImAjWhopBSH4oLSSkWKyglHLEsJUzq40cFOBa8jUspripRUEqpYVhFqaiiKFof7Vtc1K345OsfjWtTxfhtbOpWZWHUNrWhqbkNn12iER8Rg4CB9eHn5QiIkS+oIyWclcNPa0va4rrb2UVFR0e3I/yWwyY3xuE1YUcBGNDainREtjTj/inZGtDS6Kdm6qdlVyVplSrYyFTvBS4GYEkJKRYwXKmO9Fc1MYYwKJRKHhhCkOAjHqSmEGy4XcP9sdtI5opkRX5ooNQok1DjL7AgV0iXzcYIfEoPc+QEPhqe9MbxdrOBJsHFj4+BIOHG2MIETO2cXlmI2cSW0KHUEHUeWjmb8MFkn+ziyVETqlHoTOPAcDmYGPNYA7uaD4WT4FFQsvW0MobU1gofpAMQRdLTijDzkHyhVmWLhMBWmBtuhyUkfLS6DMCnYHtP5Wwpc9ZFuPxjtWgfM4G/o8bNHb4A1dtck47mCaPT6WqI70BYlbsbIdBiIWj9bdEe4otHHHGWuQ7BcpmOzk+0OtsbYSAesLY5mp5SG0SFW6AiyQU+MByYMlVQJvhgd5YLxBJ3JiWrUqPRR6TYYY8KdsTI/DjP436U6EgIH/w0ZrpaYwv9kUVYYsnjv0Y7GiNc6QW0nZiVLioUCJo7mYtoTsx7XCSz9UOMgEMNtdnyWtoQZW65b87nZybMjBNmw3sbYEDmR3oppRsn1JOYeQoFoQXSaDB1cKLmbhvujmx16h2hFCDHtYo4a4a+YqhSNSYo4FnuhjVAiecbGZ2hxZWEBXl6chcsTI3CmU4uLY2KxsojwwnP25YRjXJZASqByrS4+P4GZfqhQIIJ1LQS7+qFuLNVoHe6J1hGeBCx3tI3gfWfz2GzeJ0FH/GwkMadAjsCGgI2cZzxhRUxa/dqa8QVRvB4hKjdc+X1ifhqXT9gi4AjAiLZItDO9BCkFbljKsoBXl5irWIp2aYyYzXg+JS/WUHayaxvw8PQMfHtqOn48Pwd/XF2EPwk2P56ejT/vrsLLzzXg5UXleLhuAnbFueP1zgy8vrgGNxeUExh6cHdxO15qScMCPsMbMytxc3YZTk/Nx0I+myPjavH25gV4beNMLM1NwKai4Zgc5o4FI4KwpSkdb+9djpd3LcbL2xfhm4tb8OXBRdhZEY5zozPxHaHnwOp5aCjO4iiYMLNqDs5P78aB3io831OOTw+uxYc8/tjkRpyY0sj7qcKlscNxujkBby9uwOvz6vDmzGLcH5OCR1MK8FaUA97yMMa3/LYfBhNe/FzwhdYZn3g54hOtCz7wcsY7Gme8qXEisDjiPgHlNQ9HvCri7oiX2bnec3fCHcotN8cnwmWu3+D2664OuEGguaFyVkDmqruIkyJXuH6d8HCFcHOZoHOVYHPZg6UnAUetwhUCjsCMgI2UV701uOKtAxxZvsbO/eoTUQCHAHNVNDeEmqsEmmsBAbgVGIhbQQE4Hx+DGnNzeDz1FGyGDIKt/iA46A2GndFgQsNgOBoOgrPBINgPGQAbgwGK/5pMiPCys0aAizMC3Vz5rdrAld+dC79DmXJtTsgwfuYpmAwYAJOBAxVTkWgaJDO3ub4xTPWMFbjpF1PCjiSz7E+PYGVsASsTC1gam7HkuhK3ht+yqRnszPits220oVjJ9bivyzP6iNMbgl2BQbjg6YEz7vZKgkuZ2n3uidPwCYLNSYLDCZVOU3PSU43TBJpTAjVe3jhLsDmnJdD4+Cowc4XnuiwSEKQsXw0O0YFNeDhuRhJqYqIVE9S9hHi8MjQRr6Uk46PcLBxPHYo6/mdLewgxvR2Y192A2T31io/NvL5WLBrXhZkdDZjWVoPZhJ5pPZTuJszp64Ta0QEDnh6MuMgYzJnQhyntTdynTfHTmdzRhLKcLBg8MwhGQ/SREBOF7pYGgksdeurq0FFTg676WowmUAnY9LKc2N2J7oY6dDXUo5vAM6adnb844JaXoVlSFrC+takR9dW6tAaSx6m2RqfRURJktrajgvBRLFodxVxUhbLKelTWNMFD7UuAMEJkZCIqK8WMVYEcQoiYmsTMJKWYnwRu8nm8gI1OY0OgqRSNTR1BpYFQ08i6KqWsaWxFdUOLsq2suk6ZTVUlwQMJKLo4PAQjQk0t95MggqUVtaio5jmq61Eh9QQzjZefAjYy1VsiJre2dKGJ4FNf1ygzqh7X1NQ8Ki0tvR0dHf1/DzamBJswgk12FMEm2ftR7XDfx/UjAv6tnRETU80TsFGWKQI3orGpTBLNjU4UsBFoEXOTmJBiNYQamdFEcInzRAG3iXZGnIVL43xQEK0hvKiREemFXHaM+RFeKKYUhXHfcEIN69NjfOHlYgZnK32CjRk8HSyUD19MUP2aBsXPhp2ss5hHWLqIXwiBxdHMkHBDcDHnyIPwYmeqr5SKRsfSmPX8cM0s4WhqAUeOTJw5QnE10SfM6MPVeCAcCQZBdoYoHRqMEAdjRNibIJX30cSGt5AjrkKzZ7BqpDdeqo7AipGSuG4Q6tRm6PF1IMTYolFlhDX5EViXG4GxwQ6o15gj18kYMQb/wCj7Iaj1tUNrsDMKnAaj3uf/Y+4/w6wqsrcPeJJKhs4555xzDnTTTUM3nXPOOefcTdMkARFBRRQFJOekgICAAcWcEPM4jo5jQp34/3u/96rTh/F53vd6vz7z4b6qdu1wztln76pfrVq1yggb0kPQG2KFRreFGAwxweNF4bg30RGdbrPR562DIV8jbIp3xoNLPTAdbIZex1nYucwD64NNsF6GsVLcsGOJM6bCTPFAmg/KbRcgSe9udIaaYX1mAKoJWS2EzbJwTzgsmAtrvRmYUfdQAIawIpYY5gVofi1zlptyv5kBK0PCoake7yvLzdQ91MEyf/s7wzkybCM+MgICWj8UcZCVGUNdacEKfEQCNu0yHCTgw2Nl9lD7MnEG9kRndiBaU72xqSoCL91XgJdXp+LaQDQudQbgXEck7s31xUheKGEiGP1ZYo3xJSQQRHiN5iU+ypF4iDA5VR6HxwbzcGpTPS5ub8MzD7fgwsNNuLijGWceaMDGlhR+tifa033RRShpJWSIQ7PW+VimbAscDeVFEl6ClYVGM5MpWEGNFm7EkiN5AZ8e/t6hrDB0i0WG5/dy+9d5SQcJNAI3XQTOHoEjQlrPUie89UQrvn5qGN89sxI/XVmDn6nb56bw7ysbgTcexfVtVTjfm4xPNzXhpfZUvNa1HC/0pGIf78efnxjGlfV1eH5tLSYibXCgIg6fPDaID54cxyh/0yT/i1f3bsKpbRN4sL0K6zKWEsiDsTYpGMe6y/HSQ5N4/sEJvPbYKuzqzcQH+6fw7o5h7OrKw+n7x7B1ahhJS5LQ2dSMA0O9eLQsDecnGnGkmwC1sgU3NnTglqw9tXsS5+qD8NZIAj69v5qAVYlTLWn4x8ER/LS+AB8kOeJF67n4ks/MX/wc8Jm7FT5wNsN7jqZ429Gc0GKO1xwtCSkWeNHeHC84WuB5Owu8YGuJF9iYvkBoeY66ZmeF52ytcI1AI7Ai1pdrBJirCl6smbfCVR5/hdtXue8Kj1F5NozXnO3UkMpzLvaEG42ec3UkzBBsCDBK7oQbN4Ead6YuuOrqrFIBmueoa55MxYpDsLnm5amg5nlvHzzn64cX/f3wemgI9gUHwvd3v4PFXbNgrSsdMbEuyyxOY9iJMz47ES4mxnAwIkBwe+Hs37PDQLgxNYD5wrmw1F0Aa8KOIzsibjYWcLUWWbIetGBnxFBBje7sOdCdOwc6BCbduXNhRIDRX6CDRXO4T/xqFhJqKCnTl9W6Zco3ZULgkbg1IouFOjDX0YEZ32sLPdaNCxfBTEeX4MMOzu/uwigB64qfD67ynl/kvX2K9/kcoUZW8j5nb4Nn7Bw0YEMovODigmcIhc+4uuIS791lDw886+mJK15euOrtzfvji+cJfi/4BfA+BeKlwGBcJ9S8FBKK6xRbRbwqzsKUgM2bi+PxHsHmm6JCHCAolnm6YENvO1a3N2BDdyPWdNVhqq0W04SYdb0tWNPZhHXdTVjNfYMN5RhsqsRYG2HBwgxz7pmHqLAIjLS3YKSpDqON1eiqyMdYe6MGbGbNVWCzLHExegk+9SWFaC4tRcsM2IjFplkNTWnyIoEbseAMtLUqC053Q70atmpleWt9DWp5fHNdjfLLqeV1Knk9cT5uEh+dunq1DEIxoaSgsERZdCQWjbWNI+bxf1ycsJRA0aimjGflaaw1MpyUmVeiZkiJFUfrVyNpRm4R92ssOQIwVWJRIagI2AjUiIrFMkNQKS6vVRAlYCNBBkXijyOSvJpGLoEFmZd1r2QdLAdHV8yZuwhR0YvR3NKJmhpZ/LIJstZVXV0Dwab6dklJOf/CqP8OsAl1NWNn30WBjWYRTN87ICPWmbLFHmr9G7HgiF9NOYGmRPw7YjXDTZIX601RjLuyxuQRYnIinZHPfZLPjRanYLHKEFoINLK6bbEMO4W6IzOEYBPuTpBxRTb3ZbAXmcP9eVHeiPWwVv4g4vxrb64HOzMZAuGLJ47BxmyY74gwY6ix1siwlFQgYpn5j9gQS2MsL67kWSaSvIUAD2VN6LGl7BTgMF04B+4GCxBkqY9wWwOEmC+A/4K74X3XXQicNQ9pprp4ONcfj6XbYU24HlqdCT32Rmh1N0W17SxMRdnivkQ3DPmbocJmAbIsFiFo1u8Qs2gWssx1UWZrhAJzfSTd8xt0upuhx1kfAw4LMEUgeiTQBOdSPHE8wgJnoy3xfJwD3k50x6dsDP+cHYI/sRH9ExvzL1f44i/U1yt88E0GUzbQfyQs/CUnGq+lhGCdkxHG/BdhVYIlHkj3x6NFicjxtIQn75+jqcb5V6w1Vgpg9JQsCDYa6wx7bzOQIxYaE94vU4KNEe+Zse5CmOlryiy5L5MQKg64EtdFhmnaxal3GQFDrBxUP6Ggl/v7uK+P36Nfhov4/fszNEM6MhwjYDCQxf1ZbOSZdix3x66OZLy8iWCzcgWudMfi2e4oHGuJxGCKAwZyAzGYH4RBpm3LPdCU5IbR/FDsHMnEU1vrcWVnDy4+1ov9q8qwtiYOIwW8fq4fJkpDsbI8DPe1JeOlI2vxxKoq1CQ4oWU5gYbqFEDhd+2QYadlfsoC00f4GMqPVEAj8CIwo81LufwGyUs6QGgZzCR0EVq0qZT1ESwEbIazw1VeAEjAT2Cpk/drVZ4/Pjs6gC9O9uCb8+P44dlpfH1+An+/tgn/eJ5g8/YjOHdvHk72JOKDRzpwpi8Fb26twgePteNs+xJ8vX8CXxycxsm25diW7o2xxWysHx7A9SensasvB0PLvfDCE2vw+JpebGbvdt9gO3bWZGN4sS9ubJ9S8Wte378Vr+5YhU0lkTg3VYvL9w7hsZEubB1swc7RbjzY0YHD41PYHBWHbVHBePu+URxsLMDDsb54e7odHx5Yg2urS/HKqix8u7cdN7dU4s0Nlbh9fBL/2NeDLxpi8Qqf8VuOhvjUwwo3HUzwrqMZXrczxsu2JoQXE1wT2ZnjWeqSjZnGl4MN6LOEmEs2lpRMMZbhEEs8w4b+vJWZWhdIys5bmqntS2JNIMQ8S6ARXZSouEwvsUHWll1m/goBR5URbK4Saq66OM1AjAZqnmV61d0NV6XMjWDj4YprMkwlYOPlgauelAfBh2DzHPUCoeZ5ZYHwxqsxERi1s4MpwcaEgGGnz06EvnQSDPlOGbDuYV3G98nOQEIpGLMOM8T8e34PTwJYxuJIxPl7wN/BUtV9ZrqzYbpoLsxZL9maSIwpc7jY2MDL0RluDg6w5e+2ICSZEJ705swj1Mwl1MxXw0viZ6MdapLp3UaEGBOCjrnErWFqKmshcZ84Ipswb8kyO8pKrnXPXYjXWYgTPl6EPlveF2t1Ly/aOxJqbPEU7/MF3r+LDgQaJ2dccHbBJRc3XHJ1w2U3d1zx8MSz1FUvAg2h73m5P2KxoV70DyDUBOGloCC8TLB5JZRQExaGVwk2Mgvq9ZhovBkXi7cTFuNmYiK+Ly7EE9HhyPVxx3hrDcbqy7CquRJTzeVY3VaDtV0NylIz3dFA2GnABMuGGisINxUYbq4mIBpi7ux5WJa0FFP9nZjqasFkWwPGmqvQV1+B1MR4LJg9Vw3jpS9dgoneDnRUE2KqKtBdV8e0En0NdUqDLY1oKS9huVh0+Bnc7mtqQG9zA/paG9FaXYnmygp0NNSit60JbQScJoKOLCbZwryATiuPb2RaX1ujguI1yTII9YSQsgos0jGAkbE58vKLUUMwEeuJWHNkhpOKbCz+NQI6BJ6Ckipk5srMqEJuy2yrUhUsUOLdCKCUlIvfTLWyvgjEyDRwGXqqIDBViKMzJRAjQ1NayJFAgHK89ryGxlYVAFCchhfwuUlKXo5afi+ZXSXrYan1sirrfqmpbridl1t4IzAgeIve/2vnYa3FRtaKqljiebsyyeuXavamlYMwJdYZNfyU6IkKgk5ZgpdasE+GlgoILYWEF8mXxnup6MA5sW7IjHFGdpQz4USGlggz4S7IjxQfGnEQdlfbso5OfhDzwW7IJtisCHNGWog90kPt1OyotGAXeJoRaAxlqGgRXNiLkSnJVnoLVE9GIEX8axTUUOJLY024EWuMFXs9IgsZahLrjYGAzEzKRtli0QJ1HfE1sdCbzQpmrspbCuDMDFdZ6c6Hre485WPjZDhH+eHYLrybmgsb9owCWNH0Rdqh1e73qDX8DZqs5qLZxghVxnPQYTMPk846GDGfjbZFd6F07u+R+YffonD2b9GmPxurrHWx2U4XDzoY4KA/K4YYVqixTnhtsQv+yN79N+lB+JGN3t/Yu/95qS9+jnfHzxHO+CHEDt8HWuN2kA1+DLLCj4GW+DnIEj8FmONHf3Pcpn4IsuB+W/wtzgc/ZkfjY17nqUQnPBRrjzYvU0SZz0eAWgPKXMWhsRKY4e8VeJEhJ4EZLdgoKw0BxlSsNEyN9djb4303IvwZ834a8H+wNzdGQbzEgZkJYrfMWwWhE9CRYZoegkJfVjBG8tmgZ/phINufYOCDYQLJaA4b/IxANUQznBtKAAhA1zIvyGyn9kR7HOlPw2sbi3F9LAUX20Px3OBiPFJKeEqwU/DUk+GPVZWx2DNRivPbunB5ezdO3teA7f0r0J/thZo4S9Qutib0OKKODX1ltA1qYh1QFeOAgiAjbB/jtc9uQWGYGRqSCWeEROWrQ2gRSOnPIphkhWl8ZDJDKMKKDEPJUBL3iZVoOC9SOQcrgOMxIzls0HIJXzNQ07+CYMT/QKw4Ajh3UgJOD8v7CTatyR7YQNj64/EBfH68C18/PYKvzo3i9tXV+Nf1zfjfNzbj3zc24tzYMpwdTsH1zbX4dO8Avjo2io8PDuPljZU4N5SBy5NFeLo3Hc8M5WF0qTtG8uLw+oGtODfdjPX8rJGlATiyegD7p4Zwf3UO9rUUYFtpIq5s7MZzj0zhyfF6vPrIGI735uKxqhQ8xl5rd04x1jTWYSsbkH1dtXhmuAMbQ9xxrCAZjxUk4p0tEzhckYqXVjXj1q6VeGP3IP56ZiX+dWoStx9uxd+3teMfj3Xg8+4kvBNmjtetF+JDZ3O862BKoDHBdWsDvGBthBfsCSxWxgQUM1yQ9XysmSqIscIzhJrzBBfZviAwIynBRiR50TOEH7XNY58RKwJ1yVHAxZb7+I7NbF/ktpRdln0EGtm+7ORIiHHGswSby86OFPOEmksuzrjM9FmCzRV3VwUxVwR0mF4lyFwh2DzrSbDx9mJj7Y1rapjFDy8Ee+PZuAjkEhiMWFcYLJDp2fqwJ8RIx8GKYGNtRMAh6FjJlG12HqzlnZOOFeuyZeH+WB7ii2W8TpSHPXydxFJjrOovU9Zdxgvmw5ggYqbLjgc7Jw5W5vBwsoMnf4+Hgx2cec/MCE768+cRaqh5c1ReHILlPNNFiyi+34v4fuuwHuQ1zSkzHdavC4xgvZCQtIh13t2/wxTvhUxrf86V/4ezCeHPAdfsXRXcXCQYXlZyxkVXVzzj4oLLIuavengQAD0U8D3P+/O8tzde8PHBdT9fvOTvD7Z+eDkwUOmV4GC8FhaK1yPC8XpUBBWJN2Kj8c7iOLyXuBgfJC3B7bISbI8MR3awPyY76zDaUIappgqsba/BRG0JVrVVYWV7LVYTaqbEt6ajHis7GzBJ0OmqLlFD6vPnLkBeZiZW9rSio7xQOQ6v4jEbx/qREBWOuffMVjPFCtKXY6KzFb31VeiuqUQ3oaSrpgpDAjACK/XVGGgWyKlW+bGOVu5rQkdtFXqaCCkVZWjj8SIZpmrhNToJPW08t4P7G2srUV9VjkZCUVsjjxfQYdrV3o7lKcswh2Bqa2uPqmoJoidrU8nq4YQSgoZM1xbfnHRZ7kGmdBdXIiO7CLmFMq1bs51LwJHlGjRRj8U5uVz56lTWNBNiZPhJ1q2qUcs2iEWmnGDz67WuZMp6HuFG1rQqF8Dh5y1ZkgILCxu1IGhOTgEqWV5JqBGrTTm/H6Hml9raxtuZmTk3/PwC/jssNoFORluyolxUHBsFNkkasBGLjVhpFNAQbkpk6EnWsSHY5BFcciId1ewmiQxcGC1+NB7IiXFFliy8KDOfWFZAgBELTV64Zkp3dqQLsthIZxN4CtjTF6fhFUEOBBpHwow9MkKckBPlxRfaGnaEGisCja2JMRyNTWBnxJeOlYEMI8mLa8nKQXoqFib6araOhTHLCUEmhvOZ8gU2mA9z/fmwMJThKOYJKxaEFQtCicXCObCYezcs59wFazEBz/o9LO75A6xn3QXbWQSYu38Phz/8Bq53/wbOkv6e+s1v4HPXbxDC41Pm3Y1mgzlYYzkfD9gvwoPOerjPShc7XExwKpgvfaAdXuLvfTnaCy8nBOPNlCh8nBqNPy8Pw19Tg/ADG///SfXB/y73xr+WuOOfi53xj2gHgoklvvU1xfe+ZvjBl5DiS3gJsME/QhyV/sZ79HfqH0FMg+xU+o9gB6YO3HbA30Ks8LO/Nb7xNMfnrgb4LsABXyb44CFXI6To/AHexvPhYqIDZ0KMzYylRoahzAg3JoQVLdRowUZkwgrVRAGNLgzFYqMnx+rAgHAoYJNPsJE1lySCb2dGMDqoTgKLDO208fe1pLgz746+HD+MlYRipDhYWU1WFQVjdVk4NtTF44HWZOzsy8TuwTw81r0CuzqT8Ox0Fl5enYEXhmNwoc0bT7UHYF97DJ4cLcS5LT24vnsKV3aOY/9kFdYQcHpXeKIp0Q2NCW4EqBAMZgcTPELUytjtyz3RQnjpF8jKi8CO4RJ8+MIePD5Vg8mKWCpODX91pPmij+fKrKXBnDAeH6KBM4GanHDlPyMQ08ffKPtkW8rFp0aGl8QqM0joGc+PVtaZYfG3IVRImcDOAM+TcskPEnKG8sLRnOCK+6qicGt/Jz4/0YUvzwzi6wuj+NfL9+LPJ/vx1fE2fLGzCi+NpuHZ1Xm4uq4c797XiJO1iXhxugIXBjNxfiQbuxpi8eYDzXj13gY8UBCFTFtDPFiVh1c2jmFLVhyml0Xg1FAHdlQXoD/UDWN8Bx/MjcK+unS88uhqXN6xCg/UrcBIogd21WVhXX4mNtW14uDKcTy1eQzPbhvFrb334bnpRpzozMBzG1rxjyt78ZcTm/Hl/pX49+VH8M0zD/L7pONCRSheyA/D4XBbPBlkirfiHPCpnznesNXFewSblywN8Dwb66vsDFy2NMJFa1MCjMCKBmKesiKwWBNWqHM25niaOmergRgt2Ij1QAs0GvFYW2tcIMhIbBXRRQd7Qo6dyl9ydFDbar899wvoOLGMYHPJ2YkNNeUkqTMuEWguspG+JEMqAjkCOISaZwVuBGiYPsv0mgIaH6VnJfX3w42oQDzs6Yzwe+6Gqa5mgUmJ4msvQKM6YRqrjVhKZUhY/Ges+T5a6C+E+YJ7EOlqj6zwQKQGemCJrwvC3O0R4GILT94DJzMTyhSmBBR9gab5c2EoWsA6je+qBM50Iuh48Xf5uDrBkSBoKzMfCUBGC+fDcO4cnrtARRkWMDIn2FjozIWpOAsv4vdbYEr40ScM3YUlJgY4Fh6GF9wc8byTCa64muOaqwOuOrjiioMTrrjY46ozt+W+8f48IwDoxn0yhMd7I3qBUHOd9+glX0INdSPAH69QrwYFKLh5JSgQr4UQbEJD8Fp4KN4gYLwZHYm3YqPw7uJYvJ+0GJ+kJuPHylJs4jkF3L+mvxkrCS/jDSVY3V6NNS3VmG6vwnRXPVa112FVSyUmm6sw0VqLtf3t6CMAmfD3zZ0zD7np6ehvqEBnVRF6q4sxWFPC63UgLiwYc2bApq4oHxPtzeitLcdoWwPhpgLDhBoBm/bKEgJNFUbbG9FWWYyRtkYMEloGmurQ30zwIeDI0FSHwEp1pRqe6qivQReBpp35FsKODFE1EWzaCEKtVFlBLuoqStHb3oqI4CDMmz0bnu4e6OzoUH45VVU1KgqwrOZdXlaFoqIyZc0RJ2QZupKYOWJlkVlWskaVrDmVk1dKuCkluBBMSsXaU0mAEaCR6ee1KJThqpm4NrIgp6w6LgtvqjyvKzBVUlqJrKx8ZGbkYEVaJjJWZCFDIiynpqvlJQRuqgg3MtW9rKzql9KyytsZGVk3AgP/CxbBVGDjYqKGoggvtyuX+Pwiw0+ylpOy1jAvPjYVSb4oinNXUFNAeBFpAuq5IDPEXqXiGJyrnIZlqMkNZREeKAp2Rr44BUe4IjPCEekRDkydCDdOWBHmqLQ00AYpbLxT/W2QE+qK5T728CHUOPKFtZs/H47sYdjPn0MAuQc2c2bBmrKdew/s5lCzZ8FhzmzYUw5zZ8OZ+1xm3wVXAoob5UF5zr4b3oQVX57vz3OCCCWRC2cjiZVBJhvsIr7AFZYmaLSzRKe9FfodrDHmbIu1Hg7Y4uOCh33dsNvfHUf8nXEu3AHPE+TeiffBF7w3P7EX/M/lwfgXG/X/SfXCL0z/l2CIJZ6UO/6d6I5/EAh/jpIYHU74QaAjwBTfBRNaAuxw298eP/rZ4TtvS9z2scI/CSn/E+aE/yUU/VtidjD/r3BH/CuM8BJKiAkhzDD9O1OBnJ+D7fCjiIBzO5DbvObfAp243xU/sfwLHxt86GmFl6L8UcreotOieaxUxXFaHKo1zoIyti7SgoxAjdZyowUbsdAI2Biw8jViZW1CuJFhKZnyLWDTmx2KmsUuqIlzZMPvrYaIpiuisWs4D0/f34grOzrx8p5hvHd6PT66+jA+u3w/3j06wrIevHl4DG8eGcbrBwfwztFxvHdkBDf3tuCFtUvxwso4PD8QgovtHjjR5I5zq1fg0JoiPNSRjuEsH9REW6h4N31pfhjM8Md4QQgVhjE2qgOEERkCkxgxE8XReLArC4fX1uKDpx/AH597HCtrlyHNQw8bGpfhidFy7BwuxZqqJQQZmRXlRViR2UyBBKNIwkuo2hYN5Wqmkg8TSrSOwuIMLOkA9/fLOdw3LOfwWkM5IZgsiuZ3ilDl47zeMEFnmGAjoNWe7In7KqPwysO1+PxoJ/5yuh8/X5oAbmzAp3ub8dZYPG5NpuCZjlg8uyoPo/EOONvM77w8AJfasvHiqiq8+mA7HqkjvCS54HxHFi4PlOFIeymGFwfjUHcdrm9ZhbW5KVi1LA6TsX7o53Mx6GONySg3HGsowp6uOgwVZ6JrRRI2lmVjW3kGDnRW4oX7p/DBsYdwdfsYPjr9KD45vw9fXtiDm4fW4efrT+BfL+7GPy8+hD8+3ocPH+3D5fs6sL8iHo9E22BPlC0OJTrj8+FcfLTEDa9bLcTbTkZ4zUEfz1nrKwvNMwSa81amBBkzPE2YedpaoMaaIuAwPcf0aTbOWrB5mlKAQ5D5dV4LRAI25xXc2DIVsBGYcSDI2BFwxEKjyZ8TEXLOE3b+o5khFUqsDxp/EVfKGRfdCDsEG/EZ0UrrNyKpght/mbYcgJfjI9HKOsWddY2VgT70ZZ0lqcPYCXNQFmUDZWkR2BDHYJFMeBDrsg07Xok+bqwvg5DCemepnxsS/D0R7eOOEFdHeBJaPG2s4GhqCqN586DH+s+I9aRAiwIX1mnGi+YrWfC9FcjxJeB4izWHQOfO+ySTBkwW8R3mdzJjfWBBmenIelAErgXGhB12GPk9IvXmY4T38qKvO264WOFlV2tcdXfEZScXPO/sShF4XGS6vFi0XHDZU4btxLHaAy/ynrzEeyJ62dcX7Mbjhq8fXg0IwGuBgXidDfhr1OuEmjcINa+HEWoIUW9FRuDtGEJNXAxuLo7DB0uX4I8Zy/BDZRGmPGXNwFjcO9yK9T0NmBa4aSzFZGMFVjZXYKqtGpMtBBwFNpUKbDaN9KKdEKO3YA4WEgariosx1FSJtvJ8NUw1Ul+O8dYG+PH/nU2gMDMyRlMpj6mvRndVMcYINkONNRjkdi8Bp1+sNHXl6K4uwWBTDYGnntuVBCACTmsjepsa0EfQkani4oPTQ8gRwFEzqaS8phLttdUKfCQVR+R2mX0lQ1X8XGc+w4vYji1NWIy+rg401taitkoWopQhK1nfieBRUYXS0nJCTiVKCDayGKaASm5ekYISmaItQ0TFhBlZtFOiIdfWNSu/GFmZXJyBy8rFIbhO+c4IzEgqC2jKuTW1DTynDPkFRSgsLEYZ8+WlZZAoxEVFxWqJicKiIm5XUlVK5eWVvxQVlSiwCQ6Woaj/x2tFaSw2JlvSQh1v5Ee73C6Od/+lXFlovFGy2IMPkjvKmS+VISg20FprjcxwEquMwE024USC7Kk1nQRwWFkWRbqjKMwV+aEyHEWoYQOdwQY6h0CTF+KAXMLQ8iAnJPvaIsXLEhmeZij1sUCjvznqHAxRY6aHLlN9TFgZYr2jMTa4GGOzuxm2eVnhIU9LPOppgV1M93tZ44QfK/pAV1wIYS+KYPR8mDNeJEi9HOWBG9GeeJnf5RXm34rzwTuL/fB+oj8+WOKPjxJ98BmB7cuUAPyVjcS31PfU7eWB+Illf1vmh38v98O/CC//SgjAv+M88a9YN/yT0PZP/qZ/hdjiH4F2+CnQAd/6WuJ7HxPc9jbGd24GlD6+9TDC974W+MHHEv/0t8W/CB1/l2GiUFvcDrYhoPAaYe7433AP/G+YB/7N+/GvQEf8m/oHgecfflSAA37m9X9g+r2/HcGIADOT/16AyJ+fTf3V1x5f+dip4GR/9XbEd5623E+FeOCrEE98GOyNfR6ecJ3LilCfYMOeogVTNQuCUKPxofkP2PzaaqOBmoUwJNAYMBWwMeY5MiXUlKCTTCCtS3RBc7I7HmhbjqsPd+JPF+7Hv97Yje+ubMGtwyP49vImfM/8R8encfmhVhxfW45HezMwVRKJ7jRPVESboCXZFlsbl+DUZAEuTK3AC9MpeGllEp7tDsGFFm88OxCB13fW4sTaXDzSmYBdvcl4tGspNtcmYDwnGD3L3DCQ4YmRXB+sKg3BfY2LcXCqBC/sIyyd2YT3z96PV05uwJ7JMtQnOKI4zBJ9PE+macvQ1mRJLLZ1ZGPXSDm2tmcRzBLQLTOmCGp9WRJVOJAgEojh/HACT5Cy6AjwiMRC1MeyIaYCL5KKBgkuAjgiKRe4Uduyj+A1wu1uPmNri0Jw7b5i3NxZjZ+eGsY/nh7CLxdH8dPeJnw+kYxbq1Lx8qYivLW9CduLwrCnIgpHeK9e2dyDAyMl2NGdhefv78XpriJsXuKFx4vi8cGuddjZmI+RpRG4uGECZ9eO8R1zxAOVK/BESyGGCD07KrPxaHku7isvwGNDvdgopvX0FOxib3jdsmg8M96AW/vuxWs7xvDnMw/iq8t7CDg78O93TuOPZzfg0dII7CpKwOmROjQuDUZ6iBueXteOV6cq8f6acnwwUYBv+9Lwqq8uXrWeg3dcjfC8vR6hRQ9nLY1x1soET1mb4bSlOfMWOGNlqXRWAY6F0hmCzRlW+GdFbJifpp6y4T4lHieQo4UatcK0Jn/Ozg5PE3AEYs4TYs6Jkyvh5oKDo1rH6Cz3S+h/yZ9zcsR5Z3ZcnJyUBGpkW5UJ5LDBfkbk7o6LbLgvicQplg33FYGbmanLL7CRPh0ejhUL58CZYGBraKDWLNIj3Nga68NZJjmYGMHa1FANpUssGnsCjvi7yZCwhGCI8/JALCEm3MkaoVSYswPCCSdhBCw/ext48n548h5Y6csq3YQaGfJio20kw1QLF8BEZyEl8WgEeObBRFloFsLG0BAulhbwJcD58jcGENRiCWJLQkKQEBiCxLBIJIXHYGl4JNLjY9jpDEa9vy8O+XjgDS8XvO5qh+cJNuKD9IKLK6WZHn/D1Q3PubvimqdmKvx1L9a5Pl54xc+HMON9R7L9WoAf3ggKwBvBwXiTn/tWaCjeJNS8Rah5W6AmKhLvREfhvfhY3JJhKILN55nL8G0ln2N+Tu3S5dg81ol1vfWYaCzHKsLNpMyEaizDFKFmJbWqpQKDVYUYJris629Hbf4K6MybBV2CXENlGVZ1N6GjsoCgUqJ8cla2NynL1uw5c2BlZo6WMsJSWxPPr8JAQyVGCDZD9ZXory0nFBFsassw2lKrnJIHm2sV7IhkeEo0SFDqETAisMgw1UhHCyZ7OjHa1YaeJnEwriH01Cno0UBOFRpKC1GWnYmlhLrYkEBUFOajtrwEpfm5KMnLQ41EBa6sQAXBrJqAUVFWjpLiEqUy5iXYngCGzFCqqZXlEGqZZ6qGi2QhSwKSOAEzL8NbmrWfGqhGzZRtWVeKZeUEHrEOyUKaaqmFmlo0NdSjukqiFHNfRRmKCgtQWlLEzyb08LNFFZVVv5SVVRBsMm4EBgb+d4BNgJPRltQQ+xtF8W63i+LcftECjFhoZGaT1kKjyuI107bFf0bARkBGhqBUfBoqR/xqCDkFMZ4oiHKHTOXOIPysiHRUfjc5bNhzPMxR4WGGcTbu2+M9cSg5EOdTQnAjLQzvZYTiM/Zmv84NxQ/sAd9ODdJARrI/fqZ+SvLGz6y4/57oib8TvP7F7/O/8a743zhn/BLrDEQ7UY5AlAOBwQ7/DrHGP4IIFtQ/giwIIhb4e4A5fvI1oUzxk7chfvbWx89eerjtoYMf3HVx29MQP3gYMK+HH6nvCSrfuxrjZ09T3PYxwjdeRvjW0wQ/eBniNkFLQrb/I9gF/xNCKAl1wP+Ei5XFmdDiAlmj5n9CnQkrAjU2+Dth6G+8Bz8H2+Mn6m9iafGzxk+Eg5+pH9mL/pG96e+p73zt8I2PLf7iTWDxdsCXXvb4M4FF9KWkHjb4gvqzhy0+Z/ope1S33GzxqbM1vnSx4D4rfM7z/uTvir+EeOHN0AAk6cxnRSe9OZneqaMkcWlk6rbAjfjQCLQYM69SPR0CzALlT2PAXp3+DNjIsQI2+gtmI9ReB7un6/DWU9vx2rGNOLqhAcfXVOLx/hV4uDMZr+0fxrtHprClKQEtSxxRFGiMRNu7sdj6LqS66CGd9zrTRxc5fnrI89JBhe98NpQpeP2+bFyfWopL3WG40OSHi90RbPwL8fLOVrz+eDuu3V+OS1sqcfn+epxdV4arj7Xh5b0DuPZIG158vBs3nhzEczt7cfDeOmzpzMR4cQSq4uxQFWuncVbODVN+MjLsNJwXgQFCSIf4CCW5Y1V5Arb35CtLzobGFIwUhKI3U2LO+CrIGSQQ9WXyGgQUgROx7IikfCg3hNcLVelAtgQLDEL3Ct87+8Q3aCQvTIGPWIf6xIcn2RnP3luIDx6rwY/HevDnxyrxPweb8N39ubi9IQcfrM7E2w/W4njvUtyX7oadFWHYXhWJE2M12DlcicolHji6ug0vbejDA8kBeLIqBWdW1uMoweT4eBt29fEebZ7CDvZ0VxeloiPOFw+Ur8CRvkY80lCKh9vrceTelbj84CZcf2QTLq/qxqP5ybi+pgnPbmzHm49P4OMD07hyfwcubejH9vYiPNiUienlYXggNw2nV/bhyMZhDJWk4uKaDlxpXoabAxn48YEG3Exxwmt2c/EOOyivOpngso0ezljo44SFEU5amuCkhSllToCxwWkrK5xi43vKypz7WE7wOUHwOWljjlPW5jhNiBGdIrycps7YWBF2rJWetrOhZFsgiPBDqDnD8tO2NgpgZB0j7VpGZ1VUXEoAh5LFGp9iYy96mjBzwdUV52eARiQwI1CjwMbTA5e9vBTYXGL6rASb8/FT/jUvR0fjflcvhEugPcMFKt6MkY4ewWYBLA104GJmAltKwEZAR2Ox0Vhv5D0UXxBHYyM4GxGCZEaUiT48Lczgw3vixdSbv9mD90bWchO/HAEZg/nUQnY+FokzMN9hQo4xQUpkwndW+dSIb40srTBvPswIQuZ8rx14PX8nVwQ5ucPPwRlehDt3Z1t4OFgTnmzgZGWPYGNTPOHmhTf8vPGWFyGGYHPdjQBDkHnewwUvebjjVTdPvOTOvJcbXvEhxBBqlAgyAjNK/oSaQD+8HuSvwObN4EBCTQjeFqih3omKwHts1CV9l+n7i+MINvH4aNkS/DEnBV9WZKOP/1vrimxsHGzFVHsFpmUpBT674201WN1ei5UEGYEbNRTVWIHRxkpM97Qgc0kk5s/6Awz09VFfXoo1LBttr8MQ908QVKa7WhXYzJo1G3ZWNoSUegxUa4L3jRCaRhoJLcyvbG/AeGsd+utY3lyDEcKNTBXvJ6gMEFiGW+p43QY1TDUqAQM7mngcP4f7RlsbCTnNBCGeL3AjFpuqSlTn5aChuACtlaVoJsg0lhUTcopRzvKy3Bx0NTWgtbYG9ZUCNmWoqShFKcGioqSEcFNK8KhGU6MASj3qeJwsWllZUYn6ujq1hpOs4i1lslRCVWWVmnYuK3zLOS0tTeq4pkbuJ8DUEWw009Kr1GredXUCR7LCt0xTL0cVv18VP79a8vJduE+WZSgvK5PP/KWktPR2enr6jeDgwP+OoSgN2DjcKEnwvF2y2OsXsciIxaZ0sRdhRiDHU0GOVgUxbpr1ncIckcNGXPIigZycGHdkSUqoySXcZBBsUgkbaeFWKCBEDAfa4PHEQFzLTSCJh+G7ZQIrfvhHrCf+GepE6GDjTuC47WeMH/3N8C3h4QdPQoWXKX70NiZMGOE2r/O9lz736REwdPGdty7zOszr4DsPPUKJEb73MMR37jyO6bfuBsp68oO3Cb6nfvDh9X3N8LOfJf7mY46/M/93lv/Ni/KxwN98rfCzj8iS+6zwN4LH3/xsCEU2+FsYASSCQBJmryw2/woi1AS54m8BjuqYn+T7B9ri+wBb/OBvx99iS4AiqHhb4lt+3ncB1vjWW6Ovef2vWf5XftY3vtYEGCtCiiUhxQp/dKc8rfEJ8x+4iuzwkZs9PnSzwS1nK9xyssQHM+n71E3qXUcLvO5ohXfsLXDLwQzvOpsTdHgNLyd8GeSOP8awAXewgOUf/gATVqamrBjNWdmaKSsNU31dgo0OKwCBlkVqloX41hjqStAuQgzhRk+fvUKx1HCfPsvm3vV7tBQk48OrB7G6PguZfubICjBDivsCQoQNrh9Zg92ra5ETYIJ4u98jzu4etb9pmS9GCqOwsSkdD/UX4snpahzaUI9j62pxbCIbV9Zm4Ma9abgyEoNzrb443xaM08PLsG8yC48PpOLwaBYODC3D3rHlOLo2D88/2oSbx4fx7fP3441Dg7j4UAP2jGZiskSWWnBCXYI16hJt0J3phc4VEqnYl5IlGAIIJmEYzCKkzAwhjeWHE25c0bPCH+JAvKkpDY+PlOCh7hxMVy5WYKPgJjdYWW+UtSYriOAUifGSSJbLSt0SgTiI+wWIxNqjyQ/LEBnPE2fqkRzmtT44y91waXUuvni8Hj8fbMdX24rxrx1l+GwwBt9vyMW1jlic7UjEM8NZONSUhP3NydiQG4idjSvwaFsu1tWn4dC9nTg+Uo2zXWXYy//i6bXt2D/ZjL1DzdjZV4vzD6/G0ekBZPK5idefjdUZcWgL9cD+4WbsWtmD5rylGK3NwxtHHsQHe9bh40fGcX68Bq89Po1zm3qxZ6gMWxrTMZkeg5YIL/SnxuLxvg5sb2vFns5a3JsfhSebM3C+MRNPstNyLdUPHzUk4z2++6+bL8TrBI7LBJVzlgY4Y2WkQOWouQmOmZviOMHmuIUFThBsjrMRP25lgWOWZsyb4hgb8mNseETH2bCfILSITlpb4xSh5bStrSYl2JwmyJyysSYIEZBYdtKGZYQakeRP2NjiJOHmpJ0dTlGnCTVn7kCNM54i1AjYiJVGdF4NRWksNRI1V6BGAQ2lgRsvXPbVWGuu+/vhakQYmkxNEMp3xIHvlqW+gQIbgQ0LvktOEpdGogYTWOxlKRiCja2hBMc0hJmRxJWRRSjnwGjuPTCcPwu6c2apISdHY2O4mZnBgzDiamasZjXKOm7ibygAY7BgPgFnPowWLFBrQwngqOEm5mXISaBGllgQmRBsjNm50Zs7B/qz+Xlz+c7L7KmFc6C7cDb0589VyzAs/MMcLDHhvfYJwXUBGE83vEnAe9XNgyAjlhl3vOzlyW2BG1e8Ksd4e+MVby+8qrXQ+PvijcCAO5aaN6m3goMINcGEmhC8Ex6Kd5nejAzHrehI3IyOwM34aEJNLD5cEodPlifjy7wMfFmajRb+9vbsfEwTXobrCpQ/zRQlYDNcW4re0jx0l+QQbKoIODUYI9zcO9CG7OQYzLrrtzBinddezbL+NozxnP66UqxsrsZgXRVB0wT3EGycCE8DjbUYFKtMcxXBpAorOwg0hJgBfsYYgWa4qQp9zE91t2Cys4lAU4u+ukq1jMN4W71as0qWdRhvI9Q0VGKQGmqsUlYegaG+unJ0VZehv57fgZ/VUVmCrtpydNbILKwylOdkoDI/F7VFBehtalSRjjsb69Xsqm7CSHNtlXI+bqjROCG3NNahvbkRjTKcxd9XX12JuqoKNDfUKjXy+Kb6atTXVClAaea1Ottb0dfThRZeu4WfUUPIaiDMiMRC01BfS+ipRi2vJWtkyTVqCTVy/Qberxp+z3p+XgPhR+L0tLW0/FJfW3M7KyP9RmCAOA//N1hsHIy2LA90uJEX7Xq7MM5dgY2AitYKI5L4M+IoLOUy/CRAI9Lm5RgFOOJnEyHDTzKN24OQ44r0SFv2xhdiR4IzPsuNxu1lIfgq1BFfepnjSzdTygR/ob5h/jsPM4KLJX5iY/83AsHf/Wzxd3/m/QkcgRb4R7AVZX1Hfw8inIgVRiwy3PfPICv8K5DHyPECLnJugJwvcGKtHGt/pH7ivp/ZCMsxf5c8AUf0N8KGHPcTgUYcd38kcIjvy8+Ejp/4vX7w1jj0fs9t0bdelvjGkykh5FtJWfaNjw2+9iKoeFAs/4pw8iXzfyKs/EmlNvic+tjdFp9Qkn5AYLnpZIX32OhIULK3CClvKlCxxKuEkVcIK1q9bGeOl23NmbfEDTsLvMT8dfZqX7Q2xYu2Fiyzxius4F8RyBHocbfHRz6u+CouGIeDnOF/9++gLxWuAhtCjcEipguVaVtmPumIXwAhx0xHrDasNAk2IoEafX2BmvnK6dCQFaYeK9TchFAU8b8ON5rN/9ka2QTFwaJofPXSPhzZ0Ii6JS7Y2JyCExubcO7BXlx6YgQv7ZvEi7vH8OyOHhzfQghZW4IdE4V4eKgAZ1Zn46UN6Xhx9TI82xeMC63uONsThR/fPwb8fAMfXNiKZ7d34uLWejw6koEHBjNxX+tybKiIxFSRD94/tQrvHJnA2U2VuLS9Gc893olXDgzilYNDuPpEF67s7MKp++rxUE86RgtlRpYP+jO8CBqa4aFhsaxkB1AEDsJ394oAtKf6YHX1EmzrylFWnId78zFcEKEgpU+gpZDQUhBKgBGH5XAVKFCAZ4zwNkSAEWuOOCCLdWcojzAjM6qywjFZEI+R3Eh0LrXHmdHleHddJn54uBLYUYe/jC3Bp+0h+GZ9AZ7vX4oLA8vxZGUM9lQkYV9DBrZXLsGB7gzcT6i6MF6HIwNV2NdeiMfqcrGjOgvPbR7BM4/ciwfYk5wqziDkpWBTdTbSJbK2lRm2svJ+kA3EvpFG3Dj6CCvYLGxY1YPnDz2AA8PlODjICnx5LLbUFPI3pWCgPAt9JSvQlhSE6Zwo7O2rxIOd9ehJT8GVjeO4vKoGX+9fiet1aTgd6o6jrhZ4xtMEt0Ls8bKlnooIfEGsMGaGhBljQsx/YOW4gIsAjJIljlqKBG4scJh50RFCj6RHmR4j1BxToGLDc5m3opgeZXpcygg7sv+4rZ3KS9h/Wc9Im9fqFMHmtFhuBGwcNdYagRwt2FxwccVlF0IN4eYcoeYCgeZZd4KNB8FmBnAu+HurOC/P+/vgcIQfUvXvgqfOPXDQE182iRGlD3OCgznfFStTPRXHxl6sNZQMQ8mkCAsCjgz5GvPdMtGRWU/zoEfAWMRzFsydhwWzZsGMACNLKciSCo5siO0pWctNLDeWfE/NxBq7iKDCcwVcZAhKZDSf2wQetXI3oUaWTzBeILOkZPiKHZwF+qrjYqgzj59B8JlvSFjSgztBrN/dlb/bC68QZF6j3nDzxhseBBfmb8iQE3//ax6uLPfA6yx/xdsDr/l64nU/b8oHbxD23qTeIty8Q6B5JygQbwdToRpLzXsEwVsRofgwIhwfREXgg7hofJAQi5uLo/Fhchw+TUnCX7Pz8FVRFhqsjdBVXoI1YmVpqcZwYyU6CDNDdSWYIKD0V5VgoLIQI/WlGCXUrOIxmwfbkJ4Yhd/+9jdwIuwOEzDW9tRjorWC8FKI1QIfNdW8/8YEm7nwIsiu7u3AZFstjy0jzJQQZCoIJuUEmQaV76stRk91MUFFppRXKkASiBGN8ntIOtGuAZwRbq/sbFSSGVqruptVOsLfsLqnBdO9rQqUBpoIPzy2s6YU9SV5aCovQld9lfLVkSUdxF9noK0FLQSLroYaNBKGmipL0UagEmdkgR5ZrLOZkmnlTYSeNhnyaq4jCFWgpYHX4nZ7Ux262pvR1aZRe3ODSjtkCrv4+zDtaG9BW2sjOjtb0NXRynICD68ncCPH9dwpq0KbWItkIc3aml/qKitvF+fn3YiSyMP/FUNRBJv0UJcbudEut3OinH7JI6wURLsrn5l8gkl2uCxESYiJdEZmqIPGp4blGn8aTXpHcpwAjwq8x31RLij2NsITSb74NCse7/tY4wNHPXxNgPnGxwLfESB+DJCw6raUOL7aaawebCB/5L6fBEb8CBYCGd7m+JHn3JFAhhdBiJJ9t1n2A+Hke28zfOdlytScoMHPoL4nsIiD7rfUN14W+Cuh6q88768epjMyVzOJ/srv9Rd3M3zlbo6vPS3xlacFvuT2X7j9lZsZvnQ1x5/dzPEF9Sfqc1ben7qY4xMXM3zKfZ84m+NjFwt85GyGW06mlLnSTepdB43ecTBTwPEGQeZVBSsCKeYEFDNcFxFcXmD6go0ZrhFWrlga4wp7ulfZGF2xlNQUV9nbvUqYkbJf6xrLr7PHep0VuERffcXJAm84W+Nddwf8McQbr8ay4tWdBx1WdKYEGXNd8athb05mjonvDLf1WREbUDKjw0hXwquzN8iepJ5YbsSKQxmLBUemiBrKwqLzkRfngrUNidjasxRX9gzgi5eewLU9Yzi1rRvPbO/BoXXVeHQoF+tq4zGQJ065vuhMdkVrgh3aEu3REGeLujhHVIZZ4P58D7xxbxZeXbMcX27PxUebl+HG/QX46fUD+OWjp/HdG8ewtnYxmuItURVpgfwQczbWhsilcjwX4sbhddjavhxZHnNQEW6BruV+6E8PwnhBNMaKI3BfczKeXFmMC4SjN05O49TmRsLNTKwdwsdQdiAmCsMxmB2qnJDHCsMwUhCOjlQvNC1xU5Byf2sG9oxV4vHhYubT0M3f07bc4//wuRGI6UyVSMMayBFHYXE8VnBDAFpZEIWRrEhlFepe4Ypr95XilfHluFLsjjfLCGh1fvjzeAL+tD4PL01l4/q6EpxsScXWZUHYW7YMF0aq8PR4KS5PVmJv7mL0mevjWHE6zo23Y1tlBvqWBGH/9BAOr5/CypJMFHjbYO9QOzL8XBHvYolVNTl4afd9eP3AFtzYuwV7pwdY0VdjrCQDVaGeKA8LwBpZ2TcpAX0rluJeVsD3thIWH5zAJ/un8dzqGlxY3YJ392/Fh4e34tOD6/Du/R24NVCKPX72OOhsik/i3PCinQ4hm+BNED9LqDliZoBDBBuBmqMEmcN8no9IammOQ+yVH7aw4H4zHDE3V4AjQCM6SnDR5o8QYGRbQEbSY9Y2d/ZLKhAjEsuMpAIwWri5s4/bAjWiMwI2hBoZntIOR2mHpCQuyzNuhBs25Bdl6IkN+GU29s96eyurzTN+nnjGxx0nAz3x8Y7VuLa9Hw1JHvA3ngXDu38DM/0ZyFgwVy33IkBiK1abmRXyJfq3Od8pUx0ZTtJRyx1IlGBZAmHh/IXUIiyaJ9aY+XAwkRX4TWFHuLGmrHgNiRhuZ2wAW0KSxJ0SuJGZUkbz5sKYUGQ87z9go1brlpT7DefP52fo8jhdGIrjsc5cfk+x3hioxTGDjPSxitByzs0Rb3o6420PF7zlToDxcsUNbxe8xN98gxDzmqebgp03vP3wqg+3fZkn5IneCvwP1LwbEoz3QkPupO+FE2wiReFKN2UIKj4ONxPi8F5CDD5IjseHKUvwVUEu/lSUgxoLQ7RVFKlgfOMNZRipK8cwAWOS+YmGCvQQCPrK89FXlY+BmmJMETrWtNdhcWgA2N7Bz90F092y7EIxxlvLMNZYwuedYF5WxnpPH7Nmz0Ogrw/how1jzZWEmyoV50YsQn01RZhsryW4VGKQ4DTWorHmjBFixHojEDPV1aSgRSBGYEUNdRFwFPRwvwxjTfLzxPojEjATy46cO8HzZHisn2XtlUVory5FK0GttboMnXXihCyLcjagk+DSUV+JHgJLd1Mt2gk2bQSLhrIStBA8xJojM6+6uG+wqwXd7NT0tzeilUDX1kgAaqxVEghqa6pHB8GmU2BGgU2tBnaY7+1qV2UCPiKBnlZlGWpAN8GnmSAlU9RlW6arV5UV/1JVWnK7OG8GbP4bhqL8xGIT5HCjINb9dn60yy/5M/4zWonDrwIblmcRcjJD7RXsKEdgluURbrQWHDkuK4LHhBCAwglCgZZYE+uFm1lJKgDXq7Z6+JOfLb72tsYXBIsvPE01KYHiCwLGnyV1N8afqS+przxMKA1o/IUgoQBjBjIkFYvPV5TAyJeuvBbTP/H4P7mb4nOWf87j/ihynUl5jc8IIKJPXFjxEkg+JoR87GSGjwgiH1MfsRK+RX1IGHmf6Xv2xiqYmOg9CSpmb0I4McU7jqZ4y94Ub3D7TeoNO1O8xu1Xmb5iZ4IbIltTAouJ0nWCynVbQou1CZ63IbAQTC4TVC4RXC4RXMRML+lFll9kZS/pJRtzlX+Gx12wYJklz7GxwGU2CpcIMZI+yx7vFVsrXGGP5Ap7u88xfc7OGtccrXDd2RKvuljjbTd7fMwG7YukaDTzexjMnsVeniFlABPCiTErXHEiltlRhgas3CiNjw0rRF1WgoQbQx2Cjg4rQV096Av06BOODNkLJdhkJDjjlROT+Mf7+/HptR1oz/BBlp8BGpM80ZDoSjmpZQwaqY5UT4IGG/s0f4zlhGFtaTxWFcZhIjcawysCcaovFa+tTseHW/Nxe38V/rIrHz9dXImbJ+7FO8c24G/vnMS27iy0JTthNCsEYwUx6EnXRPu9v3kZ/vjCLjQvdUHncvmcYHQTBFoTfVEb7Ywm+S6L7VAdY4HCED2Chwsu7xzEi/tWY5QQM1oQQvgIYj5czWYay5d4NT4YKwpHX5b44giYyJpP/mhb5qmGnwRuDk3XYUdfPs+LQG96APpl9hQBR/IjhJmxgkjlwyPlMsQ1nBOEEWo0Rz4nFFPFIXh9ezPO1oVih9/dOL/YCLfHkvE14e6dlel4dWM5DnYl4UDHcmxa6otBfxuc7szHqd48PDVejiONOeh3tUajkw2e7KjBroYCjCWG8R7E4tzDG7CzlxVQuA8aYqOQzoYmyMII2UEuvA+BWF9Xhq7UpaiO4ncsyEd+aBiWs9FuzcrC0fs24kFWvlurC3FqtBNHR5rxQGUynhktwY2JKlyfasTNnetwYW0Xdjdl4nxPMS41pOFAvCfOhzjjVpAtrprPx3N8/s+bm+CIkR72E2wO8Hk+aG5KiCHIEGoOiQg2By3Mud8UB6gjhJpDhBsBncN8ro9YW91JNSLIEOJVSh1lXnTM1oayZd4Gx+1sccKeICNQo5WDPU5SWmuNQI3o7Iy1Rgs1IrHaqBgtHu64IMNQKuicl2aJAG8vXGFDeJkN+RkPR5xdEY1/XtuFf732BH5+6TFcIORVL/aBo/5dhAVZ/mAuZCkXBxWQT0BE418jsxPNCDZGlJ6ygupAb76s+6QLHWqRAM5cwpGeRCE2U0Bkw9SC98icoGNlLJYbmdJtyOtKVGMTWOjpwZBAYziHgEO4keEskQmhxkQ6NRLXhqCkL8ssCNws5PYivufy+TqGaop6qIER1rmJH5Er3vRywds+HoQYD+Zd8Za/rGTuhhuEutelnID3hp+f8sURa41AzZsBvngrwA/vBAbiPcLMu4Sbm2GhGoUG42Y4AScqFO/GROBdPpc342IJNovxQXw8PkqIx6fJifh0+RJ8WZSJ9wtzUcbnpb2sAFPd9RgkaIzVlmFVE+GAYDHdXK38amSWVGdpBkYbyrmvCisJIlEB3vjtb3+LAA8PAgkhoqUCww1FGKorxIa+NtRlZ/FeL8DsuXMRHhyAqc4WDNcTlmTWFQFmiPl+glJfVSEGagWKqrGyoxZDBKrJjjplxZkklIzw88QSM9oszsYVGh8dbg8QwGQISyS+OrL45nRnk4IbWa9KAg4q64+cz3wPj2mSYTUCTGdNOTok3g3VXlOJ/tYGggy3KYEbjWQqeZWaXdVF0OjhMQI0fW08ltfoaKxGfyeBhWk74aZdpp4TUgY629TxLbU8r1Ugph69EpOntwujA70Y6OkgtPAcOV4+g2lPR4sCoe72ZsJOjQKcrrYmQk7tLw1VlbeLcnNvhAXLdO//xxabRXPvUWCzLNBWDUUVxLj9kh+jARux2EgqU7hlSQSJJizgIqlEFFYRhqMkJg2BRvxtIggyUY4qjo1EHc4MtUNpiA12Joew4jHCJVtDvELweNXeAO85GhMMjPC2pE4EBSemDkZ4l9vvORjjFrdvOZso3eR+Ve5ogvcJIaKb7A2+J+fxWCm/SSB5z57nc/tdniPXe8vBUF3/be5/i3AietPOGG/YavQaweM1gRHCxys2xnjZit+P6avcvmFtTJmwzBjXqRe5/QL3STCx53ncc5ZGuEZdtTTANW5f4zFX2Fhc4TmXqWdndJlQcknJBM9YUFZmyhz/DKHkPMHlae47a2GsZog8xcr+ae5/ivtk+qukagorQeYcK/5zrPgvWFuqeB8SbVWClUn0VRWRlWAjq+0K4Fwl2Aj8XLQj9DgSpJyt8LqLHT7wdMKXMaHY7OsO+1n3wFzHgBWgEcFGDybGMgNKnIklVo0MOy3UxKzRZQ9PhxWkpLoafwF9wo0u9xkQdowNFsDMRAeRvuY4trUVD/bnIZVAWhhqi66MUHSkiXVGYspopkiLr8kgG3SZFj0gs4iywjBRGI0papwNfP9yb5wfz8DLU0vxyfZC/P1EE745VInP9rXh2fva8MzWbpx7qBcH19Zh/2Qp1pZEExR80Jvph3aCzqvHV+PQhio0JNgQPNxUNGOBCBlaGskLZOqLUYJLX7oPugg+dXFOKAk2wbntXXjh8CTBwx2daZ7o4jUnCiP4Xfm9eeyQnJtHKMnwxUBOoHIknq6Kxx5CxdMPdOPF3StxZnMHVpXG3fHVEaDRzpKSKeCSH+b1ZLr3AM/vIuAJQA3nhmAixw8f7urDnmwXnEi1wbdj6Xinygd/Hl+Kz7bW4Gh7Ina1xGNLdSR28DMeyYnGjpJYHO7IxJmJahwbrcH9lWlojPbF/TXZONxVjeemx7CNFVmavws2NJfhxe1b0L8ik1BjgWA+a0udbbHU0R4NS5ejPCaRsJaL+9o6cX9nL6Zb2vH49BR29Lfg0Y4KbCtLxcWVbXjtwXEc6CrCw4UJ2JGTiKFwT2wuTEV/XADGYn2wuzgZE8F2WOuwEK+wDniJ7/jz1np8Hk1wlA3vARMj7GXPe5+5McHGDAdEhJmDlhbYZ2aC/Wy8DvA538dG+6BADUHmEHVQUsKM5FUqkCNwQ5CRVMqPCtAQZO6kdpr0uL3ITkmgRnTK0eH/ABuBGhmO+jXQaFOZ8n3BXeM4fNndE5fFYuPljYvennjG2wPP+njiiIcdXu4txr9efhx/eWoaX59dg/+5th3/vrEXa+vTYXDPb2CwcAHfOVlV35BQowNbmd5NALHie2Wuq6/823R15xEs5kGX0KE3V9aA0oeOgA0BRSyoAkQSRdea98qK98hSrDYmZrA2NoW1oTGsDAk4TG0JO7Lsgql0RmQISpZboMR6Y8Jrmy2Q4aoF7KyIhYcdG5kivpD7ebwOwcaQ3ynC2AJTXoHY5e6BPXxOdjnZ4yDv11XqPf7utwg0r/oRaHwJO7wHb/l6401CjegtQs07Qf5K7wYFUkF4L5gwExqiwObd8CC8G8Ht6DC8FxOJm7ExuEWg+TAuDp/GxuGz+Fh8tmQxPk9JwHclWbi8Ig1Z5pYYayIcEEhkFtS67gZM8Lkeri7AUGW+mvK9ktAyUleA4TrCTks11nU1IMzHTYFNuJ+/mt00XF+C3opsdJdnYaqtDiUpSwmQ8zFn/nwk8LtMd7Xw+gI/pRglOMmwliyuqZVYcybaCCqEnpUEmwkBnfZafq9S9f3GCTAr2+pZRjEVK40AzVB9OQGphNes4nHV/I4VqmyEYDQoKeFshN9ZIiG3luejR6VFqC/KQ2NpIdqqygg7snZVKTpqxVJTrsCmS4CF1+qUoaemWjTXlKGXUNPRUIUewlNPaz3zAj216KTaeYyscD4oYNNUh3bCSS+3+7taVdojM8L6Ogk/Yt2pUeUdPEfyUtZH8Bsb6FHHDHS1qXNY9ktbfe3t8sK8G7FREVuM/iuchx1MtqSGOqqhKAEb8bHRDjPJmk/iRyPWGlkuQYBFwEa2tXkN7IjDsDOyKAU+yrpjj/oQO4zZ6+FB4zk44qSPk3Y6bKAX4aKFLht9wg7hQMnCgNLXQIKlgIKAgyZ/1doQz1oZEBQMCA6GuGKj0VVbggW3r1HPSZ7HCGhcETGvxHOuynlyvpU+xWvxmpfV54kMlS4yf9FcU3aZ+y8RUi6L2ABcJHhc4DHnWX6B3/W85LXi9gUec47Q8pS5EQHEFE8LoChIMSWsaGJ0nBWAYf4sAeU0K29Jn7KRKa7ME3AEYs7wuDOs1M+oaa/cJ1NeCS4aCeBIsLJfScoU/FioqKwCOwI9El5eRWgVALI3xxXx0SHYvO/uhE9CfPBUXCQCZs+Gvpin9Q1gzJ6gWtCSYCPOwjLWb8hKV6Z2q5V+lWTKt6byVU7EamhqHgy4T2ZIBTuaoijcEcnO+mwkPdCXEwFZmLJlmacajpGgdrIApkDOUHaoijHTT7AZLYhSjrt9qR4YyfTBWI4vG9A0vDS1GH/eVYKfCTZf7KnEO4+24oWHRjCRH4tsHyNMlEbi2JoqPPdwD46urcDqmjBs712KP1/fie39GXhyslj50NxbvxjDeb7oy3DHeGEgxvOCMZ4biVECxgiBQiIFd6b5oSRMj2AzgpMPt6MlxQl9BCGZAt6+zBvrahOxlxB1ZnMLPyObysEzD/Xj1QNrcWpTGx4bLMRESZQaqurhtbRTvWVatzaVad+SF9iRbYmuPCrgQ7DpJ5SNpbPX+0AD3lhXiFc6YnGzJQpXc13wTu9i3NpQjhenSwkqFTjSmYrHCXM7S+Nxoq8A+9oy8WjVUjzelIPz9/Zi70AVNlemYk12Eh6qrsTrew9i2+gQ0vi/1y2ORVvScgSbGSPMxhQr2BjlsBEqiYlB47I0rKmuxnpWkJtZ2e2bmsIGVnjl3vbYWLwE17eN4ql7e3BkuoPpMB5j5V7n740MO2t0JkRja3kOdpalYyraC/V8H9dbzMOtWCdcMNfFSw58vs31sZcN+h5TEzxpboj9fF8EZgRq9ouYF+3TpgQe2a/dd4DgcoAAI+lBplodJsQI3AjMiI7wvThqK9vWhBobQowAja3Ki046CtxoAEfg5tdDUcpi40KwocRpWDsr6rwb8+4aB2LxrxGwuejpiYu+MgTlgcvebtgf4IRv9k7jx4sbVeTlv55ahe9Pr8G/Lm/DIKHWYu5vYLhogYITa2N9tR6ULP9iwXdPoMZcAubxHTPUm4tFevcQLsSJlx0KNriL5s7Bgll3I8jdBZHe7nA2M1LTwsVCY2XMPO+ptbExt42UE7IlgcaSgCOQI3mZASU+N4bqegSc+YQkwo3JwoVqyMl4oYAN32MV/0ampvM953lBZpYosXdFhT3hn/cwn/e219EZ++2c8IarB9738cWbMuTE3/+elydu+njjHW6/40+ood4LJNSEiLUmEDdDQnArLJwKwwfhhJnoUAIN81Esi4rAzagoPi8xysfmE+qPCTH4Y1I8vlgWj58q87De0xtJljYYYWM+SpAZrSnCQH0h+hry0MHnrqs0C/08boTQs7KlDAPVRZioL8Paznr4udrjdwSbhIgITLY28Lh8DNfk85h8iPNxfmI85rM+nMt7kpacSFiq5XWKCSCEJgLUKEFovKmcx9ZggjAzQfiQoa61Pc28HkGL+d7KAkJMLYGlUm0PEXJGGsrUtoCRbMt+7fFyDSkTy5A6lteXoa4RHt9PyFHTyuvK0Vyah5ayQnTzvRwmoEjaWlGEzlrxvSlDW3UpOlnWwe2WqlI1PNUhEZOZdhJseltq0Ndax3w1OgkmYr0R6OnvaMRIbztTQkxPG8b6OzDQSUBpb5zZ7sT4QJdKh7pbNFBEaJP9QwQ/dcxAp0qHOtvR29r0S0dj3e2asuIbCbExW4yM/huGouw0Q1ECNgSSX3IjnTRxamSa98zUbrXmE1OtxebOsFSYg9rOCHdAVpgj8kL4EoS5ITfMCZkRDmjws8K4lQ4etFiI7eZzsMtsHvaZLMR+o4U4YKSLg3zJD5kYaFIjfRw11sMR6qiJHo6Z6OM4dcxUD4fNFuGImQ6OsKI8Sh0zY8rtY6Y6OGGuhxOmujjJyvMMweQ0t0+a6eGUiGWnVZk+t5knvEh6kteU9JSZAY9lyvLTrHBlW/KnzAxZrklPsfw0IUerUyJCjGbbmMcZEUhMWG6stiUvqUjKTrF3KqByxlLidQjkEG6YniHUnJZjCTyqXACGUCKSvDpnRhLj485+wowKWEaYUSm3tYBzjvvPEWg0qTXLzHDRzhTX2Tt/08WBlY0HXmFDlM2XeP7ce6ArsypYoUqlKtE5jfQXwphQI5KZUQa6FPcZSCUoUMP9BgI0i+ZAlxWhHsHGdN5dyAh2QWtKGGEgAh0rwtGVIU61sjCkjyYCsAy5ZIVjkCChIvkSAIYzNUsSyPDNQLoPelJcMF0YghubivHKZDy+2V2Kn47U49tD7bi6vha9y0Kx3EEX1XwGe9P8sTI/GPfXJ+IAG/2jG8rw6bkNeP3IWmxuW441tTE4t60V158cwWMDWZgsCsNYXhimimIwkReFYX6nnjQPDOUEoZ9qSnJCc5Ijbl3cig3NSzFdkYiDq+tx5v5WXHq4G6/uW0lN4dqOQVzZPoQnhooISvydqT7oWOal4tMItEhAPrHOaOPXyLakEqBPJJYqZc0h4A2vCEG/Gv4Kxmg6G9DpPPx4dgzPd0bjWJIZXqwMxGMZdjjdnYTrq8rw1spqbAixxInaZBztysRTo+U401eC/XVZ2FmXiSc6i/FYSwFafB3xOCu8bXU1OLBmHa7t34vzjz6Mvvx85IZGI9nNA8FsDLMCglHEXnRmQBCqlqaiMSMT5Uui0ZWVgvxQXzzARuHxrmocJixde2Q1eovTkezvgaKIEKTw2epfvhQDy5Nxf3kBHm8oxBr+/6ti/THm7oinAmzxji+fU75D150scYrv224TQzwhFhu+L/tEhBbRkwT9PdSThJm93N5LuD/A510gZi/L9nF7PyFeCz0CNIcIM9r8HcD5FdgIxGgsNRppt086isVGAzYnxWrj5Kj0f4CNqwvOEWzOSTRdwoxAzTl3VxW75gqh5oqXNy6zEX+GYHjJ3wtn3OzxbP5i/PPSdnz99Dp8fWYcfzk5hn9euR83tjUj010XdgvuUlYRE747EoxPFr60NjSAxIoy5rbGOqqRoa4M+85jnhCyaDb0FsyCmd58ZMZHoogNvkQlDrazgDvrJXFCVmvfsWNixesINMmSDeKMLEE2tYE2VYdFR6aAi2VmvoIbQ9YB8l6LQ7G+ciaep2ZPyRIQJoaG8OR9DTQ1h7+FHbxtHeBibY0YM3M86CQzpPxwyycA7/oRXny9CDleuOnrzW0f1jF+uBnkj5vBAXg/JAi3ROEh+CAiVCOCzc2oELxPuPkoMpwi1MRE473FTBOj8PGSSHzC5/CT5Bh8kZmEj4ozkD1vIZa7emOCjfUqwsaq5ioMNhajuTwV423lGG4oQXdZFsbqizBcm48RAsM4NdlSCVfWgXf9/g9YEhWNVWzIB6ryMESwGW0oxvq+VmTGRWHuPXdjLsEvPzMNq2WaNsFmTKxBvO54A8FDQIeAM1xbpAIB9pbnYoIwIhGQBUwGa0vULKzhmhIMVRcrYBlpqFAwM87vKkAjkuMkHee+7rJcBVYCOSM8t5vA1S+OyVUF6CIoiYOyREnukyGpqmJ0VpdwuxK99SwjoAjkdBBu+sWKRfDoqKlAJ6GmX5ZC4X2StJPn9gqodTVjmBogmAx2NKO/vUHle8Xvh4AyQngZIOyIhaebUCWplE0OdmGkp5Uw06yAZrCjRaXjfZ3qOqLeFrlW8y9DnW2368pKbsRGhP2XgM3MUFR2hKOy2MiUbgEbiVuTT7gRaS0zvwYbkeSVtUb2EWwKQ50JNu7MOyMz0hGtfraYstLHA6aL8LDpAjxkMh/bjRdhB6Fmh7EuHjGUvA4eM9HFo5Ia6+Bxlu/i9m5Whntm9CQB5kkTigCzl8Cyj2Czl9v7md/P/ft5zn6es5/7D3DfAZYfILCIDhJUDrGCPcj8oZm8pIcJO4d43EHqMOFHdIhlUq7dd5jnHKGO8vjjrEiOE2ZOWBorHbMwVOlJK4rpcULQCUpBDbcFWqRcHUN4OUV4kfgcotNioeF+kVhsxFpzVoafCCeSnuV+ZdFhelosOYSa05RsCxCJpUcCm4mepiTsvICOBozEwiPbNmrI6xx755dYEb7sZI/XAl3xUWI0Jlj5L5z9BywyWMAKbwHMZNxdhpsMdFQla6S3QA0/GcjQlACNDiFGX8TyRaxwF84l4Ohgzqw/YFm4K0ZL49AqK2Mv80V3pgS9C0Qb853L/Ni4E2RWyMKXzM8EuhvMDlDDMY1L/VCd4I2p8hRMFidiqiQJB9vYkI8k4PbeSvx4oAbfHeGLl2SP5jgv9KQGYyKfFVRhFNaWRGA1NV4cjKF8L7x7ZBIv7x3Blo4knL6vBic3VmNzSwL6s7wxXhDKa0djPD+UgBOMlUWyLdOvAzHCMpma3bLUFS/sncQ7Z7eoKMRbWlcQmsrUGlRPE3D2jhdjU30SeglrzYnOaiFPARgZWtKCjECLpAI3kgrsiLRgI8fJvskcbmdF87tJrBvel1QnHB1Px8cHOvHRQ1U4VeqNJ5Zb4UxLHN59oBFP96ThcncWHlrihh25QXiE33nbiiAcby/Ao/WZWJkXg5bFrnhqbSc25C7Fob4u7Fs5iaTQcGQmJGLbyAgenZhiRd+BpWyQY51ssYSNdWGIP5Z5uiEjJBTNOXmoXZGMwbxlaE8KwbamfJyYbMODjQUYY2+4cOkSLA0KQjShI52QvCovC6szlqMzwB0r4/2wdjl/f7gnxtgpeS3cG1ctF+Gaoxku2Zqyk2LId9cIu/geHCDE7DclyJgJyJgpqBEJ0Mi2SikBGQEfgZq9/Mz91EEBGm5r4UYkZUfsbFWZxjIjIKMZflIppR2CEqgR/xqBmpMzUHPa2UnpLKFGCzYKZtxkCMoNFwg05z3cccl9Bmw8CTbiOMwG/VKANw66WuHWmhb8+/md+PKpe/GXp1bi+3NT+OH0NA7WxiPTYg4c5t1DqNGFOYHFaeFsuPL9sieM2Ah48J0z09WD+SI9WC4ilOgbEkYIJazTzFhXGi66B8FutqhOXYyCCD9UxASjJDqI9W4gkoO8EOxqB1criYujAyt2SGRNKSuBGgKNCrKplYGuAhwjvu8SpVgkcCO+NgYzM6nMFrGDs0AiihvBjvfZ1syU8GQNewt7mFvZwJNAtsbRGa8Qhj/wI7j4+ON9X8KMAI2/L8HGF+8FEHqCAwk0Gn0YRqgRsAkn1ESG4UPqVlQoPowKw2eEmk+jYvFhXAzeS4gg2ITjk4Qw/CmJUJMch69KcvBwmD+8fvM7ZAZHYLqDjXZFlhqKGibEDNbmMS3EqICI+L8QViabCSL1pVjf1YiB6kLYmeqznpqN5NhYTHc18VjCT00B+vhMC3gkhQRgDsFmwaKFKM7JINg08BoCNcXorcpXMCMQM1hdoPIDM2Uy7DVK8JHPkM/rJ4yMi2+PgEtjuVqUU7SyTYCGkMLjhuQ7skx+R38VO0eEHrECjTVVqM/qqylUjsp9NYQjws4ooaebUNNTU4oBgSGCk8BNZ1WJAp0+5gcIIu08pp8A09NYgz6xrAjstNShq66c5TUYEqCh+lvrVSqQo2BGAU4DxnvbVHmf+OYQagZZJudM9LVjjGAz3NmEse42jHa1YrS7laDUxv2EHYKNaKCt8ZeBtpbbtSXFN+IV2Bj9v/ax0VhslgbYKotNcbznL5oAfM4oiHVD6RIvFAjoxLgpqFkRbKtSZZ0RuCHYSF4WuxSwyQx2YJ7lPD6f57cHOGDCXA+bjRZiq/EC3GeyAPcTPh400cdWwsoWowV4wHghHiKMKLFsO/WI2SI8QhjaTu0wWYQneM4TBBdJdxFkRHsIHE8SOHazIn2SD++T3N5F2NnFY/awXLSbELObkCLHivayTKt9KpUyPVakBuwB/kcHLA1xgKBzUGCHAKMBIUPCjyGOUEctjXCMOkpokbyUHVMQY0KA0QCNCj5mbYoThJATrNBPElBOEjS0qQIfc2N1vOTFuqOsOFoRWE7z/NOEFk1gMonAKpDDcu7XwpACIl5PY9ERaYDonLWNWmvnaVtzXLCzxEvOjniZvflPY4Oxz98HVnf/Fot07iHIEGr4Ukt0UnEcFh8bmeYtwfo0MW0khs0cQs08ZbEx0dWYrcWSM3f2b1GZEYL3nr4f5x5qw+auRIyVBqAx0R518Y7oThVfFi+0LXVBRyqV5oaWFGc26D6YKItForcZnPXvhjcrZX/+d9EOpmgINsHLk8vx90MN+G5fBT7bVYX1eZ4EmcWYyAnBaJY/VhYGY21pKKYLQ7GyNAItSXbY3pmEPz73ANZWB+HxwRU4eW8N9o8XYUdPBqZKwzCaH0D5EzAIRwWBWFlM8MgPRs8Kb0yWR+Kl/ZP4+Z2T+Otbx3FwdS0OTlbh2JoGbGlepvxzutM8CCV+BJZgXiMSE4QrARmtZFsLMwIwY3kRmGSZpLJPWWwINaO54RjLicTAch4ji2ISbAayPbC5JhQ3d7Xji0Od+PsVNoqNwbixshA31pXh+rpSXB4vwAO5vthRHoaDlfHYlRWJs0PV2DdQiQfq0rC1ehkOj9bh0Kp+PMiKZ9eaaVTlsedXVov6hFQM5JYgLy4RoXyWXAi0YU7WSPNxJNjYIcXLDd35eegpzEX70lgMLo/GdEEKepfHoiDcDwl+Hiheloyugiw0J0fxP43DhvIibGJDMMjGdXUi4TLGCzVmfP8cTfGSlyPOMf+ciwbgD5uaqOGn3Xwv9hJq9poK1FjgScK+stYQaJ4kzIjugA1BRqw1kiqYIYyrPOH9kK3NHYuNgpuZVDskpYWbX0POcXt7lf7aWqOFmtMEGgEbGYb6NdickyEoTw+N3N1xlVBzxYPy9lFWm6d9XHGaUPfT4Q344eJWfHX2Xnx9dhr/fu5+vD6ZizN8Xsa9bOH0h1kw0zeG6ZxZSOY73ebrhsWEHbd5s2DH98tGVx92iwxhr2sMawMjzSrgYtUx0IflwnuQHRuA2mWRKI3wRGmoOypj/JEV5E648UNufAjSInwQxXvuwXrIlv+tLAh8Z7V+SkUQ10KNvL981zVTwwk34jhMuJHFNU3ZwTGevwDmMqzFe2rB/8jW1BIOZnawIti4E1CnXRzxUiihJsAft3wD8IGvBmbeFSsN0/cD/fEBweaDkCB8GBqMjwg0ShFioQnDR1EytVtjrfk0IgofR0XjVmw0Plgcgc8IN3+Kj8SfFhNslqXgmcVxiGfnyf6uOVgRzk5MuwzR5GOIUDNJmJggYEy3VmCcDf5AcQ4GKnMw1lCEnnJCS1MVIaQI5nrzWU/NQWrCYqzuZgMtQESI6C3PwWBdCSK93Qg+d0OHHbqyvExMEQQmCSx9VbnoJ2iItWaIqcDUGMt7yrJVYECBHQEc2Sd57XGyb7Seee4b5TkTLQI4FWqW1SChSmZtyTCVZsiqhFBTjl5C1hDP6a3m9yIACdwoCw73D/B3qinh9WUqWnJPbSkBp1Q5GYslR+Ln9HN/b0OVGpoaJJwMEWD6G6vULKueujK0yQyrymLlkNzH3zdKWJno70Cv+OBwe6KvA5O97eglEIm1Z4zwItuSiobbed/EYtPWQDWqaMqi0U5CDtXXXP/LQEvT7aaK8huxYQSb3h0GwAAA//RJREFU/wYfGx+CzbIg+5lZUa53hqKK4j0IKASXCELMzFCUdrq3SHxvtHFtVJnMjIohFMURgnh+ToQD2v0JNoSDDYbzsdF0Ae6l7iN43E8YuY+9kc1szDZLSgnoiLZRD5np/Uq6BBxdAo4uHiXQiHbw/MeYPkHYeILwssvMUOkJAoiU7bJg75CS/OMs22WhrwBnN+FGqz3c9ySP2c39e/gdnyTMPMmKQQEQy/dyez+3D7AyPsjtg+bUTHqIOsyK+rBU2gQS0RHmjxE4lCRPmJH0qExtVXnN9nGCiAQeE8A5YSHByVjG7ROyPZOqwGQsl+NVOSUwdELASMTt06zktSHoNWHoZ0LN22qGtc5Z2ymrzVnC0DmCzfOO9njN3R6fhPngalwEFsuU7fl/gK4Re22s9NRUTz1xHtb42Uj0YRmOMibMiHncgHl9SmJeCPjoLZoLE8KOl/V8NBBedk3k4NLOBrx0sAfP7OrG2c31ODxdhn0TRdg7UYi9K4twYlMdLmzvxsUDq7FnfScr9HugP/s3MFtwFywX3A293/4GJf5muLEmA387WEewKcfbD+VhXYEH1hfHYk1BGGEmmKAiVhd/rC4g2FCDBKXmBEtcfrgRN9lT3lgfg2mCz86+TJxYX4VTG6vxcPdSjBX6EbIcMZjtw3wQoSUFF3f04I9XHsI/3jqG145twmRZHDbVJRFKwtGfGoSBFQEEE7G6SPA+8ZEJJshorDACMeI7M1USqwGajCA13DUpU7llujghRrst+XGBHAU80VhVHEfA4XfPDcBkMa+R7Yv9HUvwyfE+fPsce/xnR/DWaDZu3l+F93c047nVJThKYHthYw2ujZbgGGFmR+Vy3FeUhJXJAdhenITtdQVYWVWKyTr2EsuKsG2wH8cHV6IvJBEbytgLq6hHsk8AG9FF8OYzFMh3Jo/PQ5qnM0qjo/jORqAmPgb5/h7IDPBBoKWE9XfA8ogQdJXmYRV7x5uaed32GjwqvbeUJeiLCEAHG9YSJ3PU83k47+eECzZGuORkgYuOJjhiwk6BiTH2q/dS3jsZdhKosdQAzQzU7LaiCDqyrQEbKTfVDEPx+dakFjhgQ4ghvBzWWmxmoEasNjIkdZip5LU6SpjR6jiBRnSCOv0rsDkzAzZnmRerjYIasdh4SFA+gRt3lb/i5aMsNjIc9Zy/L07xfXqpOQd4aQ++OrMWX56Ywu2n1+GroxM4y2ftPT47R0K84fO738OUsGI8m2BjZIALCdE4RSiqNlwE/3l38f+YCztCjAxR2YvfjAEBRc+Y5XoIsjFB9dJIVBMe6xL8UBTioPzYimK8kRYgHUw/FET5I5P/Y3KgB0KdbeDMutHWaGY9uJlhKTOZfaUna8NRMvQsHRlCjsCOmo4uAf4IOtJhMSXY2FjYwMKccMNnwMrCFsbm1nA1NsC9fFZeDPHBu4HeeN8vAB/6+xNy/HCTQCNQc0sUROChPg4LwScEGK0+jYrAx9ER+DAmHB/FROATQs1HMeJbE4WPeE++EN+amGi8GROLF1JTUaarA4ff/xbW83WRQjAaEmsM4WKE8DJcWaA0RNCZqCvFUEkexggOAwQSGRaaZoPfVZwNw/n3YP68echbsRzr+1owVJ2LYQKEDC0J2IR5OGP2PX+AIZ/TmuI8jNcRUipzCUdZ6K3KI7wUoLs0Qw1fTRGiBGB+DTGThBbx7+mryFWSbXVt7u+XBWepMQLOSCO/I7+7kvKvkd8iMXfE+lSCcQLQMI/pqshBD+FHhqQEbkZaxLFYgvxVqIU7+wg0MvNqkOAigCO+ODJVvLu2XA1RCdT0EWjECVmsO8Pt9RhurVVDVj2EltXDvZge6VWWmqGuJgx2NCrrjGhAgEimiFPDHU0YJcyMiO+NDGcxFXAS8FGWG3aeRMMEnN6mul8GW5pvN5eX30j4r3AenrHYiPOwzIrKjXL+RSw1BYQTUU60TPPWAIw4FMssKS3MZBFy8iI1gfxUsL5IiX/jyheOxxBs8qOd0RniqsBmvcFcrDGdT8CZh/v4Mt9LSNnAXvpmAspmY13cZySAo4st3H5AWXMM8KCpIaGGKUHjAcLNgwI5hJOHqe0se0gAhxXzTkKFpDt4zk6CyE6CymPc/5ipSANAj/M6j/P8J6jdrFx3iRWHwLGH5+6aAaHdlgJDzPP8J1m+V8kI+61McICQITrIivYQdZDAcYjAc4T7BG6OWpspsDl8p0wDOod/lT9C4DnK3pqkx1hpH2flrcTK+igB5ygrdYGio1rNHHuUICP7JJCZxP04wVSCm51khX7KckZW1jhjba0WEnzKRhySzfG0ta0KLX/a1lytp3OVPdW3nO3xYaAr3kqJQ4OFJSwWEGzMCSus+Mx19Nmbk/F+HQU6Ai/Sy1O9PVYwhuxVGujoQl9XAIc9Pd15akVhZ96nMFt9lIeZozbWRs0qmq6JxWMDmXhyPJ9gU4h9kyXYv6oUj4/mYHNHMta1piA72AWGd/8Wxgtnw1JvFiwJOQZ3/wZDGYG4uaUQf3uyAn8/UIXn1q3AyHJXrM6Oxbq8aEwTMCZKNFOk1xMQ1hTEYFw54fqiMd4Ue8ey8OaJlXjhiXbsGUvDrpE0nN5YgZefHMDzT/Ti3NZWXKDePLaGQLMVbx2fxtVHR/BAaw57w9ZoiHfEcDZhg9dcmUcYyQ0mkIRiNCcEEwUEk/xIBSor+dnihKxghWUCMuN52n0xCnKGM0PUMZKXqd0COXKczAJbSxjqzfTBkPjY5IZiWhya01zw4iN1+OHqKvz1SBc+3FSGn44O492HavHmg024tr4S+2sX40h1AnbwMx6tXoHpgng82VWIPU3Z2MxeaFdWFta1sOIpL8YUK73xFZnoX7oCT65ci009g0jw9oebsSniPXyw2MUDcWzwC0JD+X+EIi08CnFs9KMtDZAR6IkUfz80pq5AX34BunIzUbskCnkBbuhJS0I2n6UyTwdsKk5DTZgvUvnernG2xDO+BAULXVwg2By3NsRBNoaHjZmyo7DHip0NPuu7le8M4eZXYLOHz7ZoL591kYDNPm6LtFCjwIaQIzAjEKNNlY8NIUYAR/ICMVqo+TXcHOM7IPr/BTZPubpQmuEosdgIyDzj4UHJdG9ue8pSCt64Sri55uuHKz5eOOPlhBsDZfjxysP450uP4Kcr9+N/r23FC2v4zMea4ybrwefDvREz+/cw0GdHYNE8BMyZh5MhHvhzmDNeDXLDNidrrFg0H/Zzfg8b1okSndjRkGChpw/T+bMRR1BpSY1HHcGmMSkAlfGeyA1zQKFaysYLeaEeKInwRWG4H7LC+T8QOuJ9XdnhMIOsHC5BAiW+jQQKlNRSX0/FrBLAUSv383234HttwY6NDEsvEosOP9/R3A52prawtBTZw8zCHj76Jtju5oE3An1w098L7/n54hYB7xbTDwI1MCPph8GB+CgkCJ+Eh+LTiDB8Sqj5LDpS6ZOYSHwYG4mPCDOfxEbjw7ho3CLUfJwYiw9Y/mpUOM4uWYytmSkIMloI83ni6KyPFUmxGGoqwVhVEbpLMtBamIHOshy0laWhvzwfQ2WFanaUgI2CBhmqqciH8YJZ0OPvLc3NUv4s/RVZGK0t1KwQ3loNP0drzJ1zF0zZHoiPyrq2OqysL8ZAdR7ailcooJFrSrquuw5ru2rRU5Y1AzYa52Kx3IwQkkb5uVLeTzARmOnm+6ji6nD/IK/ZV0PQ4WcP8TgZfprkd9CCjRwj0CPHdROsxGrTK8NfTaUYILC1lWahu1qcpnkeYWSYcCORjLtrS9DL79FdV4aeugqm5Rp/HJkBxv3DBLxh/ibRUFu9AhgZihqSqMmEFZWXYSg1lFWNQR4jlhsZzhpSFhqNBGyGOzQSK42ov0UW/azn/iZlsWkuK7uRGBW1hWD8/3oo6h4FNsvEeThSnIddfxFQKYrzUH4z/5GzAheJXyNQow3IJzFvimLd1TG5VGGEC3t+7iiS6eLc3x7uiiFWbmv1F2C18QKsNVyA9foLsY4gs54gs5HwcZ9WrBjFkvMA8w8QUrYaE3BYprYJKttEBJKthJMHmT5EAHmY2k5w2i6wQ2DZwe1HebxYdEQ7CTQ7CT0COTt5/k4e9zhTDegYq307CTZPsHF+nBCjZE7A4UO+m3rS3ERBjlhy9rJS3k9IEe3jcftYdsjKmCK02JjhsLXAjkCPKSFIrDzcJpgcZgV9mJXMURtzHBEAmtEhVvBHCCDHbCwIMDK1lcfx3CPadOb4o2q/hTruKNPjrOQFbk6yEj/JSl4AR9JT1Bk2Fqd4rgxXnSXoSIh5sfKIf84lB1u8wsboPV8X3FoSgWlbC1jf/TsYGOvBhD1qc0MDGCuT9cxQlIzJs2I01deHCYHHSJyIJdYGK0Y9Vn7iQCzLMTjbWsHHyhDNSwMwuCIC3SnswSd5oXOpJwYy/NC3woepD3pWuCt/l9FCf6yuiEKauwkc5t0NR925cNa9C7YLfwcX/bvxQDV7dtvy8fOuUvzPkTpcmlqB0TQfrMqOxHRuBEZkOYNMf/SkemKEEDTIXrHMMJJhIlk+oSbGAG0plnh8eDme39ONj59ei6+efQB/efYhfPrUfbh14l5c2d6LHf2sAAuD0Zvug6Jgc1REOGAkJxLjhRFYWcT7UxyFibwQgkoYwSWUClNwM5IdglXFMcxrYGdchqJmylcScMbzeBxBZUj8blg2mBmIMQEkgtJEfgTPlXg9/pjIDcFAfrCKRDyZG4lVBJ+Bpe44t56//doUbu2sxbHaMHz4QB1evq8Sm4r8sLMmCg+keONRXvtgazqO9lVgLDMSnTFe2JKzFFtYwZ/ctBk7p6axfXIAu1ePYufoKLY0t+Phjj40Z+QhwN4RNot0EOvqiWQvfwSbWSEnJAwZQSHIYg/ajyASxme/OjEatUkJvKcyFFeAthVpWFlVjJIQT2zvbMDOXsJTGqGquQj1IW5IX3gPnnS3w1lHSzxlZ4ZTdqbYz3ftkJkRJUNQGsvqnhmYEX8aLdjsFj8bvg+aoaiZ/cpqYzEDOZrhKDUkRVj/9TDU/y0t6GihRkBGQQ0lQHPHt+YO2Dj+H2AjQ1HKt4bSLHjphivUVYKNWtHbxwdXAwNxJcAfz4b74/ByPxyuCMPliSy8s6MVNx9ux+mGJGywmYc3/SzwTqg3clnfybCv+NM4/OEe7PZ1xM+LPfFFgDXeCXTExRB3TNoaYQkbWJ954n9jRKgwhvXCOfA2XIjO9CX8H2JQybq1MtETFUu8kOpvxXqWYBPujsJQd5RE+hBufJAZ5I7UIA8k+rrBj++4Pd9RK4mCrK9Z/FYkUcXVGlJ8p41kWEqsNOJfs1DWhFsIC2O+m+Y2sDOxhY25g4IbEzMbBOubY7enO94K8sIHvl742NsbH/h5E2588BEh+NMAP3wS4IuPgvzxSVgwgSYMn1CfEmY+FaiJkjQKH8UQaAgxH8YTcAg17zN9KyIU1wMCcD4yAo+sSEJ/fiqcWIcbz5fJDfrIT01m41+KvhK+t4Sb/spCdJRko4ug0ppP+C7LR1dxBppzU9BWkI62/HRUpCXCYNZv4ciOpTjajjRWElgIFxU56C4l8BMo3OzMMWvWH2DLulocc0cICiOEk9UdVYQVQgiBRiw2440lmCBkDBJ4Bqo0M7BG6wVoirivFOOEkqkWvo8EE1l5fLKpHO0FaTy/AEO1oiIFO70V/P6EINFoQ6mCIElH+F16K/LQJ7O26ggzhJjusjxK4KgAvTPOxYNqFlWVio8jQ1O9vCeDTeJ3U4QefveuGadjGaoabJIFOivRJT46zVUYaq1VsDLU3qCsM2KVmehpu2OlEbjpaxZrTTP3E2gIPKKRGcuNRq3cJ9YcjZ+NpAOtjb/01Nferi3Mv5EQ8d9isXHQ+ti43i6Idv9F4tcIrCjAYa9A4tgI0MgaUQI42iUUCnlMbpRm2EqsOuKXU8yyinhvlMZIL8IFzZGu6LIzxiQbwtV8QVcZL8KUwSKs5cu22lAHa40WYR17KeuVBUeXcKOrfHC2mOphi1hwlBVHV4HNVsLJVqYPcL9ILDkPKenhYTNdQg7F87YThh5hJSp6lJDyGLWD5z7KYwViHiP87CQMiaVn58x+SbV6XMpZGT9O7SbY7CGg7ObxMly1lyCz19II4r8jqRqmEouOAA9hRwKPHWAFrUkFbMy4n6AyAy6HWEkfUaAi01lN1X51jORnJLAjqQIdJU1YeQU5vI6SABFh5Rgrf7HeaCw4BB5uy9o7MlQla/GcInScItycZmNw3s4K15xt8bqHIz6MDMA+H2c4/+H30F3Ais3AEMaGrEQIOWYET1m1W9ZWMWIvz5T7zAgzRjIbSn+Rikysz4rRWGZuGC6Ck605HAzmIj/MCd1p/mhd4kaYCWSvPhAFfsYoCzNHXbwNGhJt0Eg1LWF+iQvKFwegOCES3YXLkR1sj1DzeSgIYe+6JwFfPJSL7x8vwt+O1OLEQAImCESbqiKxtXExHmpdgkc6l2NHdxoeG8pWUYSPbKjB8Q21OLetBVd2duPaE30491gXTm9vx6WH2/D0fQ14cigPm2vi0bfMHVUR1nw+bVGXIHFrAjAg1pbCaI0vTGEkxggdY7Kmk0QhJtRMEXRGc4KYD8d0STT3iXUmDCt57GRBBKFFLDcEmqwgrOS2GsYifElEY1maYSBThrPEshOOYR4zpuAoSkVCliGqiaxQTOdHYTDFBwcHknH76iQ+PdyJ58dysLMoAKeHMrG9JgYbc32xqzQBj5UlYVdnHjbWZBEwqrExLxV9wQHoZSOyf3gc9/f0Yff6KRzZvB7bpyZxdONm9KfloD49B56WNvA0M8diLx8k+/hjsZsnEt3ckR8RgbrUFKxgwxTKZ7iIPe1iNk5FQb6YLC3CWolMmp6M/hWEutwlWMMKe3VRGrbmLcG9yQF4MNwNJ+357PHdeNrRikBtgv18FwVo9osVRg1BsaNgJqnGr0brT6MAh2Xaba20MKMFm0N2NjjAZ1ochgVe/r+GoWaktdJIXoHNjKVGxa9RYOOggEYDNU44Q8ARoLnjYyOxa9zc1JIJF2XoiQ34c16euObjiauyJlRQEC4Tbp5fEokXapZi3woPPLCY37MqAjdGS3EoJRi77A3xnJM+3vRxRT1/m8HcWcp64nD3bEyzLvom3hffRjjir+HO+KO/NT4Issd5fycM8/7EzZsH5/nz4Mb6z1Z3DoIt9dGUHI6GBHEedkNNoi/KY72R4WfLjqQ3igg3uYEuKAj2RG6wB8tdsNzPGQleDvC3NoY932db1rkyE8uSHRWRuY4uzBayE0OYkeEoMwKNuWwTei2MTGBtYQMrczvYWDjAgiBpZGaJcCPec96D1wMJNn6++MzLl4Djgw8JNh/zuflMwCaQYBPoh4/Dg/BpVCihJgKfxUfhs7gofBpLxUThY6Yfx8fgQ5a9ExGMF/09KC+8ExePF1NSsWFFMmr5rFmzY2VI0LMxMED+0iXoKM1HZ3EOekpyMECQactLV+tD9bDxF0uJWE46ClegLiOZx+aiZFkCwt3tEeXthIqMpWgnKHQQjPrLszFMQOkgZNiwHr/nnj/Ay9kOYzJzSYaaBDQINEOEJgUy1TILqpSfk4mxBpkhJcCTR7jKUcAjGiG8jPPcqaYyTBJ0RqrzsbqtCuMEnXGZrcX3ZWVTBQFI4Ejj4yNDWd2lWWoIa4xg0ydgU5Gvlobo4ffvIrh1FGUSePhdZmZfqUCBhKI+Akw3jxPAkejHmsU5CTJM+8QfR7Zb6zAgM6QIN4Pcp4aoZoarhgk4kh8huGiHocQyo7HAiAWnHr2EHDVkJbPJ2jTDVAI8YqnRAI6cK87DTb/0Ndbebiwp0jgP/7dEHk4LdbpRGOehZkXJNG/NYpfaKd+uKlhfkSyxEKVZ8LIgVrPat/LFmZlFJb45hczLUFQRzykl/DQTcLqdzTGmtwDTRgsxZaKDKSNCjZEeVhNypgk7AjxrCDjrCThiwdlEOLmPxwng3KeGqzRgs5n5LUwfEOjhfoGbbdwnepBlyoLD80WPEGB2EDQkFQngPCqWG8LKozzuMUKKbP9aAjjaVAEP88p6I9YcM43vzpPWpthHPUmQ2c1t8dPZw+Oe5HFq6IpAs4+gs09Saj97AaIDopmhLGXREfAhqGiP00KQlGuP0YAQU1bwh1mxiOVGK4Gfw2x8jhJuZJ0dGdI6RXgRwNH66yifHBtL9pxlcUCN/80VWWbB3RG3QlhRx4UiTJbznz0bJnoGMGSPTqaeysKYEl/DhJWJCStAU30DihWM3nzoE2wMWC5Tv40JOiaEVAEbG51ZaFwWiuObmvD0Qx1YUxePtnQf7NvUjKe39+LM1nY8/XAnzmxrxemHO1gBpGLh736Deb9nT4nnFkW5oZrP22iaJy6NLMFfHi3Et0+U4avdZXhrRw1eeqwdN57oxAuPtuA56sojzXhmWz3OPFCDY5srceS+cuxfXYgd/RlscGMwVhSEjmVOaEywRuNia7Qk2qFrmSvGsgIVfIg1pSczGAOEilXliRjIClE+M6tKYxWsaCwxYZguY1lJ5B24kTKxukwVEYAIMCPZwXeOFWiRvKTrqxJU4D3xyVHxcqjxAnEw1lxDrD3DhCMJVrgyn+cQdGTtqKHMQDzWEo3vnpnAJwfa8fa6EhxpiMO2QoJDcQj2tS7HQ9Wp2NlWhjVV2Yh0Mcd4bS4ODLNHxUZ2Oi0F91dW4bGBQewcH8XW3i60F+djXX8vNvYNoiYrHyE2Tgi3dUCItQ2WsOHOYCNdFBWFrGCm7FWXsCedHeyPFvaQm1MS0ZQYi/GiPAyxB9y1PBbrK1ZgQ3UmgW0ZupOj8HhVBrZEumOPu1gPDXGC79cZ9oLFoX6/QA3fjf18VveKRUY6CmzktQ7DWoBRYDOjX1tnJK+VbIt/jcZ5+D8Wmv8baqRMa6359fCTSMWvmbHUCNycdXVWcHPWzVnlZYq3gI2KOOzhoZZQeJqN93kfP1z29cY1NuDPESBfDgrGy1GRWOtgifEgF+wriifUJOPscCmudBfjPgdT7Oa9OGmjj2dc7dFLAHO4ZzasdHXhsmABKubMwvuRgfjW3xk/hLrjm1AnfBPpiC/CbfERt895u6CDnajAhffAZeEsWM/7LfzNF6A8zg9tyWGoipa4RIEoj/RCrp8dKrldEOKJTD83rGAjLhLH8KWe9oh2soQP6zsX1ov2pkawNTFSSzBYEnZMZtamMiPYmBNsTJlKzCoLYzNYEmosLBxhZWlLwDGFiYk5okztcMLbF++oISh/Qo0f3gsQsPHGx4SZ94P8WbcE4IPQIHxEsPksOgyfx0YofSaKj8QncZH4iKDzPp+5V/2CcdnVXUHN2wlh+JRA82VRObbwOS5YHAGLRfNhOH8BbI0MkcdnsbO8AE15K9Cck4qOgkyVdhFs2oszMECwkSEi8XfpLGUZyxsIPiVpichbGosqPq8NPLeBqVhkxMLSRiAyYeds1qy74O/hhMGGcowqZ95cggif+cosBSwCNQI04m8jlppVbbIyOOGFeZFMHR+sypuBGOZ5vsDTSkLOEMsHCDHafeIHJDOzBIrkmgI3AjkrWypV2leRg15CzWCl+AsV8rcQrghsEjdHYuKI07GATU91ASQq8mgT4YTQMlBfrqTWqGqqUlYc8a0RX5sBWYRThqGaa9AhjtbNtRjrbFaAo5yNCTZivRFwER8aiY0jlpuWylJ0yXRzbsswlcYHRw09KQnYiIY7Wgg2dbfrisRi898ANjM+NulhLjcK4txvF8V7/CLAUrLYE4WxYpXRSgMvssilFmSkXByMy5f4oCzRh/DjhtJET5aJHw4JmddojvdEp5slRg11MG64ABOmBBsTPUwbE2yYriacrGavZA3hZD3h5F5KAEf8bzZxvxKPFV+cTQI5PF9j0Zmx4pjp3ZEMU23j+Q8K3BA4trNi3S6ww+OUWL6dgKKBHZbzmv/Z5rHMi3awIhYQEp+d/wNyCC5PEDx2z0iGq3YRSMSiozGfszIjTIn2zEickxX8MFWgIxLYIRztJQDtJSCJ/o99SgQcGa5iXkLNiw6zYtdIY/ER8Dlma4njhBax4sgCguKHI/47x3jucRvN9gmx2rBBOMvtS/ZWeEmC9fm54624MGQQTBb+9rfQY+WhywpXR6KRLpyvZknJ8JMMQ6kpo/o6kGB84lxswF6UBOkzIuiY8n+1MTWEm8lCbOurxFNbe7G1i5VMbjCalxFq2Xh3s7FuT/NHV0YgegkC/WzYi+J8sPAPv8MCVva2enMIRcFoXeyIe7NccW0oFt88Voy/7hSwqcLmogD0p3oRSnwxmC7DW97oXu6O5iX2aFvqhJYlDuhcxoYgxYWNsCN6V3hjMCuAoCLxY0KwulSsKgIeYVhZEImRLEIFQUbWdJosjlVAo4aKqOnSGEwVi++MWFSiFYxMFRMYSgRkNBYasdZoLS8CNnesMCyfLonBmrI4lZehJ62zsaRiuRnN42cSbkYFdlgm2yO5ASrA31BBFNpTHLGvIwY/PDWGD3Y04Hx9FN7dUImDzYuxLSeA0FeJ9aXJmMhdgo2sGMsSg7G2vRRrCRf3Sw8yMwmHVo3iyLo12C5wMzCAVdUVGKmqZE9VYmXUI97dD6HWdljGximWDX1WUCAy/H1RHB2BzCA/FESGoJ6NSHagDyr4jJREBKF2SRwakuMJiKHoWx6Blmh/9CfHoWtxOCpdTDBsMofgQJhm7/eMDcHa2hj7+X7tNRGw4fMsECPgMgM0Wrj5NdQIvGhB59cwo5VAjUhmRwnY/N9DUQIyWgngCNT8GmyOa8HG0REnCTOnXDQWGwEasdo85UagmXEY1qYyG0rWg7rs5YnnfL1wnffkeogv3g4JxjNUMp9hp9/8BuGEgkxHCwyuCMfqzFAMeFpivYslHrTQU1C31skFfrPnqOEge3YcYubOxgl/D3zpYYuvPK3wl0BHfBvhjO8iHQg5LAu2x/shzjjh64xu1j2x8+bAhh0BW3ZEcsK8UZcUhPJYD5SyQ1AU7kagsUd+GOvsKB9CqRuWuhFanWyQzN+YzN8SS4jzZx3lIYtoEmyc+b/Y8d210CXEyNATUzMVXXy+mjVlYWICazMb2Jo7wJqAY83/x8jMGDGWVjjn441bvp74wN+TcOOBd4M9cJO6FeyNmyF+BBt/BTWfhIfg8yhCTUwUPo+PxmeLY/Dx4mjcJOBcJwRdcnHHBWcPXAoMxNsx0fh0WQK+yk7Fl9m52JGegowwfxjznhnOW0QYM0XesiT01pahIZ9wkrMcTbmpaCvMQJcaqilEV0UueggFHYSc9uJMtBSmoyJ9CcpWJKI8PQmNBSsIO9lo5nktOSkYqs4n2OSy3pujwCaC/+1kRz3GmyowTADpKlmBnuJUgk0+xsRCU51LGCrCVEvZzHbenfyk+P4IsNQSdGQqOQFLoEZBjgw98bM29jbeKZtkKpag3nLx1RHIkaEtTayctoI0fnamst70SgRini8O0zJlfLRRE/BPAgLKAp0T7QQXmV3VIFPDa9BbU6pZZJOgM8iyPgn211KN0fZ6BTjicyNw08NysdYMElR6Z6w2AjsS+E/gRiBG/Gx6eWwXj9VYcmrRUUtI4jnjPeI43KIgZ8bP5pfO2qrblblZN2JDgwk2/xWLYJpsSQ1xvJEf7Xa7JN7zl7IELzBVw1GS/zXoCNTIthp2iiPIsLyI5ZIWioUn1olg44qqZB9UJXqjgcd2+dqiT38+hvQWYMRoIcYJMpNGuphiOk3YWEUYmSa0rCGsrJGUWsd9onuZv9eIktR4ETYaLbrjdKysN+JzQz1AsFHi9cSiI0NWDxJSRNtYJsCjoIfnidPxg3esPBpfHUm1Q1sCQ0oCPb+S1uqjteo8QaB5nHAjfjoSn0NZdlS5AJBGu2RboIjazXIBInFY3sPj90ieepLwIhJA2icme+4T7WPZXpZJiPkDhJaDBBqRrKtzWCw2lFh5lBVHYIfbxxXoCMxYKLA5YWel2WYjcZbHXVSzo6zxrqcTPowOxoCLPQxYMS+YMxs68xZg/ty5KtKpPlPpKZnIDArxwWElaLRoEQz19NSq4IYGErBvngIea1bUgbYGyAmxRm6AMcojrNG+3Bf1cS5q/aa2ZG8Vy6Zf4tss80NvGj83Px5e/L/n/fZ38DVdgN6sCPQkOuPBPDe8OByDH3dX4LvHK/DHR0qxqcAXY5khmBbH26xggoFmmrXEj5kQ0CBAjAhsEAxkdpIEyxsS4CBAyFpPAh/D4udCkBFH3+mSOAJKFI8Px8qiSIKLOPuK82+wssQInKghJu4TsFlFsFldGn3HYiPQI8f82lIj52lTseQMpPsrsBnmMQI0vSt871htBJwmZTZXYQimeKxAkPjiTGYH4EjPYry6MQ9/f3Yd/nRkEF8fFMDpwPG+dPREmGMj792ejiLsoqbSIvBwfT4eyFuOVewB7+tsws7BVuyf6MWekUE8Pr4ST46O494agk2ZTC9tRGVaNnysbBHGxn25vx9SfdgQBgUg1s6a/18gG8YwJPPZSPF2wQo/DySwcaxOiUdVSgKa01egMSkBK1xsEEeozbY1R5qlHjIM78F9ThY4ZWeBY3x/ThNsZKHLfcYyDEWoZ0MqlhpxAhaA2SVWG6ZaiNHCzf+dF7DRwowWcgRqFNwIzPz/GYbSSgs1CnAoFb9GRKA54eKA067iOKyBmqdnwEYch5U8NENRz7Ehf5736QU/P7wU4Ivrwb5qVepTkaFYbmsCN9ZtZr//Pcx//xtE2+tjdcli3F+chHszYrE6yhNrXC0w4mqP0FmzYb1woQqq57NgLlay8/K2qyXedzTAZ4Sbr/0JNcG2+DbUGj8EmuNbPyv8McAJr4W64aSPI1ax3ki7+w/wIkxFWRkiN5T1c5Q3CsM8kB3gimUEqRxvO1RGeqMyyh9Zvi5IdLRCLP+neEcbLHayRzjvq5+RAQHHAC4mhnDUN4T9In1YL2Lnhe+6LHZrTLCxlDWoBGzMnGBn6gorSzsYE9CSrK1xKcBHAc2tADfCDRVIyAn0xodB3vg42IfyxachAfgsLBifRYbj89hYfBIfj3ejY/BiUDDOurjhOEHvvJcvngsJwUuLY/FBylJ8npaKP6Uvx/vLl2MLISc3PJjf0Yr1kA7szS1Qnp2JisxlKF+RhFqmYrlpLcpCe2kOWkuy0Ea1Emoa81MJN1moJ/wULY1BTXYKuqsK0FmeS+DJQkdhJroIPuI83MhtnXn3YB5BMzrYD2OEgB4eN9ZYTqjIJJRkYrSuQEkAZrAqR4FOb1mGyk80FivJ/sGqXDXdXGLpiEYIOeJvMyHDVHWavPjkjEqe+8V3R6w2veXZLC9mnmBWls1tsdrkop9gI344Ajba2VWj/F4COMPKUlOJXpk5JUNX4mcjjsz8/sMS7ZiQI4tvDopPEUFI/G5k2rdYbQRuZBq4+BMNNFUr9StVYUjOaa1TjsMyg0qmhg+21SqH5A6ZYt5QifHuVqzs71QAJPAjcDPQ2vBLf1M9wSbnRnxE6H/JUJTMigpyvFEY43a7lGBTEueBssVeKBVrDNMSwkwJ84WxrncgpjieL9ViDxSzrISSfOUS9iRSfVG+xA3lidwf74YantcXzF6H/gIMswEcNlyEEYNFGGfjOMbGcoKN5krCxiThZYrAsorAsYbbotXcXkOYWct0nVh0BHSY3st9G3neBubvI5xsJtBslpS6X8RymWGlLDusaMVHR822moEerY+OwM9/LD4EGwsDQhIBiHkN7Gj0MCtpJZ5/x6ojgENoEavOI6yoZIhLrDr/8dURZ2RjTflMmfjsKACiBIpEYvHZze3dBBRJFfCw4pf4HnulIWCqZoVQmhkiZqzQCTcCNdYa3xyx3GiHp5QzskANJbOqjhNkxKIjw1VneIzEs7lqb4XXXW3wWVQgdrGScvoDwWbRPM2KwrIOFCtf3XnzoD9/Piu5hXfARhbIk1lTxkb6MOT/KEsqqEpw4Rzkxvqgj2AhSwQMETokWF/jYjfCQzRBhhVGfhgbegJHFhvz4nhMlSdiqCQJS7zssdzLCv3Z4WhPdMHumhC8tioZP+2pwO1d5fh0ewnW5nhgZX6UctiV6MHjhAEZ5llJQBBprCIhakHN4WyBBMIGoUcASOBClmwYzAhQM5pkVtKUXIfnD2cFEC7Yw56BljGx0hBMxFIjkCNOv2JtGc+TmU1ikZF8mAKX1aUEqBnLjYIglokEbKRcyuQYZaVR1psw5WcjjslSJlPUx7P9sJL7VhfyfmQG4YWVebi5KhF/eqwKeP0R3NjZjK+f3Yyz6+uwjtfdVBiNAfboz4/V4sp0C3bXZ+JRVrzDbICH3H2ws7YGuwbasL5wBbY3N+D0/VvxyMAAgTIVTelpGG/pQF1GDmx1dODLZ2mZH6EmJJg9/CACjjeyCDiZwf5I9nJFgpsDiqLDuI/vc1IMe8+BCCUQ5UXGsCENQRzfhRxnKzSHeqDJ3gRb7QkaZhKiwBDHLSUUghEO8JkXsNkrIDMDNgIsu9hA7lEWTo20MKPV/22pEf0abBTcEGq0ICNwI6nAixZsBGa0qUzv/jXYaHxsKEKNWG3EYvOUmzOedtdM8b5jrfEQa4341RBs/PzxnH8gG+Yg3AgNxhtRkXgiPID1WwCKk2MR7+MFB3bWoj2ssLp4Cabz5FmN57MZj40FfA4S/OE79x5YL1gARyNDuC1aiGr9RTjrYIprVovwjqMxPnYxxZ98zPFnX1N862+Bb/zt8IW/Ez7ztcCXPpb4ItAJz/o4YNrOCGlz/oDQ3/8OS/huZrCjku5ih3RnW6RamyDV1gxFvq6oiQ5Eabg3Ut0IotZGiCdwLuG7H8X/QhzE3Vl3OfG7OOoawV7HEJayXpXMllogAf5kKMoGVlYusLTwhKmlPcz19FFqact7EIj3CTbv+7vjQz9PfOJDkPELxKf+/vg0wBufBPngk+AAfBweiluREXgnMhrXg8J4n71xyMENR9188FRQKJ6NiMQNQs/byUvw8YpUfJa6nGkGTiQmYlVGKroKCpAYEA47MyvKHKVZGSjLTEFJaiJqCDYyzNRalIPa3DTU5aWiliBTmZmMeuab8tJQvDQWlelLUJmRRLhZSuDhcVmEnBKCg4KcTOQtjSPYzML8eXOwhM+7rN4tDrwSFbijMA39BBittUaAprtkhZpVNVCZrYaqZJ+AjUBOf2UW+quyle+NrFcl4KIZatIMYalp6MwL3IivjsCOlEkwQFkGQhyQxWoj1hoBHOUzVMdj+X1kmE1mTolFSmZayXCU+NsME1b6ZaYUt2VhztGWKnTxeFlNXFYXF8ARy007y8ShWHxuZJq4DE2JxtrrlYNxJ8GnSxyRBXaaJSZOJdoqi5mvUbOp1Iwr8dsRsOlqwXCHDEHVKfgRa05/S+0v3XVVt2sL824kRP0XDEXJrCgfW8MtaSEOBBvX28Wxbr8IrAioVCR6KRVGOxNu3O6oOtlXAY2oPMFTAU1Vkg+q2DOvW+6DmiSeK1abBC+0pbKBiPRCH8FigI3gMKFmjBXAmKEuRpR0ME6omaAkVZYcNpxTRnoKctRwlaR8gdea6GMtK9S13Lee5eJ0LHCzgbAijsciAR4ZvtrIvPLTIbQo2CHISKri5lDK2iPQMwNCIuWwPGP12UZ4EYnDslh8HjQ3JOTI8JYRHqYkfYQV93bqEQLLI4SaHUx38JiHZ5yXlc8OJenjlgSZGe2yItgwFdjR5p9g720XQeUJ7fAW83tmYEfBjWoITFV6gJCynwAjQ1Zaq80dC46kbEDEgnOUFZkaqhKrDXu5YrURPxsZjnrF1RYfhnriWfasoubdjYXsgZvpG8GEFZ0OK90FBBvdhZr4NmYEN5kWarCQcKNiXLAC5P+mK7Ft5s2Gh5kuWrPj0J0Tjo70QLQv90NTsidaUrwxkB2CnnQ/jBeHY5zwIFGHJ4qi0UP4KIl1x2DxUqypy8JQ0RJ0pgXjobIAvHdfBn7eU47bT5TjzU15bPS9CAfivEuIUCAjAe80Vpl+AotYbFaXxWOS5TLVWqZca2FDwEPARw0BFWusMJPFUZgmzEwUzAALv9NUQRgbpEhMEcrE+VdZZvjdxcIySclxAjhiqRHw0VpnBIC02/KZcp4AjRynriHWHe6XvABNH++FWG5kaGsw3Vf51AymBeBQVyo+35yDd7rdCHMV+PqpdXhmVT4+f3o9Lu0cx0hODHY1ZqOfYPMQ4exYVyGO9VarlbxXL09GW0gQRjKX44nBVmyrzMOx0WE83DeIsdJSlEYGo7soD7vu3YTG1Ex4GRnDje9ejJMDEtmIZwQGIo2Qs8zHE8ne7kjycUcqGyiBnHSV+iKPMBNlbYs0fzbmSYvV9OL6KG9Ue9iij8/vo3y+DplpAlIeIdAf4PsgfmN7WbaPz60apmVewEWmdKtgfDNQowUbgRetpOzXYCNWml/nDzI9bPP/DTa/ttTcAZpfWW3+42OjARpJlbWGUCOpAM1FwoxYamQI6oovoSaICvTFcwEBuB4agtfDw3AjIR41i+YgxtoQ2VEhqEpbBhdTHWRGeGJ91XKsJsyM58YRjgnSBTFYU7EUPmaLYLhwLlwMjOCua4CUhQuww5EdDkLHC5YGasHe91yN8JGrCT5zI+B42OCvfs74ys8WfyHk/NnXmuBgjZuhdrgWYIvtDhZoYwexYM4sZMyfh0zdRchk/ZHO+76MQLmM/0OexCciaJTxP8z0cEYS3/94UyOEsY7yYn1nz7rN3sQELoamsCHcmLJzYzFfT4GNtYk57A3NYcvv66i/EClGBNWQKLWY5Ye+7ng/wBO3xL/Gzw8f+ATgFuFGIg+/4eOD1/398CLzF729CZAeOOjggoNOHjjpE4yng6JxOToG1xMW452lKfhw6VJ8lJKCT9IzsT8kHIn6unDWWQAvS0t4WdnBwsAUrnYOaKutQklGCorTlqChIENZbsrTktBUnIUagkzhcj6X3FdK8ClPS0DFikSlkuXxPDYRtdkp6JRZVEXZaCEMifUmPS4cC2az/ps3F7mpyRhkA95VQnCpLkRXcTqGCR6dRakKXgRifg00klcxcbgt6uf2aIPMkpIIxfkKcCRY4KBAESGmryL7zrRxkZQJ5KxsKVc+OwI/muEpgSRZ9qGQ22KlKVNTxrVTx8XfRqw3AjPadahkcc5hSuLeSIA/WVhTFugU6404FovvjaTDhB3xwRklrPTz3InORjV7SuLhtFcUKqvOIGGok5AjjsYyi0qgRspEA83ieMzzBYjE8tNUo0BntKvll4Hm2tuV+Vk34sOCt5j+NyypEOBgtCU91PFGSbzH7colPr8IzPwaWFiG8sWeCnKkvCLRG+WJ3J/khdqlPqhe4oUqbldzuyrJHfXsrbekBKB5eTA6M8JR426OLoLGCKFliL0UBTTMD7NxHGY6QhgZI6yMUmLJmWAqgLOS54g/jjgbr2LZWoLDahMDTHNba9VZp6SP9dyvYuNoQYfaKIDDbYEc5avDl3gToUaAZzNBR4n7tdsCQQ+YG9yBHu1MLAU4LN86AzsiAR2BG63Ep+eOxLdHylm5CPAoCeSIBYcVj1hzJJUhLQEeBT2EFAU5YsEh1IjE4iOSabCaKa/m2KegxkLBjRq24n7NgoIayLnjg6OmipsqS44WbsSRWJZcuMje9QuuNnjb1xEfxkSikKCygHBjyh6bTO/WZa9t/vz5WCRWHL2FMGfvzsRAF/oyFVTCrvM/MjbUh57OQujO+i2WBThiqDgR3VmhaF3mhy4CSkWEPXozNcsMDIjDLqFgjCChAZso5Ee6wMFgDlz0F8DXeBGindjT9LHFfYXebNgL8OOeMqoaL65nb2WZs/JJURYSAsgkAUmcegcyfQk2PtwW3xeCQ6YM/4QpkFGOujxWZjWN5kqkYI2vjKQrJa+2xSFYc+60XJNamStgI742sQqMJBDfGL+7TPsWK49AjBaaBF60QCOQIxAj1iHx0xHLj3aoSuLhSF7ARqBGIGtKzuW1ujJkWQZvXFmTiZvTEXir1w2fPFaHV7a04kp/Fk50JOHT8w/jld3rsb0sCQ+WJGDtcl9sK1uC01PteKK9HFtZIW5iT/DA6gE8Od6Jh+rKsWt4ANvGRzBQUoThknwc3rQBR+7bikzfIHgsWgR/PjMxLk5YTLDJj4rkO56IXPawC2IjWU7g8XJDgpsTskMD0ZiWjJ7cdAzkpKMxKRZ5/i7I9bZCpp0OGh3MsJbP4U6C/GErQxyTkAd89g8oEcRnrDC/Bhi1PWO9+XW5pAIuWrjRgsz/Lc1QlJVaG0oLNVpLza/B5gQBRgs2AjmS/ifi8H/gRqZ4K0sN4UbARqDmWTbIV3398EKAL14OdMMrgZ54NTgQr4QG4+2oCDwTG41UAoXj3LvgwHfChfWHv40empaFY4ggI4u7DufHor8wHsME0XU1y1EUFwCDOffwmTeAu5EJAhfMQwvrqcetLHHFwgqvsiPyqr0R3nAwJeSY4CMXM3zuZI4v3OzwJ197fO5vq+DmSx87/NHPCR8Eu+I16jm+x+f5Pu/m+VOsm3pZ3zXwncrTn48kHcIXOy1JrFsy3RxQ6O2KPDdHJPBeh5qbwJ/1hgeB09uMEKNvrFkUU09HLecQaW6KFmsH3Mv78VigH86HRuDt0Bi8TWB5y9cDr/i44ToB5wWmz7u74IqLG867uOO0o6saatpv74AnCJ97nV1w1NsXZ4JCcT4sClej4/FKYhLeTFmKt1KS8X5SMj5NXoHT8YlIYb3iwjrenf+VhaERFs6aAz3Clq+bB8pzs1GenYbqnFRUEHDEYtNUmIX6wkyCzQpUE1ZK05ORvzQOhSlxqGC+hLBTnBKLlqJM1OYsU9PDZSiqozgH3RUFSCTwLeJ/osf/MCs5AX3VRQSZdLXWVHdJJsEmRw07DVXLEJPGciNAI742WqDpK89UZUozw1N9FVnoKU1Xx3UVp6GH15C8RD0Wi4+Aj9Z6I4AjcCNQI5YcGZ4SoBGwkcU9NbOyCDTcliEqiVIsEuCZ7qxHV1mukiZWTokCGwnuJw7GMj28i7DTyd863EQoIayIBUcW2hQ/HI0vjsyYqiLUlCqrjKQSF2e8o0FjzSFASdkQwUackcVqM0KwEcARa85oR6P46/wy2Npwu6Yw50ZMaOB/x1CUFmxKF3veJrQosCmNdyek+CqYEcCpWOLJbW+UJciwlKsaZhKQaWBDVpvszV6cl1JVkgcaUnxYAfqhMSWIPT0HpBrNRp+VCUb4wArUDFNDhJohA5GAjT5BhyLgjDMvEtAZ53ETAjo8Zor7pnn+KkLMKubFgrOax61huoagIw7IawVyjDT+OTJ9XDkiSypgQ0jRiLBDSSowI6CzkZWAAh5uKzGvIGcGbpQlRzSzrXx4xIrDSkSsOFoLjhZwtGUPE1weYoUvVp3thLLt3NY4JhurVA1REUy0EsCRVGvV0epJK7HYSAPwH6uNDE0dJKRIKkNTB1kmMCNgI9uHmT9qoxmiOiYWG8KMOBGf4TnnmV51tsLrnuwFEmz6CT5Gd//u/8PcX8ZbUp1r3yjWutzd3d3d3d3dV69e7e4KjRMIJIEEQiCEJJAAwS0ET+NuAaIke2fv3Y+8z/u85/R1rmvUqkUne7/n68OH+zdKRtWsOWdVjf+4FX5ueqFJG+MBF84AXZ0d4OHhikDO8AQ8Hlz3dXVAIP8Xby8vuHOADHBZh2nlr+krxp6uAmxuSMfOtlzsJeQcGSg1piEN5Ad7Oaj3Ew4Gi7C7PReJXhvgsmEN/JwcEOK0FgHrL0LY2ovxndFM/OG2Ify3n0zh3N3zeOZkJ450pOBygsAJAxHS3CjzL2FluJDnlZOwzEP52N+RQYgRPOTg1GgJDnRlGii5fEyZfwuM6enksCKZFMKdRzgqXo14OkWoOaN++gxCi8BE5iuZuARLMlkd5blsHxrb7CQR2Mh5WBBzxUSlgTDtt01Vp4YsGJJZzPa3UeHPo8MV2N6ehuum8/HhTT14Z18aPjxWjE+/vwkf3LoHj+9sx10T2fjTnQfx91uP49VtQ7h1tBo39BbhNg6U9x+Zwy3zbbh3/yx+emQLLufM8vrhXty9azdObtpkHP1OblrE0ckpbO/tx5nlbYTHLKT6eCOP90FrbiZaszORxwGsJT2NEJODXvmNcBZelRiDuuQEVMZEoCo+Eh1ZCRjITUJPSiQGEoOxpyodN3SU4fqcVNwcFGRKnNwT5IqfhQhofA1o3yPzE+/L/wpgBC6rkLOy/s9iQ8yF8s+mqAthxtbY/DPMXKi1sX1s7LpQqgFl+9U8nZyEZ1a0Nb9JS8OLmVl4KTMdZ7NS8AYB5628PLxB0PuoshS/zMtG1WWXIHzjZYhwc8Dx3dN47CfX46c3HMAV2zioEG4O8v7fN1KBPb0FvB9rsLuvHhHuzohwdTYJElM8PVHotA49Djzexwc/jw3FC/HBeIPP7evh/niT0PhxdAg+jgnGxwlB+Cw5CH9ICcJf08Lw57RIfJEchi+TQvGHxBB8nhiAj9JC8XZWFCEsGk+lh+Mncf64OdIbJwM9scvLFYuuGzHjvBFzfKbHPLzRQ2nycEcJ35+5nLzEEyRUO8rXxRFRvk6ckEbiHgLJM1lZeCEjE88npODJqFhCSzR/2xjcHxGJe8PDcXckhf/Fj8IicUdYLH4QHo3vR0Tjh7Hx+GlqGn7BYx/JzcVz8rGpqjJQ805dI95paMS7hJv365vxcE0DtmRmor04D531tRjo70VKWirWrdsALzdvZCZybBkcwHBHE0ZbGzDaUotFQs14ewNm+zswO0AZ6sJETxvhpgEj3D/SXI1BQs5Yew1mepuwmaCy0NeChd5mbOaxe6ZHUJaRSHhaa3L3DPC8MusIKvaMEyakNSFkmErgbPdOdGP3qHxr5P8ikOE+aVgII/u5LICRJkcAIy2PTFcCH8GQ7acjESgJhgQ50uAoekrn2GcisdSH2/XZvI4t/S0EpA4TdaVQdmlyDs4NG7A5smkMp7bNcZnXO2WZqk5unzVwc2BhFMe2TBu4ObhpwoSxS3tjg80e5epRXhtpZbSNonw4yoOzm3CzZ2HcaHT2cbsg6KCOpxwiyOyW9ofn+BpupL2ZOb9v89y5xbHBb46PjcCmoyDm7FB5/LmxqqTzSv4kU9RMY4YxO00RWMZrEzFZJy2NTFTcx23ThB27lQhwFloyMCf/CoLNpuY8VMd5otL1YmwN9MJBP28DM/v4kB3gw3SQMHOQg6igRoCzn9ultTnCwdXW3hzlvqNcPk6AObEiBm647TT7SXtzytuVrZtltpI2hyAjB+QzbOWbI5OVtDmCHAM6FGl05JsjkLmGYCO5VpBDEeTcaBySv4Yae9kCGwo/y9bm2E7KBnTUcrtaW4PzHa5/l4DzfQKL4OY7vH5pcIypiusSAzSEGLXGdMXWgE2ovzFJCWpsMaYoaW9Wln/GAeCnHByksVF14/s4aMnXRmCjxIDKm3O/tDYmOirYREf9mi/MN5Ii8GV+Fm5OSUTM2jV8oclp0NOUU3Bx2Ah3xw1wc3eBv78vfKXJcV4PH9f1COD/5OHmCYcNjsiMCsQevsB3tqZhd2c+YTYDZeGOvB8IGEPVODJciaMjVTgxWYPjEzW4YesAJivT4HPpRfBy2YhAwlSIatWsuwS5/htx39YS/On2Efz9x5P47/cu4bGD9TjSlogrOOtVFmBbW6LIomNDMjPl4YrxMmPaEfRIIyOo0b69nRk4OliAMxMVOEyg2NuWZuBkd0sqIUPRSDlGqyPnYGlzTvEcMiMJUAQsl49VmPBvfZ6BH/YxTseClRXzkjQxWhfEKP+NTGTyqbHhR/ut4wtxerjM7N/Pazmk7YOlprL4TbO5+ON3BvHiQgzOHqrGG9cM438/fQsePzLE36MK94/m4IWRUvz7dTvx1k37caYxHZc35RBgxvHgqSVsr0jH9zeP4WR3HY61NOC+U1eis6oWnXW12NHag8MDU+grrsTywBBKk1ORxVl0JaGlNkXZxPMxVFKEyeoKNKcloT07HQMl+SgOD0Ij99fERKI+LhKDxVkYqcjBnu5GXDHCmWhDDg6mBOMK3cNBISbf049DvXCXvxvu4gREUGPuV2kbV+BlVVTVO9gyN/0z2Nhamf83uBHUKJeNNDb/FdjYYoPMqjmKrck2rDBvisDma18aS0ujrMIyP/2a8kJ6Ol7mgC45m5ONN3Jy8VZ+Pt4uyMIH5YV4rqEatevXwf/Si5EY5I2PX38C+L8+w79/9Bx+/95zeP/xO3HTlm7s7OQ9Rrg5xufg+GQn8iODEeS0Honevkjx9kaijxOS+YzlbNiIxg1rsZ/vivtjovAb/uavRAXhrUg/vB3ljXeivfF+jC8+jvXB7xJ8CTWB+GNKKP6SwslJcji+4H/xWbI/Pkv0xWfxPvg0wR+/Sw3FZ2kR+CA9Gm+kRePFlGg8mxqHRxKi8XN+5zuTkvAt5W6JCMakvx/SVQzT0QHBzq5I4/t0C4H2uyGh+IGp6UVwCQ7hhC0IN4ZF4JawaC5zf3AUbg6Lwo0RUbiJ8p3IWNwen4ifpGXgl1m5eCQnH0/lFeLF0nK8Xl2Ht+oa8G5dEz6oqcd7tQ14rb4Jv6iswc6iAnQWF6C5vAyNZWXobW9HDOHJycGFEyovZCenY7C9DUNtTeirr8RwUzUmO5sw1FyDodZaDLXXYaSrySTxG+tsxnAz4ai+HJMdDRjrqMNUbyMWBluxabAd0531mO5oxK7JIRSmxMJl3Tq+3zwx1t2GrUOd2D7cgZ2jPdgy0GKBDCFi92inCdtWdJOWt5l91jYTzi3fl+F2wkyf0dTIF0cAo1b+N9LmCHYENoIabRP0aL8iqAQ3yn2jc+0a6WDbjyNzoybvjc69Z1yam/5VTY6SDMrvZvtotwVjghJBD6Hm4MIIgUaFNAcJOGPGb0i+N3tmh6G6U9LSHCbUqEyDzFM7p4ZMor+9s2M4unWO8DKL7TznDvnwbLa0OoqsklZHov0yT21TIsBNUytam/nzu+YnjcbmG+FjY4NNZ3H02ZGqhHOzTRnnp+oJNtUJmKhNMjAz0yj/mRTMsV3gwDVDiJnkfslUTSJBJu1rrU1jKubYd7klD0OlSUj2vBjFLhdhkQ/soUBfQg3Bhg/NXsp+QogRQs0+ziL28gEX+BitjlrCy2FBzorm5rivt3E2lplKoHOK+05y+wkOtCcJN1bYuGWiEuiYSCv2lfPxhWKSAVKulcaGL2KBzHVmmdsEN4QcAY8xTxFmviWYIej8M+R8i59hA47MVLY/zs3cZsONrcXR+q2EFWlvvuuvHDuW1kZOyAKZC7U3xgSldYqW5WejQcJyHl5xJOa6WpmlFEqrSCmT5Zjr/wg22i7gsUxSDxBqVF382ZhQvJYQjk+zk/FwWQlyN26Et9NGKC+Nh4sDZzHr4LFhPdw4k/H18zPJ+jw54/Nx5cuc4OPu7AZnHtNTnYNd3bmm4vX+vlLMcMCrTAhEOn+DbD9HFIU6oyScM8JgLxRF+KIiPgJp/O2DNq5BoAshycmBL3qed82l6MoIx2O7y/HXH43jr3dN4N/vnsN920pxeW8mThMCZCa6XNoPgsJBfqb8ZU6PcWbcY5mbTBI9Ve4eLsIVhBlpT2SSkmlIgCGxtSgCI3Mc+58mCF0xVs79FpAIaqx+0roo8Z6WrTw2JtqJQGObpNTPXj+1YpoygMPPtfcZbQ1bnVvXe3pcoJVNuMnFtvZ03LiQiy++049fDATjxWNteGJfLV66chT/+5U78aefHcbr107iocVKvHnVLP78wPX4KQHxjokmHO2swCNX7sE1w2344c5F/OTUXhyZGMR3jl+Oa49fgRv2HcK2gjpcM7IZB0ZmcNOxE2gpKUOkqxtKYyPRlJ6M9qw0Ew3Vm5uFgaJcDBTnoisnDQ1JMWgm2PTnZmKa8DNWkotiwnAh76m2lCgMRntid7grbiF43+pLWOEAqAzdKlR7B5+LH8lpmPelHdYtc6oBFQFNYADuVkmFFXi5EGxsEcRcCDX2sq2xUbi3YEZwI3C5EG7UCmpkilKIt+DmARto4jmwU5Rl2C50abILE2yMpoZA82JGBl6Sj0hWJl7NzsZreVl4g7/R2wXZeK84E++X5+L93nZ0EwQC1qxBcmQo3vr1A/jvHzyD1+69CS/fdTPef/AO/P3VX+C+q5axldC/k/feydkuVBIk/DZeikQvbyRxshDFZySa77BoF2+EOrryfGtR7uSEfQE++FmkD16K9cYbMd54M9wT70T64m2CzrtRvvgkzg+/I8D8PjkAXxJwfp8ahS9TI/C7tHB8xvXfpYTh08RQ9gvBR7HB+CQhDB8lhuBDyscp4XiLQHQ2LQqvUl5OTcCD6ZlocXOF48YNnOB4IcfXH8sxsbiaEHNdaARuCg7HzaHhuIG/7Q1Rsbg+IpYgQwmnhMXgxqg4fDchET8iHP4sIwsPEWqezCnAC0WleK28Bm9V1uHdmka8L6mqw4eEnNeqG3BncRm2lBSgr6wQbeXFqCuhlFegr6kd0QGhcONv4sXfJjctC+O9vRjtbCfYVBNc6jDe3oihljr0N1VhmsDS11KDztpK9DVWY6y9AUNNNYSfRoINQaavGaPtNVgiuMiENd3RhM3DPUiPDoXT2rUI8PHGRE+7CR1Xgj85FiufzHY5EBM6BBsCGeWnEdQIRrRNMCPwUKST4GPnSOuqmUoAY7fG+diATLtZlznKFu2zEgb2m/NZIeOEGIHKNOFkBZxsuJHmRpFS8rc5MEdYIcAcWhzHsZXyDFrfSiCzwUZaG5mnBDYSRYhpu8xVKrJpFdocN/WnBDHS0khrs12JALndaHjkcyPzFaHm2I5FKx8OwXC39rH/vqXp8wdkihrq/eZobLLj/G7sKok7O1qdeG6mMf38bFO6ARlBzRSBZbYpDfMt6YQXmZuSsak5A4tNqZhvSsEiZ7+LrRmmz3QD4aYpCYv1yVhuykdRTCDCXC5Bhuta9PMh3sdBfA8BRDbg3Xz57fFeEQ6Ueyn7PAk7ghoj0uRY2hyjxZEQZCTHjXjhpJ83TmpZoCO4IQwZLc6KXO7naYGO0eAIcDyM2GHkRoPDVtobE04u4OE+hZNfK+AR6KyAjzFNBXlZPjiCGva1WxNRRXgxgMMXui23EORu4QvqZn7vWwgp3+G65LuczX6P7a2Enu+H+BlRMkEDO5RVuJHvjUR+NwSZuwktNuDYfjY/5SDwUw4aFsBYuW1MZuMLxNLkBBk/mwcJPcpC/GRUCF5OCMVHWQl4q6IIQy6crfGlpjw1rs4b4bRxHdwcZI5yhbePD3z54Hu5K3mXspS6wuGSi5EbH4qtvWX8r1OwW07DbXkmTUB3fix6cmIxVJiCiapstGRHE2zcCLxF2MSXTzTP48PzBzqsQZirAzIjApHgvgEHmnLwwsFa/Buh5m93jhFsFvCDmRKc7ldYNAGD8KIyBwIMK6cMocVoagqNeUlRSybCSdoXylWTlWafwETgIR8ZEx0l7QkhRNqZUyPKWUMYInwIbIzmhQByYX4alWqQZkhitDyD8uPJX4nKKjHmpdMEoyvG5TRcxHMRjPoIOASvQ4SnUzz35UOEHn7+sd5sU+vqhByXeb7l5kxcP5eHz28bwQ/bAvD49jp89ZNDeGh/Ix450oF/eewq4K3b8QJB58PbD+D/eemH+PzmXfj3X16PJ67Ziiv7yvG92R6eswOHp0axeWQEh6Y34bote3HT0k5c3jOKR6++EQ986yYcnZ1DU2omJxteKI+LRktGigkBro+PQWVUOIEmA4MleWjgLHa4NB+jHGx6CD5dGYl85mtQL9iJj8bm0jxsTYvEwXAP3MxnQoCukgg/Iaz8KEBw421aiaKhdM+aKD9bY/NPYsOMranRNi1L7AzDKnqpvDUmzHtlm6KcVK3bbiUXamtM+YQVTY2g5mHlqzERUISapARTrftJyq+TU/BcqiTJhHW/nGnJb7Mz8HpOFt7My8S7lPfzs/B+cRY+LS/EJ+11mOc7yffSDcjgJOGtZ+7Bv755P37/1A/wp2d+gi+e/in+9OIv8R8fPYOHv3cAO/jfKwqwuyAdwY4bEOPpSaDxQgjfN0Ge7ghz80CwqwcnDi5wXnMRfC+6CEXrLsUeTo5+QTh5KY4TET6zb0ZKixOIDyID8El0AD6K9sPHcQH4HZ/lzwkyX6SH4UtOEL5MZUv5PDkMnyWF4eOkcHxEuPmY/T6hfJAYjPeSgvBmfABe5QTnN3mpGHDj877eEZ4unij298N+/k7XBofh+tAofCuc8BIWjRvCo/Gt6ETcFJ+Mm+KScEtsMn4Qn4p7krJxX3o+HiTMPJFbiOfyC/FKcTGBpgrvVtdSavAe5f3KCnxQWYlnq5txIi0HI+mpaK8qQn1ZETpqqtFaTamvRWNFFUL8AuHq5MYJlTcKMnIx0tWFwdZmwkwj+htrMUC46W+pxTDBZbK3Bf28R7sbqtFVX4lmvtPaqkowyP099eUYZZ/RjgaMtNVhkCA030t44cAcTyh15LsohO/rhcFebB7oNAnxthNclvoIPz2N2MGJgwDFdhiW2cnSwihUu9OIfGqOLBAexvgczhEcCCsCGFt7o+UjchZWdJRAiPBiw5HARTlwBE3aJpgyWqH+ZmwfajMRUoKsbUPtxrFYGpu9U1aRTpOQkMv7pOmR/40gaH4YW0Z4vLIxE2AUJbVbx8yOcv8wv1u/gR0beCT7VeOKfQ9tmjSgIwDaS2g6KOfkBYILoUZitD1yIhbQcF0+OapVtXdx4vzuuYlzM/2dZ6uLviHOw7lxATd2lcYZjc10Q9r5hdYso6UZrVbYdhKmCTTTdUkEm2RjZtrUkoHNbZkEG643UjiwTTcIglIw25hIsEnCWGkyotw3ItLdAUkuG9Dg6oTdQd7YRbDZTgjZydYGm70Ek30SgskBviwOEGpkmpIIcA4LbggktolKkHNMJirus5yMvzZTnSQUrZqpCD9XrMKNBTXS4FxBqDojIcCcIZjIF0d+OAZy2Pdarl9DqLmGUCMR2NjOxTJRydfGBhtjmpLwOFPLiiBzE1/sApub+WLXurUswPExsPOdYH8LcPh73BpMwAmREHAIMN/n+u1cv9ChWFFSJlJqxSRlQ40BG0LLvTyf5Tgsh+H/DDb3hcuhWGHgygwbbMouPMoX5IsJIfggLRYfFWThMPt5rl0Hb3c3uLtshLPzBrg48kVH8fb0QIC/DzzlY0OwcV63BqH832Y6KrGrtxgHeggWA2WYWfHHmm/MxUxVlsmGOl6RjurkIKR5r8Punkps76xBqNNaeG5cD+/1lyE92AedxWloSuTvMV6Klw7U4NxPZvEvd43jX340h2t7U3G0M4PAoMgnC1iuGFOeGZmlrFBte11wo/UzBIwTBB8rPDvP7FdkkyBFACNRsr6T0vgQcCS29kUAJKCx+0nLo7pRJ0eKsb8r05i6Lh8vI+Dw3Dzn5eMVBmwk6nNqWBFYAh85KhfxMzNxjMB0ZlRRW/K3EZAVEXYKcYZQdnKkhgBWgnt31uJbHQm4Y7ICL14+hjdvnMVcugO2lkTgtq0tuIHf4cbBCtyzswevfGsrnr9+C364sw9XDtfhaFsl9rW18DltwVRbH7YSZo6MzeLM3BJ+fPgEAWcLfn7lVbh8fgF5/gFIcHVDQXg4yqIiCDQRaElNRkeGNDdZJgqqiTP4cr7wa2Mi0JYs35o0DBVko4PL3bFRaOW9vinEB1eG++G7YYJxT6Ot+Ym//yrUyBdM96q1bEGNVQfqP8OMLfa68aGRliaEyyu5agQytunJaGUENly2fWYeFMisAI3MTtLUPBgtB2Erw7ApmcCBWlAj3xoBjTQ1z0pLQ6h5nvIyf4OXONC+TOA7m5VOoMkm2GRS0vE+f5tPC3LwSUmuyZz7eUs1tvGZ8L1sIxJDvfH8z64F/vwc/ue7D+E/3nwQHz/xQ/z6h1fi+buvwee/vhtn77sR+0ZqOUEsQSLfiWHr1iHMgc+To/JFbYQfJxG+G/i8rVuPID8fxPB59bj0YvgTcMouvQTLfgTI2Ag8lxSNt2KC8Xa4r9HcvBftj/ciffFBhA8+ivXDp4QV5cT5U2IY/kyY+SPB5veU3xFyPlObGEIJxafJBJzkcHxA6HkjJRrP5ySib8MaeG1Qgk4PNHLy9P3iAtybkIxbCTQ3hkQSaiLxrcgo3EC5OToGP0xIxH1p6fhVZiaezs3Dr/OL8Jv8ErxWUoH3SqvwQXk53qsqo5Tio7JSfMDtL5dV4L6KcuxJTEE3j6/OSUV1WT6q8nPRXVNDCGlAT2MDGqurEOjrBxcn1afzQkleAYba29HTUIeBpnoMKzNxC5db6zFAWOmuL0NfUzU66yrRVl3KtoLQU2d8cgQ3YzJbtdZihIAz0laPMS7PDfUggu9LR8f1CCeAzxNsNvV3YKG3iWDQjtnOWix21WPrYDPBpt/41sg5ePtQq3EGVtSTgGUn4UX+NZID3C8TlERQI5EJautAk2WaIiTt0PE8v62lUWvDja0F2kGg2T7YYrbvMg7EAwSZHhwkECnvjRVxZeXCkQOyIq+2jxGyZCqT5meyD0uD7SbHjxyIBS37CSF7Z0awfbxvZV1RUuOmlSiSSmYraXK0vo9gs2uK0DOnquIyVVnRVQcVKs728OZZ7DZOxdM4IlPU3Oi52aEuC2y+CRqbXGlsiqPPTtQknZuqSzk/Q3iZrE3COMFmloAz35TG2XYyFqSlaUw3pqe5xhTM1CdioTnVwM0C+wh85rm8ozufL8dghDitQaSHIxJdN6KUD+8WDuR7CRy7CB87vF2+hhoCh0TaGltssDFOxQQVmacuBJvj3C64MdoaykkCjIEb9ju9CjaCGsmKc/EK3HwtbqvZjqW1EdjY/jeWEGwC3HE9gcaUd1gBnAtDxRUt9Y8+NzbUfA0zFy4bsOEgYGluVqKnOLgLcKStEdj8gLIaLUUxeW4oNtjYJikLblSG4UKwsbQzF4r8a4yPjdHYWAUzH4kIxq9jOPtLiMSXRTn4bkoCwtavJ7i4GIBxcXKAm7Mj3J0c4ePhwpetJ3xcuL6BUMIZZ2ddGeZ7arDcrgy+BYSbIoyVxGKgJA7jlYTfhlxsaynE1s5SVCcGIsl1Lfb1VmO2Kgd+l1wEH57De+NatGTHYqYuC7OFYfjRZB5+e7ga5+6dx1c/Gsff7p7D9f0pOD0gTY1gI98Ai+DGFmlvJAIYhWRLk2PvkzZHItiRtsYGFsvh19L6SGtjbxfUCH4Ugi3TkUDnjMLICTOCFhtqFJFlEv/JSVjh4ytisgkTrpRsTwkEpdk51JOFY4q06ld4eQmODpdgT1cRdrblYbkuHcP5cejNi8BIQSS212XjquFqfI8Qd/dkKa7rL8NQZhwGsqIwnRWNqdRIdMV5YawoHMst2ZivycKWhmKc4Qt5ubIeVy/uxnU7juDQ7DJOb92FM1t34O5TZ3BqctpkIf7ugQMmOVsWAaQ+JRWNaamoiY9DTZzMToloz0gl0IShkPdZZ1YaKggZJQF+6EyNR2tSDDqT4tEVE4lO3q/7w4Pwbfb7bqgvfqgswxwY7uEsXxqaC7U1FuD8o4bm/x/YSIz5SUCzAjM22NhQcyHYCGZWRdqZmGhT5FKwI6hRcctH4u06UBS2j8fH4+nEBDxLsDFQk2aBzUvpaXglM5VQk0FJwxuEmrfyswk4WXif7e+KCDUlBfi8vAhfyHnVzRW+a9YjLSYQ123vw4f3Xw18/jT+472H8METtxJufoBPHr0dnz5yB/7bu0/hw2fuweVLvZity8FwSQaGyrLRVZyO7ooc1GUnoj47CZ0Ep20DmoUPYqy5ApmERx9OAJREM3PtGsx5uOF7EUF4MiECL8fx+SXcvB/hjfco70R64X1pcKID8FlUAH4fF4I/EFy+TArG71ODjHyZEogvUoLwO27/LDGCIBSJDwiyL2amoGfNZSbLr5+zG/r1PinKx9MEl4eTU3EfAedu/p53Emx/TDj8eVICHuI98wwB8GUC39miPFOV+62SMrxPePmYUPNxWTHeL83DB6X5eKekBE8VlePG/GLex4Qa3mtthdmo5qSqpjAXzYWFaC8qQWtZGZrKy9BKyPF194Crswu8PbxQmpdPgGlFb2MdumrL0a8Efo0CmQoDNx3VxWipKEBXfRWPLzQaG0FNX1MtRtkOtVomq4nuZowSbCbaCTytDQjhO9mJ77oYwvQsn6PpriYCQRsHdAIF4WB5oBXbCRpbB1uxjbBhaU7auN5izEq7jUaGkLJiUpJmR1odG2yk2ZHGRnCjfeonyBG8KAOxwEVgI02NRMu2yL9H7f4JaYtGeL5uo6FRlJRCww/MWgn+VKDT1K6aI/QoHFzJ/mYGjMZmrqcJm4d4jZP9BljUClqUrFCaGoGNRNmLVU1cwKOK54Ih9de+A/OT7GtlN7YckNVOGU3ObvnhsP+hLbPnt00PnpsZ7DxbXpD9fx5svAg2+QKbwqizk9UJ56Zrk85P1yRgsioOUzXxBlg2yQxVl8gBSFqbVG5PMr41sw1yGE40ZqlNzRb8LLVkYqm1ALmh7gh12YAIVW5224gsztInCAN7A30IMx7Y5eO6CjVqBTkGaCTcL5G2xmhtKNLa2KaoI7a2xtd7FWwM1HDwld+NNDaW1sZrJXrK8r35Z7CRY7HgxnYuNiYptrZYcGOZoxQWLo2NLTJJrcINW0HNhQ7FF4aFq/0OAUZib1PklExRRmNDoDHh4ISYH3DZ+Nb8F2AjMWaoMA4MoSv1pwg2KrJ5YS6bfwYaAzWcgZuwb8KQKn6rjtSz0aF4PToCv+es6cHcDJSoJhThxcPZGS4OTiaPjZerUqwrUZ8jvJzWwWPjGkTz+iqyEjHaWISlNkINB+3dHXzx5EdisCQek9XpmKlSyH8mNrfloyjCHele67CjrQT7uioQ7bIeLpdeBF+HNZiozcBSfTq2lobigYVcfHhlM/6vny7gX++awu9uG8f1wxm4fCgfJwdUOTsXV46VGZARsMjvxQYX2zSlbdLQSLTdghyZhwQyluOx5fdigY1E/jVnxivMPsGMtDSCH4GO+h7jeY8O5FugshJ1JY2NDTTS3AhyFGYuLY3qUCnD8RH2O9KXw/OU4WgvYWiglNDPl256GOI91yLSbQ0iXNch3GMNwt3WItHDCdWRfrh5rBE/XezEkYY89KZFoyeJYJOXgU2VxZgsy8E44bAgyg8lceEmWd6pngEsFVfhuoXtuOXASfzwzPX48dU34NjsArb19ePMlmUcm5rihKQBaV6eqIiORXVCEpqzMtGem0OQCUKuvw/a0lPQlByP6pgI1MSEo5z3VCNBpiIyCLVxYWhOjEIrP7M7iM8g76Nb/KR99MHtYQQZwrxy1ty1AjVW3hpfQsyKtiaQLUU+NkYI14KZ/9KHZkVLc39EhGn/AWi4LKCR2cnW1ghqTMI9DrwPrsCMsgmbUG5paggzxuwkZ+GEWEJNPJ6lPJeiat1JeGEFal5k+1p2BiUTb/B5eDs/k5KFtwty8QEH4c8INsqk+/vyErzfXIdOOQ+vW4M0gsSDNx7Az4+O4je37sD/59Nf4X+8/xC+evln+PdXfokP7rsZL3z/FN6679v4+Mm7cdvRRWxqz8XeId6ni604Ol6DPX3FODZeiwN9vFcGKnCIUHtouBJ7hiow21qI8pQYBDquhxsBJ5Yy6OqMm/gueC4xGq8TYN6I9cfbhJsPJTH+eDfGB+/H+uKjBH/Ciz++SA3El2nB+DI9FJ/z/vs8RVFV0Wyj8YlMcJnpaLvsMk5qBDbOmCO4PsXv/Sp/kxczuD89GS/z/niV/V6hvMTf6JX8XLxWXIA3CTTvFgtiSgkxFALNO2X5eKs8D2+U5OMFQsudObnYznP1Emjaed7eRgIIYUQmqHZCUFtxCTrLK9BWVYne5kZ0NzZwIuUKNydn+Hh5oa6SMNPWjD7+7j31lQZuutkOtjWgu6EK3ZxoNRAKW6tKzLq0Nb1NNQZ6hijdBCC1/dzWWVOMud4O7q+FD8cbB8eNSOB9tHl8hBDQYzIWbyLcbBnqwo6xPiwQDhZ6GrFVgDDaRenEYk899hA6jswNY2t/s9HEKEGfbX4S3BwlbBxbJGQQZmxzlJa3DTYTaHqtcguTBAyeTyITlUTbZKqS9kbL2ra1z4Ih1aMS1AhmlBfHLsug6KrDi6Mmv43qZu0Yk1Ox5WCsgp525JSqhSv3jaBFICMtjZYFNAZi2EpkvtK6NDiCoX0m0mrMwNARgszRLTPYxWWZrXbPDmHHzOD5XXMjRmMjsPk/XlJBYFMQH3Bjb0mMAZvZ+pTz83IAbkgxGhiBzSKhZZ4QM89tMkUtNGUazc1Sa6aBnsWmFCwJbhrSsL2zGO3Z0YjiizqML+pwNyfEeDgjyXkNugkJuwJ9sddLfjYX+NisiABn/wrU/LPmxvjcEEaOEF6ktTnkpdpTlklK2htjhuI+iaKmTMvtBnB43gvh5koDNZ6mhIMBG0KLxNbU/KPWRrlwBDYrkVJBXqY1Zinus81RtvPw/xvYqLVFgKNwcBtsLE0NoYagIrAxUVErUGOchznArIINQeYnYQEGbExxTYENl38W6sdZLOGG0PPPYGOAJjzEVANX+yvOdhUd9RRh59WocHyaEovXK4swFBSIQMKoj7s73DlzcxPYmEKXDvD3cECglzOC+d+Fersi2s8FeTG+6CtNxL6hWpOzqCMjlDPRJAM287Wp2N6WzXsoHem+nNV6rsNiTRaODddisDwNQc5rEeKyDtu7+JIpj8fOijA8tpWz4Ru68b/uWcD/um8Zb984hFN9aThFoBDYnB6ykugdXwEaQcmVEyqPYJU90LYT7HNqpAgnhy0zlW2ykmi/fGds85PAQ5oeicxWEmlvBDWSKyequE0OwPK94T7Cjap2K2xc24z2h/Cjc6rfVVM1K5obwVIlrpD/Tm82lHF5fyfBaKQCDRxgAtZdhGCXNQiiBBBsvAk4vnLK3rAWfEhRE+aHl2+9BgvVOWjLiERzfDg6M5PRVZqDlqIMzHOmWc2BpoJgMlrLl3ZGJra3tOAHhw7hgZu+i+t378Pli0uYqanFcncHDvCFfXScM7GxcZTHxvL/8EMyB4va1FSMVlehPike+YSSLiXj4+eMFOehLycNhXy+GqMi0JOZhO7UeAxkJaE9IRSbY8JwhhByE2FG2sbbwnnPhviajNq2pkZAY7dKVXCPIqEoF4KNtDPGb4ZyL9elpbHXBTE/J8BoWT40F/rRrIIMRVqZC+Whldw0djj3IzExbKPxZCLhhtufIdw8l5RIScLzKcn4TTIHbQ7sr5hBOw1vcMB+LTsNr2en4528LLybn433CnPxMQfNz0opJQX4Q0Md7iFoVvHdFs13U4S3C6br8/Hq7Ufw08O9eOamJfx/33kA+Oxp/OGZH+KDX96ED+7/Nt762U347Jl78be3n8avbj2FEzMtmKpO4nOSi/0E3oNdBdjXSeDh/XSAYLyvpwDLDenY01OOXd3l2NpbiY7iFEKxK4J5nyRefClaOfAf4/P9QHwE3kgIwvsxnngv1gfvxATgvegg44vzcbQ/PokPwCeJgfgsVX44hJq0SEJNBL5MicIX/H9fyMlE3WWXwkWRUS4O2EWAfVsmpKwMfJibhvftOlAFOZQ8fJifjw8Li/FhcSneLyToFZXhw6JSbivg75WPNyi/KS3Cj4vzsYuwPMzff4C/bX9RATqK8lDHe6ytphw9NdXoraxGV1UVepp4L7c1opdSX17Kd9BGuBPg/H28UUNY6mtpJMgIUsqNBkYaFwFMB9f7m3keAo0ch7sIMZLh9kYMNNeabWonulsxTBDqI1RNdLSghbDkw//PyckRKfHxWJ4cx2xvG4abqkw0lfxwFglAc93NpnSDcsVsHmjDpj7VqGo1fi0HVupCCUS2ED60LEg5TKCQL44gRpoaY4Yi3BhHYcKN+ghUdMzmngbjV6Nj7TpTEkHNsYURA0TLfQ0EnG4rqor7dOxeAo8gZ8eIgKvD+NwcXBjCLkVgCbD4+XIuFtgclLmJy4IdAz28vmNbpox2Zwc/5+jypAkPP7Qk05SKbAp6xgg/8s0hgM1b4CO/nANsFVElJ2TBjdb3L46d37cwdm62v/1seX7WNwNscmN8buwvjTs725B6bqYu+byAxvKnSSHUEFyaCTONyQQYRUWlm8io2Xorw/BSa4bR1Ah65DzanROJVF8HRHs7mAc+wp3CF0AkB7Jy943YzlnGfr4wZYqSA7FxIiZ4GK0Nl/etaG7kb2PARqDD/gKbg1w2eW78vHBYUEORE/ExblMyvwv9bUxiPx4vUcFN42dDCDFQw/4GbAgrApqrCSbGJHUB0FzLbavLFDkSyxxlHIgFN9LcsP9qxmKKKdfAz7FMT1+DjQ03ku8SZL4jsbU1RmNjOQ4buCHU2KHfghr52AhsZIaSGKAJE+BYUCP5GddtsLFy2fwj3Njamgc4GD0YEYoHDdyE4jHKC1Gh+DApGp9Vl2A/YSfEaT38CIQ+Tq5wcXSGu7sDfL0cEUiYCebvFsL/IILfMcrXGVHe6xHnvQ5jdXmYb+HsKyEAo6WpmK7hPUIA3t2TDyV4jHO9BBk+G7FUn23luCHcxPk6ITXQgy/tYiyUxOBYYyKe3lONN0+14cOru/HV7XO4f3cVDrSnmPwyFtjIpJOPk4QLaWSknbHFNkedHi0yIriRr41lhrIipgQ20sLIuVdgIzCyjxX4yIxkQZIV9i3Ikcg3Rv3UX5+hRIDqd5JgoxDuK9hXxTWVp8bKVEwwYnuSIKTPPNxbiL0deTg+UomapBC4yRTntAG+Tg7wdNoITwJOfQFfrG3FmChNQzYh5+rNyj8xhPSIILRJq8L/riAyGP0VRRgpKTLal+0Dg+jOLUAnZ8P9HFDOLMzh3lOn8YMTx/hCnMFNu3fgjiOHcP2mTbhz/0Fcv7yVv3kgciMjUc4BvowQUMj/vI2z6BkOMpsaKrDUWIn5mlKM5GegJTYCnQkx6EiMRgPvsfowX1T6OmI/76XrAwNwC8HmDsqdvIcNeBNkLoQaO2P2hVDzU4m0NRSFbEsjs+pDo2WCjFr5yAhm7pe5STDDa5Y8GCV/GsunRq18ZwzExMexlRBkZHYixKhS9xPc9xQH1acT4vAs5TeEuBdSLJh5ITmRkoSXU5Px24xkvEawez0rnXCTgbdzM/Au5f2CbEJNPoFGUJONL2ur8Gv+1jN81geKspEQFIDEIH8UR/ihLzsUz313L351chKPUv77C3fg/3n/F/jqpbuM9uarl3+BV+69Ec/ceQ0+fPxufPnsz/HErZfjyGg9ZisTsZ0TxoO6V3oIOryXlvmu3dqYbRJebuK7dkdbJvYPlGOhtRQNvLYgV1f4XrYG0RdfjIrLLsMuvovujAvGsymReCs+lFDjhw8Jye/zvfB+VDA+iAnBB9EB+JSA83lqCP6QFoY/pYbjT9kJeI4gV0WwURSkFyc3RxQxWVOGPxNE/kCw+7IoF18U5eOL4gL8zkgRAacQHxBw3i8owruFlIICvJaTY36fu3NzcYi/71RqInoIil0ExIGyIgxWlqKP75oa5VAqLsZAVa3R1khT00/waFP4dk8bmtjPjWDj4uyAAB8vNFWXY7izBQMtNejnPSp/GYV1j3FbP7cNUrStk/dua0Uhpvs6MKmcNsYMVc/9BCGK+gtyRlobUcvvpsmbo5MTslJTMNnbjQHC0RDBRhmMN4/0Yra7BXM9LVZLwFkk7Mx2NmCuqwHL/Vaxyl2U/TL1EFaUc0agoQKbci7e0t9k/GHs/DXyzTHlFwghElUOXzLan07u17mk7ZHmhvAhkJHJadoKDdc5Ds6o6rcVhSW/H4nR+BhHYl6Hts0PYjfhZg/7GdMVYekAweswAWfPpMpFdOMA4eXQItd5nQZ41Gd+hNvGsI99j26ewDFVGzemLcsXRxoeiTQ8NtAojNxobmZHzu+bHz03P9R5tvKbAjb58QE39hFsZupTzm1qyTovTYyttRHYyLdmti7BwIuS780rX02T8tUoBJzLzZlYas9Ha0YwZ4MbEOcpqHFCuLczIuXx7+GKEL6sM1zXY4Evgr0Ekp0+rhbYEEjsCKndXq7YuwI0F8KNwsEPeVtJ/GSSEtgYwOGyNDbKVGwDja25OeXvZXxspLExifz8V8oxcP8Zrqs8g3xvbG3NhRobW2zQMYn9CDXKe2NpbSzNzarj8IXC/reYKKh/hBuBjFoDNlyWyL9GYGPKMlBuI9ioBIOg5kcEFAM1bH+klgPH3QQWaWsuBJufcv/PuM0CmxWgCbWgxva5MQn6KErQZ6p9m8ioUDzCgeXZ6BC8mRCBz/gC/0FyHKIc18KP/0kAX5puTi5wd3PkrMYJQfzdAvlbBvP3juBvG0kojPIh3Pg4IdHPBcWcFTalRmCYYDNVyfuE98Y2zj77S+IQTbDJCnDC9tZ8nBqvwWxjDgI2XooivoT395RgU0E4vj1YgAe3VuHnm8vxyy01eOZIF64bTLOiiGROGszHFYSV4wSLgx0ZZptgQzBigIYAccWYIqIIP0MEilErKkp97P0WmFjh1xLBkTQ98s2xa0EJhGSWsvxwrH4HVOOJ51BfHXPNdJU5nyKsZLYy5zS1qeRkTJDiTPsYtwuwZMY60F2AvQQ6zcB7ipLgRLDxdHYh0HhQOGNcdwmac6Nxy3Ibbpwux7dmqjhDz8QPzmzDoakZjJTXoSo2DtUxkWjnQNzGl/DuPs4GOzpRGxVHoFTizFpOKvgdBgfw9F2345Ef3Ybf3v9TfH/XTtwwMYMHTlyOtrR0hHEGnB8bi+7iQtQkRCOTz10J78PO1FgM56disaYIB3oaccXkAPa212MyLx2zhdnojA1FS7gPeoJccSLIDzf5Km2BF+729zEmKOWrkfnJCu+2TFLGbEpR2Pc9QRbQ/MyWFYBZBRmZlyJWtDJsDcjIb0YAw+WHJAQZtVr/FZclD0dH45GYWDzC7/SohCAj09MTBJunCTTS0Pw6OQHPcNuvuf48weZFrr+UkoiXpKlJS8araSl4NT0ZZzNT8GZWGt7KycB7eZl4j/DwQX4WPinIwe/yM/GH0jx8Ul+NkwS70YxEFKclIMjLEwmEtZHqIjQkBqAhwRuPXbsXz1y1hPv29uCvT30b+N2j+OtrP8UbD34bL91zLV64/Qye/f4ZfPzUT/CXs4/g7UfvxO2nt/JdmoHp2iRs53OzqSEdWxpysVyfi81N8mtM5GQyEdtacgg4pZhvrUEYn0tPp3UI9uTz6UZIvugiZBFOJt2d8J3IQPwmLRJvxofgPUHNirxHAHs/ygefJPrjj4Sbv6SE4s8ZMXg8NQGVay6DlzQkrg64MjUGf6qtwN8IH18VFeJPhJnPCTefFeXhU2mwCnLxYV4u4S8Hr+fn4KW8LDySk467+HtdSUia4W/dxd+2jdu7uL+bv2E776P28gJCTCHaKorRWVqK7tJyo61pqipDl0xGMh811aMmP9cU43UheAT7eWOEoDJkctI0YHGo00Q29RFwRjsaDdSMEzameluMSUrrAhqBz0RXCwYJMqPtjWZ9irAzRTiZ6GpDDUHNw80ZLq4uyM1IN2Azxf4L/e2Y7m3GHD9zlv0XB5W1mNuV3bizkWDTSMBpxZYhaWG6sNBRj22D7QQaQsuKaUhmIgGOWuNorDpTciaW5obt7nFum+41ZitpdZTMz4KbDlMpXPCjbYIZmbXU1/bhUQbk/YQdQY9tzlIouLQ3B9lffjcnlycMUKnMw6G5IaNZOkpoObZpjPsmTRZj5cI5Tng5uWXaQI8qmqs2lYqD7ifcHJgdwpFNKtUwZqKkZIaS9katDTYSaW52zwyd3z0zaDQ21UXfEFOUfGwENlO1Sec2t2WfX27PXol8yjLtXIOyCct/Jo2ixHvpK5CTinlCzTxnFC1ZYUjxXoPUAFdEerkgxMMRIZ6OCHN347IrAt02IMphDUb9fLGXN+pOX1fs4QC6KitgY5ukTL6bFbAx0VIEJKO1oRyimBIMHGyVvM/yt/HECYKLoMaGm5Na534DN4QhaW1kkjKOxKugY5mjFPotLc0/m6EkyndjJ/CzoqPcVxP42WJKLki4bHLZrECNTFP/DDQSrd9mwrx9V6KhLLE1NqZuFNcN5KyAjTQ2Jm8NYeYnF2psCC+Wj83Xod0XmqGUfVgmKGlrbLh5iFAjjc3T0aF4OTYMn+Wm4ym+vNM3rIMf/7dAT+WPcIOH/Gu8nBHE/0WlFAIpofytw/mbhRFeI9S6OyLGwwHtuUkYKUvDZGUyQTiJ908OGtNDEOFyGbKCXbCjswBnpvnyKpC/wKWozoiDigQu5fB7LDXgcFU8RhI9sLU0Egfq4nGmLwdXDBfgSkLK5QSWK8cIJwSMo4SQMwQQmaWkORGwCDpUGuFov5Lu5RJwCBsEHO2TRsY2VQlQBDBaFvTYmhj1scPDbcgR3FiOxUW4cqLc7LPPpSgr+eTI0Viyty2Dn61oqAKcliZH+wljB1REc6CMsFNoTFITNWnwWHeR8R3wcHGBr6sb3NdfioJobxxVAj+C3Mn+NFw7lYfvbWrC/csL2FZchk2NdejkzHcwS+apbHRxhrxjgC++mVlcv30Pbtq1DzONDWjNSueLsgfHl2axiy/qqyYm8cqtP8BsaRnC112GBD4HxQmxmKirwhgH6oa4EIwVpKEpyh8j2fGYKUnDSE48uhJDsVTB5zrMFwcaq3A5Z6d7q3KwOzHMPEs38ZmS87vRLgb4mCr3qnemLNnGYZhwY6L2eK/dK5MTYebngpgVuT88zMh9hJpfsBWsSB4ID8cDBBsDMwIZAYxAJjwCD68sP0zYeTQmBo8RZCSPyylYy2wfl9kpPmbF7CQtTTzbGDzHgVZA8yKB5oXEeLyUnIhXpKlJT8VrioIi2AhqpKWRvEe4eT83Ex9xQFY01O8Lc/CXsgK8wEF9gt+xMTMVybGRJiN3QmgwRuS3UZuPtvQIlIV5464jS/j1zXvxw52d+PD+y/G/P7gPf3zxDnz66K343a9uxydP34v3f/1z/O3d3+Dtx3+K+249gxd+9X0cW+7BmErYVKZiqaGYoFnA92w2tg+UYq41C9NVadjWWIyJsjwEOV4GV6eLkRhLsGqpRh2vP8LTzQCO/HB6XZ1wLf+fJxPC8HpiEN6JC8A7kQF4PzIY7ytUPMYXX8b64/dpUfhlciwq1nJS4+yMEBcHfDszCX+pKsdfCwvx57xsfCkzVE4qPlCEWFYG3iYIvJaRhV9nZeEB3pd3sP+JzARMUwayE9GTn0GI5/1FaGzLzkJnYR6aBchVxeioLUZbdQlaCNcdpSXoqq1ET0stOmsJOeXFGGusR31BPlw2boArwSaM91ZnYzWG2uoIJs3GVDROmJgbaMdUd4sJ4Z7ta+V6B2YILcph01NbBjkJT3axP889zX7qK9G+hcFuNJYVw8lhHZxdHI0Pz5bJMUwSiGSGGmu3MhtvGujCPIFGohINM11W8U0V01zqb8PyYAfmuH37cKdJ6LdtSE7GcjhWmHanWRbcKCRcQCNRBJMgRlCzpV/h5K0GXiQClwuLbWp9P7cfIbBou+Dm5OYxAz82+BjT1pgVgWWitng+iaBGBTYFW1Z9KhXnHMQJbhMEKfPx6S2Tpo9ASECka1UfRVwdXRzBsaVxqCaVDTRyOrb9b1RNfM9KaPi++dHzOyf7zi0OtZ+tzM+40cfD9ZvhY9NXEnN2ujbxHAek83IEXm7LNJqaRcLLJgKNzFHys1moT8YywWYztwlsltpzMFSVhLTAjXxpOiI+0AMRBJMQ+WNwgAxyc4Ufb84AdwcEbViDPn8/7OFLbzvhR6HftthaGyMEGeW1sU1R+w3YWOUXvoYbORRfCDZeOEFgOsFB9x9MUuxnORJLQ2OZpJS8zwYb43dDMSHfhJp/BhttlynKzkr8ddI+Clvbx8aGG2lsbC2N7XNja2wkWpZ8bwVsjKZGcCOoIeDcThHQSFtjHIcJLoKaC8O9zUyYg4YGDvnZqMr3quPwCthoedW/ZkVjY3xspLEh3MjH5tGIYDzJ7S9Gh+HjjCTj6NeokG6HS+FPaPF1dTepxv35Xxmw8fFEECWUv2+4D1+AlEDuC+SsJ5Hfsy0vCaMVaZiokmkyDVs6i1Aap1xGa5Ee5IwtHbm4ar6JsBMBnzUXoT4rjlDAF0oev9NyM7pivFDodRnK/NZiOD0Q141VEWwUmVRkTFFnlEiPQHLVeBkULq3cNiqFIIfiy1egRVqSMxOlK+Yoy69G8CJYsc1Rph9bgYo0NFq+Zroa187UGMhRX2lmtN/40QxZUKRtam2xo6munKgyIlPUQQLR8T7CUnc2+xRjfy9BjGBzvLeI0JKPHV0FCPdwMpmdPV0d+Wxs4O99GRI912FPZx6/RykOdmRiuSoCdy+34rstxbiqNB8/O7gdC62VGMvLx0RhBfpzCkyCve6qItx84AC+t2MPvr1zF244egSHNi9hrKEON+/fj0e+dRN2dXVz0uGBOEJoJu+VstgodOekYVdHDQ71NvLau7C5IhMn+mqxv6MM/WmhqA9xQTsHvs5oP7RF+aGdA2CLryN2h3jh2hAf3u8CGy/cynv9doKOirfKL+wu3qe6P+0EkrpHjVaGIk2N2vsov1gBml8KaggzRgQ0K63R0AhoKI8QZB6LjsKjURFGHou21h+LicITsTF4UuYmQozk6fg4o515hvAmDc1vVuR5As2LKQl4JS0RL6cKapLwW7YGaihvUN6WtoaDtIDmw4JskwbhQ8L+J2x/z0H6X+urcE9cOIo2bkReYiLSCE0BXp5IDPfHaHUeFmo5IWzMI1xGIM3bEddsHsELtx3Dnbs78doP9+K/v/Zj/K/3HsX/ePtZ/Mc7L+Jvb72If3vnLP73Zx9g30gPZlvK8Ox9t+DJe67jjL0ZPTlRGCtOw2xjETa1EpwacjBRqbp8WegrTEPQxkvhtfFiZMUFY1tHI7ZxgJ9srkALrznBx8tEUvGFj6qNa3GYgHp/fChejY7AexHhOBsRhNcJOZ/GEHIIq3fGR6JozRoEELiDONjfyt/hDxz4f5+Tiy/S0/AJIfC9lGS8bmpopeGhjDT8KDsT1xEADxJ4ljLjMZWdioF8aWbS0VacjtbcFPQSCnsKCDW5uWgvKUJvRTH6ygvRQjBr5H3dV0OoqatEd0MFeqtLMdFQg8WeLpRlZcJ5wwZT2iWG77PeFkFNqylw2UeIXB7uxhxhY5wQogzDM92NmOsluHSq5EItBmVS5X6tz/K4sdY6DDfXmHILg03VWBrqRWV+Fhw2roGrmyPqCXHzw308hwCmjuDTgS0TAwaE9JmmNAPPK7PUFM8xTbCa7qjDIj9TIu3NnNa7FR7ehs19jQZuTPQSoWKptx475EDMZ02tNDMCGtvRWCCjZWlqJFoWtCh8XIU4TxA0jhNEdgw1m74CGyuvjhySZd5SJJZMYCqyaVUi13nUR+cxSf8oCi8/vmkMl2+dxumtUzgkB+dNo6Y1QEOYsYt0Krx9N0HnAOFFGY1lqto7N0TAsULKD2+eIOCMYruAaG7w/K7pvnPzg+1na4oUFfV/WmPjaoNN9NmpmgQDNkst6StRTkmmtXLWSEOTQqjhurQ3jdLicFtLJkrjPRHrsw7xQe6I5AsvlEARSjAJ9NiIAFWDdnHmIKlcDevQ4umOPZzR7RDY2CKwoaxqbQQ2FAGNbZZStJQBGg6sJiMxRRFSpuQCt1smKStxn6KjjOZGLfuZwpnsa2tqDMywNctqua5imlcTXGywkfZGYoeDC2psc9SFOW3+QVtDudD0ZGttLoQas7yivbEdh02iPraCmts5OGiAMPlrKHf9gylKICP5GmzuJcB8rbEh1BBW7ie4KPuwbYIy9aK4Lqix5QEOcI8p8iEsDC/HROLdpBh8UF6KLRxUBB2+chh294Af4SbQwwXB3hT+tiH8TaWtiSDUhFICuM/H2REJ/l6WxqY8hbPNRN47hN/2EuSE+hBsNiIj1BXbOLAfGStHJn+7DA6O/aUp2Fafg93l0bhupAzF/utREe6JCvbdykFCFZKvHBc4WKYo23n4lEw+BBBpb64aLzfaG22TT40NNdLYyM9GWhjbh8YGGfWzIcaGHRtapI0RCEljIxOUfHIuH7X8cXSc9gt8tE1+OJZJq8I4ER8b4OfwfNIoHelIN+c5IPgZqyE08Jr6cnDVQgsyI/xNZmdfD+UMIdgQcILXX4rl2gxcOSwIKuOsPB3XzZThbz87iRvbCvDDLZxlDXBmWF2O62dmcJCzxi2dFegsTsZ4bQUaEhJwan4T7r3tDiyOT6GpohLj7R0YqahBdWw8Z/frEBPojgzeW/XxsehOi8NsWQaWq3OwvTYHm/lfLBTGYSInAhO5kZgtSsBYViQ6o/zRHROAAc74hwLccYz3/PXBvMeDvHAb7+3b+L/fEeBjMgsrSZ+0NUarqHuT95k0NveFh65qZ+6XhEpzGG7EQIwBGquVPCytDNtfrSwbiCHMCGoeNzATjce5/mRMNJ7k8pOEm6cFN3ExeFYmJwKONDTyp5HpSWDzQnICXibUmKKNqRbg/DYtyYDNGxmpq2Dz7oqm5oPcDHwkqOHg97vCHHxeXIC/NNXgexEBSLuYoB4Tj3R+VpiXB5JDPTHXlI+tTVmY5r0/WpmE5sxQpHmtxZGRWpy94zju3t2L72/vwS+v3Y1n7/42nv/5j/HcAw/h6Ucfxa8ffwK7Z6bRnBpvElue2TqAlx68BT/79gFsIsz0ZkRhvi7X1O6bbsjEUls56tMT4M2JoiuhpTAlhpPQCkzz/5zhf7nUUYXJlio0leQhNSYC/rzX5Gxccdkl2OTOCRrfEw8kRPO5D8eb4YF4KSYQ10cEIkdg4+yGUGcn3JKZZH6Dt5LT8EJSKh5PTMEv0lJxR2YKrs1IxDHu30OgWaRM5qdjpDgbw/ydRgmA7Xnp6KrIR09lIToIhW15meitKkNbWQFaeU19FSVoU2h2TQl6K0vQWVmMXoJDX00pRhuqMd3bgdSEGGwk2Hi4uiA+IhTjPe2YH+wykDHC76qq3VMyS5kq31YV77HWKoIMoUM+MISZKcKe9u+YHMRmgtBCP/sSSsba6rm9C0WczDnwN/Tm2NLWUIvFkT6jkZkmnEx0NZiCmtMEnZnuZsIRhQAz19tKqOrCfG8zP6cemwlA0txsGeo0PjcL3DbbXmPCwQU3mzlxkGlKuXDm+L9IYyO4Ufj33hWtjUBFcCPYEYgITgQl+wgrApsD493YM9KOQwSNQ9x3yNSn4vqcIqS4f1qmKhXmFMT0E2As7Y4t0vqoXMPxxTEDOFo+tiIGcrZM8dhhHjtkYGbnSAevx4rO2i+A4XFyQN7FdZVrkNPx4c3j2MvP2THRY2DnyJbJ8/sXR87N9TdbYOPzjYiK8rtxqCL+7EJj2rnNrZkGbKSdURi3lpdaOUgRbrZ25GBrewa2tKRhE6FnrjYRQ5ydJ/pvRAxnczFBnggjBIQQMII93ODvRpjhbN6fN6eX80Z4b1yHYocN2MaX604fN+xcgRojXN9FsFGxNjkT7+HNpugpG2zkVGzAhoOr4MYO/baBRnLU2wKdVbDhfoV/X+7njdPcrtDvC7U0q3DDvvK9uYbLStAnuLmWy7YDsUxR/xXY2JFRgpubLwAbmaIEMTbYaFlRUKsFMwk0tinKNkEJbAQ0JuswW7vCtwU20tpYYvstqL2X8tNQq5q3wMYyQdlmqJXil9LUyBSlZQ4y0toYjQ1faI9z1vZUWDhfbNF4JyUeH5UU41vyw7iMYOPtgGCCTYCrJwLcCalehBj+R8H8fUL4f4X5EHT4//m78791WI80wlcPZ2qj5amcVcrZPJsvW75YeZ4gziqLYr2MM/FhgkFrZjha8uJNaPhydToOEZq3ViUgL8DZOGGWh7sRLMpxw3QjwUTamEKcHiSoUAQxthlK1bgvp1wljQ3XBR8yRSnfzTXTlbh6qsJodCRXqcQC+0lbc6H25sJWEVZ2JJUKaipnjopvapuqe6uf4EaVwaUhEtzIgVjOxnIwVqTUGV6vTGa6LmU0PjpYisN9xTjA850ayMO1S62oTSU8rl9LYHSDD+HG09MNXuvWcGBKw9U85+m+Mhzq5jnGcvH3x47h/Tv246bpBhzrLsQdWyfwzI2X4+dnDhgH4zN8MV2zdysObFrkTLIPvfUtSIiMho+XN9w5+47x9EFNSjpi+QzIFyOF92iVwrkj+X+lhaMz1h/bK9NwxUAV7ljux77aNJxsL8T3ZjpwTX8tTnWU4mRXGQ6zz9H4QFzHZ0VayNuCvXFHECXQx8CMKdIaIKixirNKfkZRUVZjdiJA3x+iezHMAhoJlx8k6DzE/QIZmZgeEchEEWQoj0cLYCRaD8cTgpnYKCNPEXCeFtAQbNQ+Q1gzUMP2uYRY/IZw87w0NUlq5VcTj5d5jwtoXk1PwqupiTjL9nUCzVuZaQZq3s5KNSaoD/Oy8BHbjzkgf1qQjS9K8k3+mr+21OO7fHYyLllPqElECs8bxP8uLdwPs/W5WOJvN61SM5UJfAaS0ZUThizvSzDD3+6pbx/HL6/aj6uWlTeEA8ruvbjx+tvwnR/dixt/8EPMTU7zmcjBUFEGauK8UZ8ShFsOz+HDx+/CzTsm0JMXhd7SWIxUpnCSWYr86HBT48jdxRHV+RmYbeFgX5mJiepMjNcoWo4g1FKOaQ7kfbVVKEpKNMU3/Qg4cZQu3n+Hef/dyP/ultgwLAT6IXnDRvi6yJWAk8iUWNyflYwfpybh5tQ0XJuTjdOEkt0lWVguy8JiWTbmy/IwWZhFmMlFP3+nfkLgBOFlsJRQU86WsDLSVI3hhkrjMNxRno92Ak13dRl66wgytWWEH0JNdSkGGqtM/ach9h3vakVCbAQcHRzg6uSEJH7XIVM+QdqaUoxJ89LMfq2CmVqCTS3BppYgU2eAY4ZgMykzVGu9+exxmap6WozWZqhB8NNEuKkjnIbCTdnPeR93EqimCC1TXY0EmGaMdcjBuBaqR6Vj5/taDNwIbGa6G0zyu0WCzHxPExbZf3mow4SEK1vx8kALlPtmrrOG6w3YOSbo4fZ+aXFaCTcEh4lubBtQZuEWK7EfYcU2SQlw1MrEtE+ixHvDbatwc5Swsn2wkeChkg09OLYgjUwfTmwaIggpB45qWPUQYAQr/Ti5NGrKOSjE/MjcII7ODxn/nCOUE3x/mOSA3KZlRVwpvFx9JEfkwzMzaApvyg9n3/Qg9guAuH0nQUdlHI5b0VTn9y8Mn5vpbThbXZT1zdHYCGxm65PPLTSmnpcmxs5No2WjtWmVb43VbiHk7GjPxraOXNRkRyPUyxGRHOgi+MILJXwoRbgPBzxPNwfOSB3gxYfPzckRHiTwZM4eZjlw7yIobPd0tgCHsoODpUSAsxotRZjZJ6gh6OzmsgDnkB/BhnBz2ACOBw7zIZTGRnKC245z4D3uayXsU8mF074r4iMfG+W1UQI/ZRy2shAbZ2L2VZTUNex/DftcQxjSC/x6Qsl1K9oaG2xWNTWcscqfxpRUEMiwr212ulBLYy8boFHL/UZTIzOUWsFMsD9ulypfUEOxtTUSAzeElLvUEl4sB2JlZ1USM0WZyPTEWbGgRgBDYPkFRa0NMwIZ+dfY2hotC2weCfPF4xxsnomMwKuJMfi4MB8PZmQib/3F8PHeyP/VHQFuXvwv3RDI3yzAx3XFidgTIfytAjlb9XUmuDivR3FcOHqL0zFRlYaxCqUAyMNMVTxaEgPRXZSI5Y4Cy6mWUDBQFIlGws1gWTIW+KLeVhmHtlh3lIb7ID/UB4OFMYSIMlwzXmmgxDgIE0ZMRBRhQ2YoQY20NWqvnaqytDYCEQKOtqs91mvlvZHoWLXqZ2t7VAJBGh1bc2O0NTxGfWXy0jmMmYutPkfH6Fjts69F2w91ZprzyvR0YoTbxrmNUHOsvwTHegpNAU6VVjjMYy6f4UuXv08gZ8dBbi7w83CAJ6HR02EtqgkOJ/m9Tw2U4HA7r683E+/dvoh/f/Jy/PHBY3jyyhGc6svGrvo0bG8uwYHBHuzq7EI/B4iKvHykRCTBa+NGeKn2Fv8zXzdOLlz537m6I9LXF2n83zMJyoUE2tKIALQkh2OG/83R7mJ8d3M37tw2iO9PNeFAUQRuIczcNdaCh/cN466t7bixORtXhLjjO3wOZW5S4dYf8H6WpkZlPX5uzEyqUcZ7TiamiHDcL7MTt/+S8PLLUEtWtTIEm0fZ55HwUDzM/Vp+NCIMj7F9nPfjY5QnpZ0h4DxJoHk65mt5Ni6aABPDNmqljTZitDMEm+cJOPKjeUGamqRYAk0CXlkRaWnkT/Ma2zcykvFmJsGGcPMOweZ9QU1OJqEmC5/mZxuH+s8Kc/C7snx8WVqAf29pwq2EsZS1a5CalILEpGT4+Xgjic/XeGUeFqrSMVOtCLMUTNekYZLPQk9+HPKC3FERF8HZ8BBuOnYA37vycnz3W9/DD35wH3784wdx4tRVqCgpQVVOOgYq802x0a7sOJSHeWCwOANP3nUDnv/pzRivzUJTaiAmCC3JIT5w2bAOPi5OaC3JwWhNISZqCrivAKPVuRipysVQZQ5GuD7XUYPpthrCRh5q0+KRxXdM5PpLEXTxRYi97FLkOjsh280HEc7uvGccEcX36hh/owPF2diSn4ytZTnYUVNMmMk1MDNXkY8pLi/IV4UyXVWKbl77EAFwnADTSdAaqSnBUG0JequKMKpkelUl6CeU9FYWYYCtgKaHrZyJB2rK2KcWfXVlBKEaQkQ3EngvOHK8cHVwRG4qQbG3HSMEy16ef6i+gnAjkGlYAZs6AyuCqBECksBnghAz3lKLAV6foGqG+63j+DvwmhqKMpETH4Z4TsZLM+IxP9RpHJOHCUuz8p0Z7TGankluE8wsDXYZzc00wWfraDeWhzuxaaCV0sJ1LStqqh7bRtuxNNCETYSYrSNt2EJYWSa8CHTkbyOokYlKmYUVsq0cOFoWUAgwdqpswohy2ii/TRdUPVwws5vHCnAOTvaYdp/MThOdOL00YuQQgebEwiCOEWR2D7eY/dp2lMBzxfKY2Wf3P7NlnOtDOLk4hGPzBBWeXyYzmaIkxnwmkxZF0VeHZYYi3Bwh2Eh7o8riKt+gHDknBDXcvnd64PyhpYlzc/2txsfm/3hJBdt5eKQqcRVsBDACG1vkbyPNjSDHaHC4f0tzOnZ2F6CAL+MA942I8OUsXoOehyt8OTPwcHU0qfmlqfFQJltHrvOlG8mXwnCAD3YTGGSO+mewMUBD+LgQbAQ0dtI+OxuxwEYFMk1GYorlZ6MimSqQ+TXYKMeN6klZpqivHYiN1kZQcwHYXOu/AjZcvo6Q8s9gIzGZhwk2RrhPYuewUai3wOZC0XaTjI8QY4sNNQIdgY18a+zyCbZ/zT+AzYVQc4GK34hMUCFfh3jfz4HLKoBpFb2UCUpiwrwpghwLdII5Sw7E43xRPx0Zhpf54v0wKx2/Jdy0errA1WM9/Pif+krzxvVgwmuwl5PJYxNIcA308oSfOwGWg2iw8zqUJYWjryQFs3ypz9dlYLk5B3vaM7CvPR97+kqxr49g0J2P0xN16C1KQHlKFDL4+QVh3ujKCEVVlCfKowJQGOqBzS1ZUGHKw91ZJqrotIEGK6pJ5h1BiDQvam2TktHWcJuAQyAi+LHNVDaICEKuIchImyKNi46XNsaAjaBmBVbs47Ws447wOuxlwY2BqJX9Wj5C8Dreq6gpOQ9nG6dlFeq8drIOxwlzJlvySCGO8zOPDJdhd1cpgjdcytmxg6mU7uWh3CEbkOS7EYeVQJBAtL+9EAfbU/H8jWP4y0M7cO6JPfjdPfO4b181nr5iDIc7skxm52tmRzBQkglHzsI3XnQZPAk0/vxvAvjf+HPZj8+LP58bPz6P0Xw2swP9UZ+cSIlDZVQQ+tLjsLWxCOOlqWhL8sd3Z1pw53gVlqO9cFNjHh7c3o4fERy/X5+J054bcCefXYGMQrllIv1ZmAUvPxNgE2QEM8Z/ZkUesIGG95lMS8a8ZMCGEEN4seDGXraA5nHO0B+jPBETgaeiI/4Bap6JjbI0MoQWQY1ZJsz8Ji52BWbi8XyCgEbOwnF4WZoaiqBGWprfGhNUIs5S3spKNUDzdmYq3su2oEbyMQHHmKCkrSlUtuFc/LEkD/+ttRnf5veIX3cpMhKSkRmTjGBPTyTxWZppLME2wvwswWa6JhVTbKeq0zFSloqewiRUJYYhhv9zor8vinlt9aUV+PmP78eDP3sQrXWNSODvVp2VjI4iQkEFwaQsG+MVeWhIjkRhOCdi26fx1uM/wemFPlQnB5uIU+eN6/i/OqExLw395TkYKs8m2BRhrJaTh4ps9JZmoKeE11CTjwGCzkBVAWY44E9w8B+qK0dneSEa+F2TOUEJ2+CMYBc3+BBsovkOHCfQbS7NxmRJKmYrczHLa5oqy8IMr2ma8DVO2Bkr5TYCz2BxDgYJVz0FGZisK8VgZQGlEGMNFQSMGgw3VmCooQyDtdxXU45BfvZIQyUGuH+4pdpcyzCho4vHjBI8lgZ7Ec/7ymnDRrhudEQh4XOipxUTCt2u53ECJMLJpHxaBtoJG5wscHmCgGNDjUTamlGCUm9VMborCg3YCHzUjvJzu6v5O9WXmuN3TA1gM2FF2+f7W7FtvNf47dhFM2XaWmQrLY2gRknrlgg2i72KkJLWpgmzXbUGaCTTndUGaha5PNtVY8xSm3rqTSvtjZ23RmBjl1GwyytIBDnSnKgYpmDGllObRlfBZo8KbhJcJFpXK5g5MiOfHAty1B6fHzDLBye7cHi62yyrz5UEnFMEHSURlEZHpik7qkuwI9OWCSmfHSLwDHPfgIGcU1tncJIiv5v93KfcOEc2jZ8/tEiw6Wv5JvnY+N3YWxx9dro26dym5gxjipJIO2NrbrQuU5S9vr0jGzs5G82K8oaf2wZjmgj0cjPaGU++sN34IvVwcoCHsmU6bIC7k5NJuOS/5hIzcO4hRMgUZQONnIlth+J/1tgo3FtQc5CQspqsT3DDbbYoG7ExSRFaDNz4SCy4OUmgscK+V8DGzx1XEjisiCiBjdeKxsYLVxOArvW3geZrE5TKKkiskG8PfIuy6jCsluezTU+2lsaGG2lrbE3N12BD4czJqg3lb8xPEhMJtQI3tilKQPNjmZ8IK4Ia+dVYKv+vo6Bsh2G1BmhkjuKyMUlx+YGIEDxEgBHU/JLrv+KM6FFFmoSG4XEOcC/EBhs/my/LCrEpKMBAqXuAC3y9XRDE/yvIywHBfDGHeLoi1MMdfqohtXEDAhzXITPCB13lyZjhrH4r75NtrVnY2paN7c2p2N+Vj70Cm55i7KjnSz43GjkRAQjm/eFwyUUmk2pmsCeqk0JQEuGFungfHFIU0lQZjhAijhAWpOWR+UgaFUU+CUSsZctnRkBiA8oJOe5K68JWmhwbUmzNi+DkqrFyU0xT2hodJ8CxIUf7BUKCIGlvbDCytTZXT1SY80qDZIOTAEdy3Uw1Lp9Qgr4cY8K6YqiC5yMA8Zrl86PMxSfHKnFksBKp/nw+HNYjiAAS7O5qylUEe6zDzn7C0lQjjnaV4QSB6lenuvDnh3bh3x7bjqdOV+Inyzn48kfb8Natm/H4VVP49lQ1rhzhi7o4HmGOa+G0fg283Vx5Xg+ez53/mwcC+BwF83kKdXdGJH/3BIJpHu+r5vQklAcHoTs3A62cZdelxxDAGvHtwQrc2JqL65sycRu/y10dufhWoj9u8XPBvYTwX3DQ0T0oU+gvpKEh6NxP+YXuLe77ZTiBhveX5CHCzUOEF4HMrwgFj0hTExnJey4ST6gVyEQSYmRqiiLIEF4kTwpoCDGCGa0biKH8Wn40sdEWzMjsZFpLQ/NiUgJeMqLlOLxEsJGG5uVkQg3lbGoSXktPNPI6v/ubK5oaQc17bD9cAZpP8jLxWX42PifUfFGUiz9wAP9bWT7+3lSHM/y+ERvWIDU2EXmxqQjmb50cHYzp1mJsayYAEGomK5MwVZWC0bJETFalc9BPxVBFFoYIFk05KcgK80cs30fTPZ341V0/wpl9u3mucDTmphpAGSjNRF9RugFWaUGbs2OQHeyByfpCvPf4vfje6b3wc1oPh3VrTF6pNoLFAIGjl/27izPQXZKBwap89PFcPToXgaerOBMDBI4BwkM3IW1QAz0BYaq9Ec38vsFOjlCKBx9XB0TyPTnG772tvoRwlYmZ6hzMVedjvqYAc4Sm2bpCzNQVY6a+GFN1RZgmHIwTEkb5/Sa4faqpHLPygSEkjLdUUSoJFAKbEszJh4XQMVJfjvHWWgskOgkCHfWEjDJejyKPWhDF+0waG5V0KclOxtbpIcz2tVmmpeZqTPL8sz2EhBGFYhMsCBlj/KwJnrO3uggjTZVmWeYqLQ/y3Iv9bVgw2pcOY7KSOWuGUCMz0wKBRcuCm81DHaavgEclCbSs65YfjcxcS4Qp+dYs8jgrYV8TtvE6tg13sE8LNvU2cBv7EWIWeuqsdcrWIYWIW743qhAuuFErsBHEKB+NYEetwMYk+pPD70S3BTbsc5jAcZjwITDZP96xCjJ7R9uwf6yD+3oMzEhOrsCN+hnwIbxIY3Nq0dLWSJNzjNAjPxxFWqlVLp1Ty5OWw7GJxBrAvql+EyouqDmxWVFUE0ZzY1USH7KXzx8m2BAKz9aYkgrfALDJj/O5cbAs7ux8Q8pKVFTqqunJOAivhHpLc2ODzZZ2ObFlIymEMOPMF7SnE1+oTnAhyLiogKI0NZzNu3Pd1WEd3BwdTF4Cj3UXo5z7dnPmsovwIZj5Z7CxRWCzn32ksZHYEVGWWFFR8rO50JHYAhsl77sQbCyNzRnClPxsVqOifNkKblY0NjbYXEcwkbbGhhrJhRob2xxlOwyrVpRgRhDzX4GNfGpWc9astAZwuCy5I9R/1bfmQm2NoEby4xD51ijU24oyEdAof43EhhobbEwklPxqJCuAI5FZyoDNiubmYan+wwQ2nB1HBXLGG4h3EyPwV87EroqOQqTs7fxefoQazfylBVAb4OqMEHdHxPK3KIgPQ3NhMiab+bJrysWmpgxsaUrBjs487FTV744ivvxy0JAehYJgZ7SlBiNk/aUI4MsqnICUFu7PGawX0oK9UBYfhOJgJ4zkh+KWrS04MZyPfd3Z2N+fh6MEm4Nd2TjUnUOIUU6YdAMzAhnVgDo9YkGNtl01UY5rpipxYiAfR1RZm8cKTNQKbtRq33GKIOmEoImDt8ou6ByXs1U/aWGk3bluutoAjcBFICOo0X6BzRWEGu27UiYtikxRx4Z4vbxmRTddOVqJq8cr2Udam1xcMV6G48PcPt2AmpQIOK9by+fGC6FuMhfJHHUx+qpicGamHqc68nCmIR4PbanGvzx4CJ/9dBPu252H+3cW45UzfXj3u9O4b08l7tlciZ9va8GPtrThUG8VgckLbpdJG+SIQIJNiJcXwvQZngQdLwIPn9NA9w38/R2RxOcmmf9DrJczYgjySSE+yA/3RF2EOwYImjePN+GB+UbclOJHMHeDciXdH+CD+3mfqor8Lwg2vyIYPRwiZ3TrHnuA99qDEt1vvM9+RRB/mKDzqLQyBB2BzBMEmScJNk/JZ8a0K5oZI5F4hiCj5Wdiv9bS/DouGs+tSgxhJgbPr8CNWU6II8xIOyOTE1uCjeRVmZ/kTyOoIeS8KfMT5W05C2ek4p3MVLyflY4PstPxYXYaPuUg/zvCzZcrSel+T/ljaQ6+KsnGv7TU4Ri/Z/jG9UhPTEN2fBqCCYkJEf4Yrc0ivJdgqSkbY+XxBJpkAzdjBP7xqgxMNxQSTIoIFLnoyE+jpKAhMw7tBenGZNNHMOkoSEMf4aSfMkwo0XJnURp6VFeqKg/lcUFoyozGLSf3I57P+zr+zwKAToKXIKa/Mt9IU24yBggavfqswnT0mJpU2eivsMCmozCb583g/jx0VRahpSTHOEFbk9KNiAn0w2R1KRYbSjFSnY3p2jxMVedioUGRWQKaQn4nJeUknBB4pgg4c80VXK/gdyTYNJdhhMAz2lCCSW6bbq/GBPeP8nyLBAWFR080VhAS6gkehBQujxMyRpsqjJ+MtCNKKeHA39mVY0hlPifZo6p71GJ8aSYJK1PtdezLtrMWEx215lxy5h1uFDBVYZZQMsLl6U71o7SzT1e9qZs0L+0K+853EzwIOAvyneGyYEd1oqSVWRKwEJbkQ7N1tMtkG9410U9YacUywcaUWehuxvaRbm5TZFSTyWOzZaDZiLQfqsy9qqEZbceO8U7CECFHvjaEmp3cLzOUAMaqDWW1y72NZrta9dvH4xQZJdmp8PGRduyf0DZCzawFOUfn+gzACGgEN/snOriPx0x2WdDD/se5T/13DDSa7TpO5imT/M9ET1nh42e2TeOqnbPGkVlh6nIwPr40DuXCMVBDwDlEOaIsxbNDOMr24Pzw+aObJ8/tnBw8W62SCv/Hw71XNDb9pdFn5xqSzhFiCDYyOQlu5FMjoEnnDDzdtJtbrYgpgc4mgk18sBtcOVNULSF3F8ILid+F4kwxYOO0AW4EHVcHVYveCOeNlyCLoLPV1xd7CBPb+VL9B7BZ0dbYGhtFRynjsDQ1+z0tB+J/1tjYBTJVbuGYj5eBGfnbWOYoCvuoMKZ8bGyNjcBGSfkM3EiDswI2Jsybfa6l2FBzoUhjY8K85WcTYIkchwUzttbG9q+R382qpmYFaAQ23ye0WE7D8rHxNUn5Lsw4bIONNDUSlVG4VxmHuc2EdxNofhYeZOTnAhoOMgIby2n4a3+bByKV+MwyPdl+NpZ/jQU2ksfDOLBw328i/fF2fCg+y0vEz3PTUbzOAWFuXsbs5OfhDR93f4KrB7xlXnS6FEkRHmgtS8ZwfTYmqtMwW5GM7fVZ2N1ZgJ7CGJQnhSI9zA9hHg5wW7sGGZFBmOZLLtjZEf4urmjii/2aLf0YrsxGip8TSqJ9UBHqhB0Nybh+qoJwkEtIKMOhPlXLzscZAYK0IGPcx237Owg9HRxMCNhKknewK9f44iiHjaqAnx4rIkiUGLlqqty0MgdJjKmI4GTnutExx9ke7s0yECJRePm1vA45AivxnwBKGiLBj0QaI9vpWBFUZ8asPDdH+rINNB0ngJ0aKDZgpBw8R3nuy0eLjYPx6ZEKzsrT4bDmUnhLo+LuTLjhbHndJahLCyRQlOFHXRl4sDUZr/C6/uPevXj6ynb8cCENz53pxU0DSXjpygE8eqQZt4xk47sjVbi2rwL7GgiUnM1WJUTB13kdB4UN8PfwINj4IcYnEOHensYJ3N97IwLlHO62ESGu6xHotob/yRoEcoIS4HQZAhx5XZddhNakSNzRXYbborxxX4g3fsV78DHeew/ynn2Q99xDwVwPCcJjxtTE+4v3268ilCMpiEAThEe4/gjvv0d5fz1BqDbC++9JAo6BGAGMJIrLlGcINc/GEGIozxJqfh1nyXPxkqhVeT4xmiATjRcSYggycXiJAPNiYqwRLb/E9pXkeJyVpoaw81qapaGRyJ9GQPOuNDWZafggK5VQI21NOj7Jy8CnvPc/L8jCH4oJNLZw4P9raT7+2lyHE4S5uPXrkZGQhtS4VAQQGFOjg7HYVoLlxky+I/Mw2yBfsyTCQIpxpB/n8yG4GanMJKykYqg8C5N1uZioJWAUJKKH8DJUTighPI1U5mG8phB9xRnoKkxFdzFhh2DSW0oh6DRkRHMy4AYfVytlQAzfGd3S8hA0usvy0FaUiRbCUidhrJ3LbXnpaCMYdBZlYbCqCD2EIGluukuzTIkOmWjk1BvO96Yb39cevCei+I6ZbqrBDMFktCGfk5ZibO6ownRdAb+bQs/LMcXl5a5qLLQTSmoLsKmjGrMEmkW2C53VmGoqI+xxwtNehZm2Skw0lRpnZuPQTPCYJ4xMtlQSemqwRKjQttmuOhNlo2gmf09nbHRYDw9+z2YC2RRBZZJwIqCYJ5RM8NgxQRPBRv4ts4SWqbZqzPC8ggzt1/oct893N2CZwDLJz9A+Ofnq8yZ4jZv7W7DAPtPsu4n7thNidIz6bR3uwDyXVYJgJ4FjM0FHmpllHiPZSvjZNqgIpy4sdrE/92/ldjsxnwpnyp9GEVLbuE3+NzJPSWy/GrWCF4mgRuYoW5NjQ88hwsbRhSHjUGyXaFAG4h3Dcj5uMuHeEjkSS45vGiKgKHJKJRzkjKycOCqUqRBuFeFswLb+egNAxwg6AiKd89iiFUIuuDHmqZWoKkVRyUSlvDYSVRNXnpvD7HN08xhO75jBvtn+87sme89tHu4yYPON0NgUJQbcOFgWc3a+IfkcweW8DTRGBDXKq0HQ2dSYhM0tApxMo7HZ3J6DhFCCjdM6Q/quro4GbFzdBDjKiqnq0AIb7lMWSScHODquQfyGyzBHsNkd4G38bGyw2cab2WhqfC0fGyXqE9iYwpgyR1EENP8V2BitDeFEJinLr8bLZB9eBRuCj+08bMK+CS6rYMN1gY20NXa49/UElguBxpih2BptDcWGGqOl4edYYGOFwap+zveCvAk1XDZAQ2Er7cyt7G+3AhuJyQUSaGlsTEI+gozR2HDwuEsmKGlruG+1NhTXlbvGaGoIMtLUrGprKKsFL20tjaCGojIKv+K2hyWR3BcVzEGHM+KwMLzAAev1mEC8lxaFs5zJDbu7cJBz46xfJg21rvBzczLOhX4e+m8JsxwEK9KisaWLg/pINa6abMB8UwGSAlwRTcgL9/NDsLcXAry8kccZc3VmIrx5H4Tx/9rWV4OrZmvRmOyHgigflMT4oiHWG0d7inDlaIkxFZ0ZrcEZwszpoWJjJpK2RloZS772q7FDsA92ZxlQUbi3TFnHh/JwfDAPNyzWmm2H+7JwalSJ8/IM1Bi/Fy5rn91XQGOHlmv5+hlCw3SV+UxFRClySp+rCCtBjWBGQKXr0z7bpKXCmtL6SJNzxUgxhdsJODJvXT1ehU0txfDcyOdGmV7lt8T732ftJWgjPLzWW4Y/NiThi6pofFAZjv9xyybcv6MM92wuwMs3TGFXpT+u7k3Ggwc7sb82FmPpYehLjERdqBcGsqMxWZmF6qQIBLtwxrvxMj6bTgji/5gZHYWC+BhkEjKzo0OQzfsgk/dNJqE2M9QXmbwHU4P8kMR7Lj7QH2kunHTwXr0/OghPhvjh2agQPB0ZjMcj5HgegEd5Hz4Ryn2Elcd4n+neenQFZh7n+pPGvBRuQGZVeA8+FRluZBVmCDmWhBv5NaHmOVviCDOU5+MJMyvyG8KNoObFhFi8THk1MR6vSFuTGGfkFcpvV6DmbEoC3pCj8Iq8mZ6Md9JTDNRI3s9MIdwk46PsVJNd+HOCwBds/1iUiz8X5xmw+RPB5m9lBfjKgE0Qki5bj+yYVGTEpRuwyYgNJ9hwUK/PwALhZn5FllrzMEfwH69MIdikmmdjoiabEEOQqUjBcJXaDIxW5mK4PI9Qk0/gzcJAmUxQaYT+HCNdRRnoL89FPwFnqCofWfwfnDeshzMni2PdzehTn5IMdPI620tyCTV5qMtMQntxDloLs0zbWZRjwq5bCG69Zbno5We2F2fyuDwM1pYhxt/PgI1qw0Xy3dJXWWwga6gml6CVb8xOck6ebSzBXFMJFgk3882EFQKO2gVBS30hNhN2JuqLCCt1mCXQjBGEprh/sasG4w3FmCTgLHZyn6CGYLLU24BFws18ezUBpBbLHMzlDOzLMUTFKb3d3dBZVYhthAuBymh9CQd3AUabcdKVX8tEW7kBGoGL2lmef1waJEUvETYMyPAzBDsCHK1v7mvCZGOp+VyZgpYFNYSQ6dZK4+SrOlAqdinti+30qwR8m/sJMDzHtiFlGlYNJ0EOr2eQfQk1NqQYrcuKw7B8VkwV7rFO7OB5dirMW+anFS2N/Gx0jMKr9/J72sBjw42S+Snx3kFChiqDS/au5K/ZTrixgeXgLI/n9gOEm9NbxgzcaJtgZ884YYtyVBFU3C4tzlFpegg2AhzjfLyJ4EKAMp9HiFIiwdNbJgzY2GHiB2cGDOQo942d/+bUlkkcmB88Tyg8t9jXcrY6P+sb4Dy8AjZDFXFnF5vSzm1pzyLYWJqZrZwRC2C2tGUYjc0WQo2W5W+z3JrBmzoZccEucHfZAC8CjfxqXAk4boIbgo27o6OBGpmmVPfD1dEBTo7rELH+UgzzQdrJAd0GGxtupLExYMN1k4FY5igCjck+vOJfs+pnQzFAI20N5RhhxuSyWRXLifgUIeYUl1UM04R2E0D+QWNDsfLYWKHe0tjIFCWYuS6AUCNNzYpYYONpIqIEOCqfYION5U8jsPE2YCMR1Hw/xDI72VBjgIatqeRNYJGmxtbWrCblkxgHTT/8WEDD7bb5SWBjl00wzsIcZO4zoBNoHIUfivra5PSrFXmE8jBFs2fJIxzcHonhbFuz5chI/Ib7XokNwnupMfiiPBvXcbbuexln7/z9Fbbv77rWZBpO4Mw9IyYU2QkRiOZv5b3mIjRkJ/JlnI7CME/E8n+L53VHBQUixNcHwV5eJu18blKsMT358H6IC/TArv4KnCAAlEa4oyDGDzk8tjM7EkcHKwkqCumuwOmBMpwhUJzqtxyFjUaG61oWZNhQYzkWW6apywkRMkcZcxOPOzNG4JAJiMvafuVE2eo+hW1LrArcctrNw3WEmCt5jGBECQGv1rn4mSrhcN1MDeGkhOBTZNZVs0qiUPKrJ2RyKjZh4ddMVZltdvTW/rZUAk0OjvflGtg5M1qG/SP1CON97EPY9yc0BngTbDZcijqCznu1mfif5aH4a7EfPs71xFd7O3D3WC5OtcTgW5PF2N0Sjy0VwTjenoLDnTnoz45CS0IYykLcUZvog8H8ONSGeKInPQ716bHwc1K+k0sQzXs2h/dGAaEiPyYcufGRyCcY5BESipPjUERgKEyMQl5cJPISE1DD+2KnrzeeTYzBq4TgV+Mi8EJcGJ6JIeAYyAnBMwTop3jvPM7lRwk0T/D8TxBunpRw+SlpZwg5Rgg5BmBMay0/swI0v2b7HOU3MZF4PpYgw2uwJIoAI4ihEGpeTJDE4CVe0yu8p16VyUkaGspvCTKCGbVnUxLxBmH6LQENl99KS8bbBJq3CTbvZqTgfaOxSTXmJ2XU/Tg7Bb/LSyPYpBFsMvAngsBfCDZ/IeB8Rbj515IC/K2jEYf4HeM3bEBabArSkzLgz98nkb/FfFsFtrUWEmyysdicg/mGLNPO1mVhppbwUpaIucYcLKkeWE0GJhuyMagIwuoc4yw8WJqJQYLLNMFBUU2DZRlGBkozjKZmpKqAz1gWhqoLkBkTBocN67B+7aV46hd347o982jMisNAbSk6SvPRWZZv/G7airIN1KjtUQ6Zgky0c7mrNBddFdourVAOJptrEcv3seuGtXDnOzya/2dfZanxmRmqyiXg5BJeKvi+L8ayoKShBEOEr6k6gkxHlQGb2cZizLeWYcqY3AqwqbMa080EIIKOCjjO8veRTPD7zbYSOtqrDNhMNZdjiTAyThiaECgRNHqqi+Dt4kiwcYCPhzv668uwm4O+Ck8KhJZ6GgxwzBOeFnrrMSENkqCG4DPeVI5dhINlAo00MJJZwQ5ljtcuP5hFAs8Wbt8iUw/hYam73oCGAGOagCbTkc4vTYugZFXrIiGo7JnoWQWb7TzfnvEeAzjS2Cx21lr+MxTVjdJxijKSBscqr9Bp1lXvSWUQFHWk+lB7uF3nV/0ohWVr21ZBFUXmp93G/NRNGCIkse8egsmOoSYcJNAo7Hv3KMFoQj45vcZv5hhhZ/dIKw4RWq7cNoGTm4ZNX5mjjKZGZifCjExRghut6ziFiNvamiOEHDkRC7QkljPzAE4sjRuNjSKoBDcnlNNmuvf8nsnec5v6W87WfZMS9PWXSmOTavLYyL9GWhm1KqEgyNlGoNnenm1CvbV9a3sWb+gMviyd4eK41oCNh7szHwwCjrQ3zgIbAg4HMmeZopwohBs3x/XGgbjB2xPbA32Mhuafw73/E9hwhi+xgcYWW1Oj6CjVjjJQQ7gR1BzjfhtsTvJ8p3xcCTauMHWjjEnKdh62weaCrMMEG5mi5FNjnIb/E9h4GL8atQIaW27h9/lOoMxPlnwNNn74AWFmVVND0PkBt10INBeaoUzuGgM2Mkf54x72lbZGUGM0NoKY8K/Bxg7vVivtjHwbHjTaGcGMNeA8xoHmcc2kuc2YA6I4c47lDDpa5oFIDjDhHBxC8HZKNF/uiXiVL7MWN1d4r78Yfl4b4OuyFrEEkqKEUAMyfZUFxpEvlVDltu5S+LjwJeTKwdmNg7WbG/zcXRHC/y7U3QVR/C1TCTUqteHruoEDaCCOjdfiQH8RcgI2IjvUHWl+GzFWmY6DBJ4jfQKUElyjzMOEgasFJwQFaWVk9pHY5iBBjsk5Q4iQFkX+L/KHOdyZZRx+r5CTMCFIJqEbZmsJFaU4zb6CFR0rERjJkVjH6xj51qifSfrH9gSBRyJfHRW21LKyH8sfR3Wr5G+jyCnBkI4XDOm4ayatPDoH2jMIWLo2haHz8whTp2ebkRrqDY8Nawg2bqYel7fLOqRdejFeKIrH/10Zin8p9sXv873xYW82bmtNwmKhP7bXxmJXayp2NyVhV3U0NldEY7wkAR1pYRjKi0VPTiR6M8LRGu6FmdwEHOCsebAgCXlR/vAihLpefBGCN66D97qL4bn+IspauFI8KL6cdPi5rUWg81r485lN4EB3kvfKq+kEg7hQvJEQjlcpgpvnY8MJIqF4VnDDe+sZ3kdPCXZ4Xz2tdQmX1f7agIslz8UQXgQxbH8tWdn2vIBmRV6IjcSLAhqCzUuErZcJMbZYMEMhiL2ibYQcrZ81pidCTWIcziYlmOU3U3ndhJs3CTZvp1qamnclGcmWpsaATSo+oXxKsBHUfJmfjj8UZuLPBIK/SApz8TdlHS4uwF+7mrCP3zdq3WVIS0pBSlo6vPj+SSLwadDe0lKARcLL1o5ibGrOMzJPgBkrT8J8fRamatIxzXaSoDPF7bNtRYQGAkxpOmY4sI/IwbgiHUN8DhTSvdBCYGgoJvwUGL+bvqI0wlAe0iKD4bhxPdbwv7z59D688fCdaMmJQ2tRFtpLCCyUzvJ8rmejY0WDo1bSQrjpIvy0Emqk4RksL+Z6AUI83eGpoqzODkiMjsR0WxN6Cgk+RekYqc5Hd0G6uYaJaoWVFxp/msXWSmxqrzRgM9NQZDQ5mzoqsdBWzuvPw2K7AKYCMy1l2NxTR9ApJTiUGVOVabsJHASc+RaeQ0kFCShzXXVoL8s1iQcdOTFWZueR5ipsHWrjcXXYTAhRBNEcAUjOuUuDzVjqbzQwM688NuyzJKAhvGwymplmIzp2hvCjflqf4WdKG7KJcLSJ59TArSrb0jIJbJSkzgaRnYQKAY7JP8OBfqGrxoTQyxy1Y7QTe6f6sMhjt0nLQvhSxe65Nl4zoUQJ7gRD8rfZzc/QeVXcUiYlabG2DTWbJH3KZ7N1sMnkstlD2FAOG5Okj+1BaXYIV8u81q0Eu52CpUkCkECGkLK9v2F1eRfPZzsVq48NLWrlUyM5NNm9GimlY7RPjsTaJ2BSHh2TtdiATZ8xj0ljI4dmaZWOcFlaG/0WKscgjQ0B5/z+mb5zc71N3xywKUoMMnlsNrVknFtuyzJRUXaYt4mMakjB5sZUPrhcbkwx1bxVqG2pPQ+hXhvhyJmmpythRtFQBBkPihsfElcnR7gQcpyc18NFJikHB3gRdrw508hj/20czAUx/zmPzdfOw1ZRzH+EG1sOcp+BG0KMncvGTtan5HyrZRX4GZcTWKxQb4V9E264/Qp+lg01NtioZtQ1FEVFqT6UMUMJalYch+Vboyrfq4n5LgAbk69GWpsLoEZyG0UgY8xOK2Bzu2DnAr8atcZ5mKCidYV4/4j9f8x+qzWhbL+a8ADcH0GYiVDivSAodNsWo6ER1ISFGJPAY1xXTajHCTxP8qVsBh4jnHlrgOHsWSaBZ2Mj8EpCEF5PisDHmbH4C2ePj2VlIH/NZYSaS+Hn6cD/2gllydGcxZWgkzO9wpgowo4f3BX9xhejO393D09P+HpKS+OOYFMI1QNR/M4x/A2UgVq2896SZJyZrCPYFGNBaeKr09GbH4WtrYSNsRpcLmgYLca1kzUUOQNX4Ay3SUtzjFAhrYhARutXT1kFKbUubY40JAfa03G4S6BRYoBGYGNrTwQtgh+dw2h4CCC2WUnnUzi3+gp87EgoaXBO9CsnjvLaKHQ8l+csxbEVnxzLfMXrIoCc6svHlaNlJreNTFqWVqmEn1OBQ9255poU/n0V+3Qm+8Odg6Svlwe8eb97eTkgfM2l+GVaFP7voij8z/wQ/DXXFx9XxeD2mhjMlwZje308dvHZ3MtJxZ66VMzlh2GuNAmdSUHooWwuz8RkYQKGsiMxkR+DOcLOzqps/iaVaE+PQk6YH8IJLwm+Tkj2ckSynzeiJT7eCHDYCG+ZGPn8KhdOCgHoJgLMq0mReDc+DG/EheA1As7L0cF4KToELxBmfhMTThghrEgLw3vsOW6zxezjfWXLC9LArLZfg4yBGW6TvEiQeUlZceOj8RLhRmK22VAj7YxgxmhoCDGKdlqBmtdkdkoWzCQTZpK4nGDA5m1pa7jt3fRky6dGQqj5KCuNkrICNan4koP37yl/Ks7CXzjo/7U4F18Rav6FIPAvWm+vxVE+n4mK5IuKRmCAP9zcnZCWEIlZDvIL9dkGYAQzgpoFQo60NWqX26TNsUoizLLPYls+AaCQ79ASzDcWYLldVbuLCTWpGCUAjVZnYLaxENOECDkSj5RnY6g0zQBBHJ8nhw3r4eXmgCmCxJ9ffdiUY6hMi0VrSRa6KvLQX1NizFJGc8PvIc1Nd3kBmvMzTMmFHk5M2otyCEQZaCX4BPE59XByMlnEkyMjMVpXg4GKAvSU5xrTVSdhb4CwNMBr6S3OMM7Cm9pr+B0ssFmQfw2BZo4wJqCRBneiLo8DbQu3lRPkijHTVErwqcYy4WWB7XhzCWY7q9ifcEORxkZmorbSHILNGlN1O8TPD0rAJy2LNDUzzeUEpHKj3RDYbCYgSCuy3CtQaOAyAYDAsVO+Mh21BmIEONou6NH6loFWTLdWGICRBkjHz3fyu3TVYpc0IgQJmYYEOzIpGZMQ4cZADuFGfe3lWX4POQVv5vdc7K3nddZZ4dIzqvk0aI5d5HXsn+g1ILWqHVoxKQlwZPYxYMN1QYUyEUukNTlM2UOo2UU42kFQOkAoOjY3aCBEkU522LcgRbCi7YIVmZq0TfuV18aGGG2XaFn9BTTar+PkeHzltimTWkBgJYdiJeg7vTxpkvcJcI4tjBjNjX4P+dtImyUzGwHn/L7p3nObh9rP1hR8QxL0CWz6S+NMHpullozzApod3XlGtGzy1ghq6pWnJJHrMlNlY3NHvsmnsH7NxRzcrCyYghpPxw3wIG0ra6SzDTYyR23ki3P9BnitXYNEhzXYzAdUifdsM9TXGhvCDZf3clkaG1MQ0+fr6KjVfDZcVg6bI1w2UEMx2hqKWgts3Ag2bjhNWFE0lK2xUXSUwMaGGom0NZYpytLUCGquDVBklOvX2hqCzQ3sY8CGy0ZTI3PUBWDzHQKPqaPDwVwg8z3uk7bGNkMZqGErsLHDvC3xN8Uv7wyVOcoP94QH4sdq5TgctlLJm/Dyc26/n3AjDc2DhJWHJOGEGoocNh9eab922AzBU+wjlb8GnF+bmTRn0FExeIGD0gsclDRIvRTjh7fiQ/BRWgy+yIrBv1bk4F4OADnr1hkH1yBKFP+PVF5HDAdD1QFTSL87Z3nS1nl6uMDdwxXe7gozphAMg3x8EBochLDQMHi4ehNsPEyiscuHSkxm3hNDlTg1WonLxypwpNcyJZ0cJkRMlmE/4eRwn+UMfMVKIUz5qsipV0BxinL1hDQn2i7TUL6BmGsmq4zWxs45I0iRCUiQIq2N8XshWAiEpP2RJkg+MQKdI905BmxsEJLIjGSDzcmBXAMsAplreI2nh6yq49cQwHQdJ3otsJFm51if6kWprlSpcXg2Ts/tmTjC7/0jQt0tBI6gDRuMlkvmKG8PJwSsuxRXhXjj30pT8d9zI/GvucH4c3Ek7imNxEJJOHbWJGFffRr2NmZhV206pnNCsKzEcGXJ6EkNwkJpCsazozBMsOnPDENfeghmSxIxU5CAbTU5uHamBx2pIehKC0NXahTaM5OQp3xChN8oZze4b9gId16Pk7MTctwccUdUCF6M8MfbscF4PSYIb8QE47eRQXg1hoATE0YoIcDwXnuR99NLUYQU3mO6pwQ7Wn6RACMNzIVwI22M2a97bwVopJmxQUZQI3ixRev2NgHNKtQYsLGg5mxKPN4g2LyeJLgh0BBm7Pa9jDQDNe+mJ61qaj5gK7D5NNcyPwlsJH8ozMBfirONtuavJYKaAnxVloe/leXgP1qqcT/hasnTH81hMfDlRM3fzRl5sVHY1tvESV+u0dhMy9RUlUa4yTemqKWWAg78eSvamnSCgLQxBB+K+mxuLsBkherxsT/3zRjJx1RtHsYJEuPVBSYaaY4ANFZfgAgfFzgQOsM5eapKD8PHT92Dq7ZPojEvxZQyaC5KRwtBREnwOssIMPweEmlwJM0FmZQMNOdmoC2f4FNVBF++U+Uq4Mv3dnpEFIaqq9BDoBtrrUZXWb7R7owoD011ITp4/t7SLGM+micwC1hmmooJNhUGbGSKkklqrIbf02wrN7W0thFE5GC8mYP/5t46jLPvXLf8ayqx2Eng0cBOAGjIS4fz+ks5drggLCjQ5JJZJAwtE2y28neWNkQOyYIQgYWARP4t0tgYLcpIp6lcLc2NTEUCHMHNpp4mU+5A5qlpaZp4nJ1fRgO0NCsasGWG2jXaaUBEIhOVti32qBZUnQEagc1mXu88tylPjfx9BDbqJzONqmxLe6NjBUfypRHkqNU5VfxyJ4Fk/3Q3P6uVIKHaUYS0gUbuqzd+MfumpC2SdqaH8NGG7QQxJetTuLfARBqZg5OdlhZmyspPY8K5Nw0bSNF+Qc/OwSa2LQZktE19paWx5fTSsDmH9p9aGoVCv6WxkU+PwOYYRTAjbY1MUaooLsCR1sbkvVF25Kne89tHOs4t9jadrc5N++Y4D49UJZxdakk/t7kl7fz2zmzs6MzFNsKLZEt7NpZbCTL1BBrK9sYMbG/j9u4SJAR5wmHNJXAzTsIOhBppZQQ1jnw5EmpcNsCZ+xQG7u7AWQZf5N7r15nMlxMCGz8fbOdL3STr83I2taP2EDiksdlLUNn7TzBzgNuMKYrLEmlrjlBUTuEYxSqCKaCxSyrIcdiDLeGG55UJSnI5l6WtuUpCUFE9KKt8gvLYCGrkZ7Mi/l9ra6Sl+Zafpa0xlbwN2FB4nBLxyVnYDulWxNNtwV74Pl9At4f4GBHQ2CYoG2buYP87CEF3EmDkU3OXQMZAjVLUrzgMUxQBdZ+ghpDzC67/koBhgIaw83C4olAss9Oj0tAQaJ6KCrN8HbjNmAcIMKszau57ngORta5Zt2pGBeGt2BC8nxSFzzNi8PeCRPyBL/R9vNaIyy5BgKsjZ/Lr4cP/1sfJGT6crXq5EGwoHioNwIHQW7Wj3D3h6+EBfx9XijuCQ4IRHBwKbw6YKrmxvYdg0l+Ew7zPTnGAV66X44SMo4SMQ10ZOD0s5+AcHO6Vj0y58ZO5YtjyeZEpR9BwhXxierK4zXLMvYJQIbiwzEHal21AQ8cY0w9F2y0zUYkJCbd8b3JNnpmreax8b3RulW5QWLcASEAkh1/53ghydLz2C5YEP7ZpSucXRF05zGsYLMZVMkONc53nOUFgk1ntqvEqHO/OxVX8vk905uOJymxErVljNCQh7i7wc3XlwLIW464O+LIyF/+eG4q/5QTgb/n8L8tjsa8oEjsrk7CbEwzlBNpVn4mp3AiTvXlZz2ZNCjaXJ2EiK4ywk4qWGHf0ZYSil3DTEu2FRULPt+d7CZUN/E1b0ZcVi9K4AFSnRCCD92+EoxO8NyhbuBtcCaq5no68f73xXIgv3uD99Dbh5c3oYLwSFYyXCccvCXoIKy9FRxJ2InCW+1/kffVSDFveV8/znnuB6y9qnfKS+sZFcJkt5cUYAg3lFULLq/GEmDjCC0XLL1NWIYbyWmIcJZ7gQiGwmNZsi+M6oYbbJAKb19nvnVRLS6P2PTkLE2zeJ9h8mJGMjwzUyASVjt/lpOJ3uSn4gvLH/DT8pSAdXxVnUTLxVUkm/lqWi79wgP9zeS7+XJWDrxrK8XnXAHYlZ8Dz4kvhx9+qODbOFCgVsCy3FWGh0QKa+YYc4zysLNzzBJ55gs9UbQYm+N8sEnRMy21LBJvZWr1jiwgv3C4wIvxLkzMjuKkkADUSHJoK0VOWDl+X9XDi+zSK75aiOL47Tizj+Xu/Z0K4eyryCDPZlBz0VhYa85Q0Nl3lhUZ700FIacpX5FQWBqqtzMB17OPn5coJCv9/vr+z+R8M1VaiWTWfeNxQbTl6ywvQX1mE0bpy9BGeRutKMdFYhjEC11B1vtHATPEaJ+t4zY1FlGJCTAmhppgwQiAgSMw1l5o6VjK3GFMMoWZ5sNGEh89x/xaVHyCINPLanDasgwufh4jgAOwY78F2QsdCJ0Gkt4F9BTYVBmikdVFIslo5BM+zz1YChExPi131RmuyJJOUhIAhx+VtA62EoBoDSNLMHJjkAC0zC6FBn6N+cvw1MDLYQtAg2FBmpFnqtOpAyUwlR+It7L97knAiyGqv5me3ElQUKUWgGOngZ9cbbZ7MZ9LKGHMOjz2o+k6EksMECi3vGuY5R9tMa0U49fKzm6DyCCbzMMHmyEqyPiXo2zvaTrgR5AhqBDnarjw20uR04ABhQ3KQ16Z2z4iOlzlKeW0suJE2R+3xeeW7GTDnkQ/PMq/5AI87vTyGk0tjJgOx5VDcw+vjufkdTm2eMOtyJt432U/pPU85R2j8hmhsVCsqzufGkYq4s0tNqee2tKadlz/N1tZMbKNsb8sy2pmtBJ0tTZnYWseXqnLZ1Cfxhq1AQUIYHC692EQ8KXeNFx8OT74gnbns6Lqe1E3g4WDo5qiQbyXrWw8PzjYCL7sYnZz97wwMwC4OggKZ3YIaTxejrdnBB20vQWUvIUU1o/7RBCVtzQrcsBXcKMxbctyAzUp1bwKMoqFOE0RssLGjoqxyChbUGL8aiqnwzW3XcL9kNSKKYmtsBDRWtmE7KZ9VTsHW0limKAtujIaGs+8fUG7nACH5IcHGTsL3w1A/C2aMhsbX+NPcRbCxNTT3hFhQoyKXlj+NhEBDiHmQ8kBIAB4i3DwSEYRHFa3CgUY+NMaPxoBNqBELasKMP8OqeUAza/Z5nttfWBlwXiHcvB4Tgo+SI/H7zFj8S14c/pwVgQe4XLr2Mg56l5moCW/O7H1cPODLgc/XeQM8pakjnHpxMPQi3AhsvD284cvfMsDPCUGB/gj1D+IxG5AWE4CjE804pWrXPQQJAo40GcpRowzD8puRI6/AQaBwlcxAK5oXmYYsE5HMQXk43pdjNDbSoNwwW23Axo5qss1FAh/LXJRL2Mk0sKN1bT8zakUqqd81PI9aHSs4ssK0i43WR74xMiHJhKXrsM1VEvWx/GoqTJ/jvfm4ZkQwVoa9fdk4MVKK072ErpEKKLfNVTz3Td35eKoyEY+nRqCIs36fjZciWNFmCqfn71njuBGvFqfh37MD8XeCzb/mheCd4jhckx6IbWUx2N6Ugm11ydhZl4FNJYmYr0jEYlU8DrflYjonFMNp/vz+5ZgvT8R2DqDjhfFoJNi0x/thODuCx2YS6towWpKKNP/1aM2MQkV8qCmU6bdxvUm+6MHryfXciO9w4vIk78ffRoQTbKLwOqHmldhQ3ivheIX3lQUxkXiVUPMqAfslaf4ukBcFQGZZzukRpvDiy1x/VUDD4yS/JcTY8ioH1d9KEiygOSt4iY/F6wlxeENgs9Jqm9o3CTKrkpxoSVKiAZp301LwLtv3BTWpifggNQkfZwpsCDiEmw+lscm2zFBf5KfgD5K8FHzFgd6Yngg3fynJwl9LC/AXAsOfKzPwb3Ul+KCiAp0y2xDw/Vw9UcxrmuMgrnIigppNzTI75RJulPfL8rWZqc00sHMh8Eiro/XFJoJNXQ6WWopMq0KW0zVyAyg0lbznGoowX5eHacJPO+8LRaC6cBKZER+O6nRCbGcpfv/So4SPbLQVpaFfPjnVRYScfHQRcCxzlBXa3V9TxrbI+NvIHNVbXYjG4mz4cULipu9EwM6OjzIlC/qrCD5lReivKEFfeREGKou5XIThmlIK9xH2FKU0VFNolkd4rgU5BNfyuuuV26oES52VWO6uotRgF2FmS289plvLMFFXiDm2Cj2WpkN+K/MtZdhBgKjgf7N+zVo4Orsgju81hVtvIxQIZKZb5dyr3DCNmCQoqaikCkxOEo6kRdlBAJhuKoOinaQp2cl1+bzIBCSNibbJqVcOy7NN5dgnCOlrxlJXnYEPOyJph7QtA5amZhcHdcGMtDkS44PDc9jr2mdMWoSa7YPt2DXSZQCAA705XucTHOwiSMjEpDw0u4wWpXUVMGQe2icxodc9xiQl+FNG4EMECIGNakQJcq7cOmlARuYpQcrXYCKtyxDP1cGxudEAkLYdIohIy6N1gY1MWTpGWh8Bj8xbJxXGvdLH9OM+aX2u3TVrKokrBFxOzfp9bK3N5ctTpt030cffq+P8nrFugk3z2ercjG9AHpuVIpjDBJvZ2vhzC/WJ5wk32NYuZ2FCDeHGJOfrSMfmduW0ScZyezIfshjsHCjjrCADvhsvw4bLLjLaGfnYSIymxnUdXJ0tTY2yDjs7UORE7LQR/usuQRNfnjuC/LGHAKPil9LY7JE5isvGx4Ygso+AIrCxHYZtuFG4txUVZYV4W1Cj/DWW07ANN1YRTMGNbYoi1HC7VU7B0tjYYCPIuYp9rvZxxbV+rkZbc4NMT2pX4EZgY4u0Nd/mvlvY58LwbqOxEdQE+eIHoUrA53MB2Piswo22C2gssPEzUCMtjcBGYiKgwgONpsZKtKeoJwtsHpKWJkJ+NBbUGLDhticilTMkxDgHP80BROYnOQavQo0tXDczZ/Z5hcu/jaXEheHNuFB8kBCML1LC8Ge+NP+QFoy3itIxJk3cpZfAjRDjTRD1U0kFLyf4OxNkNNNzlwnKhcJl7vdS7hv+P4G+rggJ8OPMKxT+Hk4oTQ3D8YlGHOu28rwoAur4gPxj8oxpSOYgOfIqskiQcdW45bAroLDMS7lGayIIsf1bbHPU4a4Mo72RqUpgIznUmW72C4J0PgHNwY40c5z8ZS4EHfWzRPlrygyoyCdHGhu10uBIa2NDjbQ6uibBlvoKcKRZunGm1gDOyVFlT+Y19lD6CnF0uACXjxfjlo5cPJoTgYdig9Dl6wuPdRcZSFQEiJ+bA1LWXoqfp0Xgf7LPv2cE49+yw/CXvGg8nBmCnfmB2F6fiu01adhF2cfBc1sdn8vaFBzuLsJCaRymiqKwv7OQn89ZK/uMFsSiNyMMdRFuaEvwQV9GIDZXZ2A4KxLzfH4XK7PQm5OEKP5/HgRYXzn+89nMdt2AGwnqj0YE4jnea68QXl6JDuF9E0Y4CcdZQvGrvO+kpXmBQPxSrKBHmj/2I8SsgoyE/bX+ahwhiPLb2CjCDUUQcwHY2CJNzFnCjdHUxBNmEr6GGkHMhcuSt+Rbk5yEt1OSKUkW1FDeowhsPkhLwkdsP11xFv4kO82EeH+Uk4zPclPxeT6F9/kfigkyhTn4l8I8/K0wH38rzse/lGbj7+U5+EtZLn5XV4lb+LnJl1wEf09X+Lu5oSgpGksccLc2E0yqCS512VhoyDX+NYtNuZiqTjPLc/Vfg41AR8n7RsuSDcxIJpXrpjSZ/TMJRgUEIkuma/MwWcl3cmc52grT4LZhHTxcXFCUnoSW/ESTD+ezFx4y/iZt/A5dZdkUOQtno7s8zzIlUaozElEQF446wtxCTyum22vRwb4t5fnwNBp3J1P+Jich2pQeUMh3D4Gmr0omLZVlKDFgo3w4A5UK464yYDNSV4yxhlKM18sMVYJFQoWiu2YINoqUspyIlY243PgITckPR74pA42Y76gw5p2JxmICRr0ZwBWht+4ygY0zUuIjjIOu4ESOvSoiuVcaEg78ghxVzJYZSeeQD84mAoogRo7AxoS0AjUCHTusWoAjh+UtXfXY2tNogQ37qK/8a+waTmr3TvSsmqkETvKfubA8ggBHyxJphw5MDRBkOqA6T3vkqyP4IOAIbHZweQcBzdaYyLdFQKPfYdX/hZBjwrFX8tLsmySscb/lG8PvTrHNRra5yQKjFnNOQYugR3AjYBHYCGbUal0lGfT5cjDWOfYT2rTdhh67r23mOrE4hMsJUoqUOrbJipiSv43td2O3/N7n90/1n9vc32pMUd+IBH1Fqu5dFnN2c2v6uZ1dOef39OZhS2s6lppSDdjIv2a5NRVzTUmYbU3GYmcGltoy+ICmYKk9H+N8oKM5aK/bIIcvgouBmvWEm7VGW+OpkgorYKP9DpyVeq29CHXst9XfBzu83IyGZoe3M3azNULAMCUVCCDyr1GSPhtubKiRmGzDFMtx2GvFBGU5DRstjZ+HgRpLU2MDjaWtUXi3MUWZZZmjXI3DsJ1l2PapUWtkxRRlNDZcVs6am9l+RyHeF4CNMUOFWDlqZIr6gYAmRIAjoBHY+OBO7te2H7KV+UnaGhtoLnQWtjU1vyDkmOgntg9y/VfhIXiMA8ojghpuf4x9FXIrB2GJNDVWSK00NZYj5wty0pRfg8wA0tIkUuIJNpz5/TYhgoNIOAeLMLwVF4wP40PwWSIBJykUn+YmY6enG9zXroEbBz9XNw6ABBhfT2f4uVBcZZZyhRe3G7BhX0/CjQ8BNJD/W4ifL8KCghDIgaCnPAXHRipxlAP9FaNyBrYcbOXrspcQIifgk0PFxjQlEBF8KIrJaE/YR4BypDvTwImWtf/G+VrjZKx1O1+MDS5qBS5y7JVGR7CjPtqnVvu0/RrCkiDoUGeagRqJ4EVAZZdzkL+MWhM9JdDSdbE1uWzkD9StzMgEGq5fNVaBY4SaE4PFOEGwkV/N4TECzkQBvtuSiYcILvdEBKBBkWcbLoE3od6bv18QwSaEk4QrogLwH3nx+Dt///+WHoFzWWF4JzMIN6X7Yrk4FpsqUrGzIhEnCYiHO/KxpToZ2xs4aJYlUOIwnBnIa6vFTg6s7XHe2NVShK6kQHTE+2BbQyY2VybjUEsBdpdnYDDaF5trCpDi5wWXNZcYDZynmzNyKdeEh0LFLR8NCcNT4Sp1EI4nY5UdOMb41LzGe+tsfDR+o0gp3jPS+r3Ke+u3hBdpddRq3RatGyHY/DY2GmfjYiyJj11dfo1Ao1bw8hpF7YUA8zXIfC2CGYk0Ncb8ZKBGLSEnNQkfEAI+ykg2GptPslLweVYaviDYfJaTgi9yUvFFXjq+LMzAHwsz8VVhNv5WQrApzce/Fufh78UZ+NfSXLxdmoef1ZRgjt8jdv0aBPP/8nF3REl6DPYNNGFLXR42CWhqCDEEzs0t+djE33+aYDNZmcLt6ZiqUpHMDGN6Gq9I4ztUkVN5pjL3WFk6t6s/wadGJiy+Wwk0YwQegc3OniqTrVjPoaeTM0ozU03+mhH2/eSlh7GHs/sWAlpfdYGBmw45EpfloVd+N8avJhOV6QnIiQpCMYFBZqvJ9ho0lOTAzcGCJWls8pJjTU2mkYYqHlvMyWsRlytNTadR1XiqVmg24aWtFkO1RSbMeoqgoER3k41lxvQyXl9sQsUXFO3URPBRjpteAgbXFf6tgXppxdl4U0+diZTaQ2jZTjjL5Ltr47r1HCuckcVrObpp3GgwZMqRb4qiiWbblW+mBeMEKJmFBBzKkSOgkalJrZIECnQkdtSToEbOu9v6m7CDIi3FXjnzclkaGkUoKeRaQKJr1bad/GxBzfYRK5OwZLa9ylTvlo+JwEeAs4Xn0Ll3jVilESSCJQGScQrmORXRZIs0N3IIluZlK3+b3cPNBk4U4XSAoHPFtgmTd0brAhGJop702wlI1NeKgOoxfQQ8Mj1pn0BJ+7RNpigdp30qpSAgEgwdITipGKa0PIIhG34k0gAped8e/h7ytxHQWLWj+HsR2PaMEYYIfUfmeD6CDdvzhMAVjc03BGxK5GNTEXd2U2PKue0dWed3dGYRbNKw1JiK5eZ0bOOLeJkQo4ioxXY+cO25WGrJwqb6BD68CaS1WrRXZ3Mwc8UGziYcndcRbAg3LuuN741q4qhelLMjhVCz0YEDJGc8Ndy/LcgP273dsU3Owz5WSYXVBH1yGibcmDpRK1Bjg400NQr1Vu4ahXhbod6WxuakTE8CGn+r2KVxFGZrAY0FNXIWvpawco0/oYZyTYBldrqWItOTxAYao6khwFiJ+SyoufkCqPkuoUZgY4QzXJOMj/Bisgpzv8DmjhWIEdDYGpo7uV9ioCYsYNX89DNpacIDcF+E5VNjaWosqJFPjZLryZ/mkQhBDYGGIi2NMT2xVdSTgOY5DiyS3xiYieTM2fJtMG0CIScpHK8kEGbiIggzEXgzNty0b8WF4z0OPh/GR+Lj+Ch8mB7H/8MFDuvWwt3TAwH8nT1lkvJ0NOYnDch6IQpsfLROgPHydCf4eBBsvBBCeA0LDjQ1p/YMVuPGze04TnhRtJAy+h4VDBAajkhrQ5g52JVhJdCjGP8ZmZMoV02UYXdLIvenc5/Cu0twzXQFgaPQyBVjAiLLuVdaGwGOYMc2N6kV0Mi8JQ3NtTOVuGlTvTnvVZNlhJA8qwSDYEWaGIpgxnYwFsRIm3TDPGdn3cp8nGG2C8zkH6TCnbr+w4QomcsOtmfh+EARThBwjvQSyAg2p8cLcc9gGX6UFomdTuuQsfZi+LP1JQz6cWAJ4YzZf8NlmOH9/x7h5wtC5leJIQZsvsoJxyNxftiXForF8iRsqYjH6f5CXDfBQaExA1urU7GnKZvbk7CTy1f0V+Aw4eVUTwWOtHIGnRuN2YIYHO8uxf7mLFzVV4Ht3DYS5YE9DcXI4r3rtO4SEwTgS1DNJpxuJ9hs4zO41cMF2/m/bvNxxVa2e11dcZuPH54JDcJvo2PxSnQU7ytL+/cq77mzhB9LExhhliWv8r47y/vq9YRobtf612AjeDFaGEli/NettDKJcXgrKZ4AE4+3kwk4XH87JRHvKIw7JcGIli2RtibZwIxEYPMB1z/OTCHQWGDzaVYqPs9MwpeZiYQbgg0B5/e5GfhzXhb+mp+FrwrS8ZfSDPylLAN/L8nEvxIO3izPw61FKThcnYeOxGhErl/P/4q/k8dGlKRGYi/BZn93NbZ3EHwINYIZC2xyOCnMN9FS2m6W65TbJhtT1VkEGkWgFhB4sijZBJpcTFTw+JocTBNyjMNwdQa6ciLQX5iA4ugA+BFCIny8UVeQjXI+w9Ja/P2T10yV6e7SbIJHAfoq89BVrlDvXLQR2AZqiiklphBlX02pAR6Bj8oYVOemcuLJyScnKXqWi9MSTeHI/upiS2tTUWjqM402CnbKzbnGmyt5riIM1hSaz5P5S0nxJCO1xZRC43sjABmoyiGAqNRCqQEHaW22EGb2DDVhmb+ZQGWBkCAfE2k2Evk+dNrogA0bN6CMwLl3vJdjThWhxIoiEiBt6q7lcbVGg2P7vQhClnjeZZPrpt60EvnJKK+MYGaXtC+EDTkyL/G4Ley3lcsasHUuHb+T1yET12b5/JiBvc/4yyhkW60+R/l3lnke+d7IF0eh3NIG7SbgGJBhK02N9pkIp7l+7BWc8bMUsi14ENhIQyW4ssO1v3buJaRMKV+NzE2CEGlfBDgyZQluVFpBGh9pcJSXxtKy6DxyItY5dD4beCTapvbKrRMmZ80B9t9POarop9kBnFwaxUH56PDatF05cA4RbuRLo4zEit6Sr81RgpBgR7+rIqVOLo0rHPz8ztHOc7Nd9Wer878JpqgVsJEparktw4CNoEZws40vZgtsMrC9kaBTn4xl+dy05xF60rHcFI/j00WYbUtCdrwX/Agiyq/gxIfE0Xm9gRiBjR4a+djIgVh5bIIIMUHr16LKcR22BvthJ8Fjq7cqfRNsvPjSvABs9lMOrYCN8tUYsKGYpHwr2hr51ZgSCkbcCDUK76YEyFF4BWq47Qq+lC2oEczIUVj+NW4EHEKNRCHdghfCiAEZW1ZgxpZbgpRxeEVTI4dhI5bW5jYu3xaglmBjop68TZSTEUKM7U/zIwKOgMY4CBNc7iW0WI7C/paDsGAmMshqCTwPCGoIMgrhflhAExGIxyIt05NAxtbUPEMxUENR1Inxp+FA86JMAWxtOUtgOSstDWdubxJm3mG/dznovM1j3uQA9RaX34uLxfscdN7ljHSr50Y4rud/6OqGAEJLEH9HgY0bQcaDM3sbbHw9+HLk/+vFgVqmFX8vb4T6+VJ8kBjmjyNDlYSWIpxc0XgIHA72ZOMgYeCIoGS82CpxQMhQGQSjeZkoNdmBT66UQ9A+O2PwacLM4b5sAoW1fpTnEcxIEyOQscxZpUbLo23KJGxMVwQmO/PwVdPlpgSDoq8U8i2RFsbkyaEIXKSJOdCZaUxlCjEX5Gi73U/7T40QrIaV+K8AhzqycEwVzQdLCFsFOMrvcXyE18Lv/v2+UhxODkX9+kuRTahX/S0vgoI/wSaUEuTogNaNl+FXsQF4jQPZ25Fe+CDGC18mh3CwjsWN8SHYURiLhbIYHOhIx3eW+GJuzcTu+jRsLUvAZFowbhiuxen2Atwy2oDjDXnYmh+Nw/XZ2FEaj71VKTjVXYhbphpwtDYdk/E+2M2BKZ9AvnHNRQZsVBAxxcMTtXymyv09UcTnpZz3bGVUAKrCfdHE697r44Of+/vipdBIvBVJEIkkwPD+eZX3mkDmt1yWrC5HW8tvJAhmeP8JaOJjeQ8KbCw/mjfZvsn2LQGNWackcltSLOEmlmBDwEmKwzts3zFAY4mtmTFgk5po1t/jAC2HYZmgPjFgsyKEmY+zE/BpTiI+J+x8npuGL7PT8WfKV7mEmqJ0/JVg87fiNHxVlo2Xi/KxO9gLC9nR2MYBrZnnDV8nsHE2BYBLUyKxmQP4Uj1/5/YiAzFqJTu6itkWYFtHMZaapZ3JwkKDoCbDgI3MTlNVMlkVEnzyMVoq7U4WRsrSMVyehsGSFPQRqPoINU0poagjEOfHhSEzOhRFyTHIU523X9yF3z7+CwILgaKuxJQKkN9LX1U+xhorDMDI36avqhDdci4uzeN6ATqKM9HOfSVpcZa7AMFGmtc6wp2S/an/UF2ZgSPBzHA9z1un7QVcL+S6QKmIwFNmsvr2Vxca8OklVKkO1Uh9MT+/1JRTGK0vMoAjCFPOH/nXbCbUbO2pNfAjM9POoWbjvxLP+2zDunVwcXZCI6Fqz1gPtvc0Yo7HCTQER4qkEuAYDYpx9m0zvjMzreUGTiSCoN3sKy2PNCPKA6PwdLU7uG8rwWW7yR3TQkhRLhsBSbsBKGu9A0fmBgykyDfHNmVJMyMnZrNMuNlMONrC65CGRj4n2m7563Ry4FfkEAGDwHB4ph8HxrvNtcj0I02NWpmGbAiRKFLp4IRCuQU1cvoVkAiEmo1o+8HJDvaTw3Arj1HIN7/HQKMxb23jtQtubEhSq3VpcKTtkcPyIYLTnokO/mZtBlL2so+gRddphZy3GG2RREBjlVcYMAAoyFErsJHGRrJvvPv8rrEuk6BPzsPfCLApSw4yYLOokgrNqeetLMNp2KJEfHxhLjelYVdHNnZyhrrcmmwl6+vIwVJrCqmvHJs5O02J8YDThkvhxJmMi4MDnJyUmG8jYYaDIR8aI45r4bzmUpSlxBKYqjEVH4YZDoTbvNyxXQ7DMkVpVs8ZonLZ7CfkHPBRJJTlJHyIAHRhCQXL9GT51Fi+NN4mX40xPQlm+EK+QkCzAjMXOgpbkU9WcUvjHExQMaYngQ2XbT8a4yTMdWlnJKtAQ4i5VSAj05NgRj41BBcT8RRohXJLZHYSxNwp8xP73BXiTbDxxo/DLCdhIyHyp5HpKQA/D/dfdRD+5UqemgfCgkz9HYVxS4yWhnAjeZKi5GiWg3CoARqZndRaJqdw4+ApmNFMWmaA1wg1b8VE4Z1IaWk4GCVywIkPxZv8P97iS/MNtq8nhOFtws6HMZF4Jy0WewhuTmvWwd2JA7CrC/w9nQguTia821OaGg83wowrvBQdxf/Qh0CqbX4qwujvh0AuFyVHEF4UxVRMkCjH/vZ0HOxSGYQio+kQFFw+UUJQyTLAoZBvwchpmYwEMZRrZipx9XSFqet0hsCjfoqgunFTPYHDCgM/1pNlgEYmJsGNLQIeyQlpcXjOowSog90ZVm0pnltZiY2JSX40K7AizYzWbZAxsMN1aWok6mOghtulsTml65QprZfnHyrBob58q0o5wUah7Nf2l+E7hI3xzGikuTshxd8HSmboxd9H/hoCikAOmIWXXozvRQfjqSg/PB3ujKeDnfAs79XHlDoghPd9cjB2VyRgsTIS35qrxpnBIhxqzsR2gs0egsuRhnScbM7Cd8f40s3mrD7FHycbc3FFB+FOcMnn93h7Nq7ur8Sptlx8e7INebzXNxBsPFwcEOrujiiCaQwhNZptpIcHQvlfB/KaA1zXI4VAuzM6Cg9GhRFswvFuDOFD4EIRxAhubLB5jRBjy+vx0VZLEeAIWtS+kRDNbdF4m2DzXnIC3k2KN+07RlsjUxTBhn0FNFo3cLMCNQIZAYwFN4nWOiHnI277MD2Bkmg0NbYIbj7MTcLHuYQaaWzy0/B7tl/lpRvn4T8WZeIv+TlsC/FwViranZxQyvfThMw+hRmoSohEhMNGBBlnW0fe1wSbtipsaijApqY8Ay7S1ghkbKDRukLBtSyZrc3i5LAQSwSaCQKMNDfjFYRMQo1MUWMV/Cwl6ytNxxQhYloaEMJWNyGnMS+R8JGM7Gg/3HH9SfzHlx9hebgfzYXZRoMySEiVCG7GCB0CDZmdxpqqDOConlR7cZbJPDzWXIFKwp3r+jWrpqjG4hxTTFLHCFQmWqStqTDVuSWWczIhjOeWCG5UzmCsqcLAUK+ckisLDegIrsbZp78yBz1lmcZ0JJCZbC4hLNRiW3+DCd1WOPfO4VYsc7CM5LvbcaMDXJwc0V1XiWMLYzgw1k0Yqlw1R0kENgIYRekIOuSkKyAR0Cxxn/xZpB2RZkSmH+XQ0bpk22AjzyWNi3xjerHcU4MdvBbLdNNplhXNJViQ6UxiO/QqqsuUNZhQwr02s2wJoWOCgMLrMdeizyZMbJfGiNeyg+1eOQ4TaBS6LaCx/VsENgrTFoToM3cNyflXPjUK01YJBOWakRZGRS1lxmo2YCMR5Gzr4/UPNKwCkoBGMKPvI5iR6UnApH3SjOm7mzIM3G+XUND3M2HehBbVmDoyL5jpNa0BM0Kevf/IwqDRSCnsW87E/N7n9031GbD5xpiiBDbjVQnGx2Zbe+b57R2Z2NycQoCxnIe3d+Ry1pGLLXIebk/Cts4M7OwpRGWCLyJc1yA/OQypHBCDCRa+fDF78cXsRvp35cxPhS9V2duDy+7S4lx6EdIDfDiQkRbzUjHFl6hU3Mpfs8vbBXu5vM/MBleARv41BmQ8rQzDBBrjT8OZpKKeVAfqJPvIMVggI6ARzFyYn+ZKgo1g5noOzgrjNj40ghlCjIl2ClzR0qzAjAU0KyanFZhRqQRTLsEAjeUcrPw0txNY7iC4XOgcbPxntF3L0tLI5MT+d7O9i33uDvHBTwg294auCPv/PMzfyH0UO5Rb2YQlMj9JUyNH4ccIMqsOwpSnBDYrQKP8NM9x2wsxghrLadM4bFLk+/BKVAhnzBEcXCIJNFF4OyYab7B9TZobgsxr8SEEGkve4PJbMf8/5v4y2JLrTvcGBUWHmZlxH2ZmZmZmrDpVp5i5SiUmyyzZlmxLtsBiy2JZtuWyZLFkGdrdbrjd79wZxcRMTEyEnnmelSdL6vu+8/nqwz9W5krYuffOzPVbf4zAhwmReDvbgaNREfC7fjv8nN1MBEWQr7vRzkjT4Oshx2G2BFFf9fE/lGmFNzcC+V9FclYfxgGxuywd58YqcPtcjQEGQY3MUTcLSCZLOfgrMooQMVVuzESCE8tnppjLKlVQZTQuyl+jUG9pcwQvdy834gqP0b7Sxij0W9tsbY36ZXoyZi2K+gU6N02q6rdy1+TA5KqRNma6msfKJ+bLfDZK5id4EdxIY2ObpeRro2XLL8iqG3VlRiawCpwZLsWhXitk/exIsZELQ+W4a4IzvIZ8pPq5Ipiw7++uelFuBmwCVAjT0x0h/D3jbtyGQ/zvn4wJxhOhrngszAuPhfC+8nPDfYGuuBLqiXOZ0dhXk0SQK8BdU9U425nH9TTsLk/EhZ5iwksBbh0sx9nWbKwXROCsUv3nhuFyP3/T/mIca8/F/vosXBksw3x+DLJ4TW7OO3hNrojy9kK4fKUIsEGqPi7hNYZwEqIki2G7tmGa1/M075Pf8t6UGfMdA8WxBBTeT1x/W/fatWXL5PnHre1mOYX3YGo83iXUmJbyQVoSPkxPZkvASdeyta5WfR9stVr/KMPqV/txZgpbQgzv1U8pWv8q0KjvTwSdP+ek4y+ElX/KzcTfszLwL7lZ+Kf8dPyPvAz8H7kO/DvfSf8oyMGfswvxw8QUFG6/AQF8Z+Xz+keqizHHQbuaz1i0sxPvaf5ffBaqCF0LTZWYbyrCekcZFhvzCSnpmK3N3HIkVih3MZaa8rCoMG72rTQXGNndXmL65ust85QARyap8cpMgkwGpmoLMFlThPGqAlM3aqAqGx2laShODsUdZ/fj//2ff8PB2QnU52QTMKoJEIXoLsnEGGFDy/1K7tdYxmdP5iiZlLgPwUTaF9WKGqkvM5ofL6cd8ON/HMBJSmNxDiGlxlQHH+BnSzMzynMIYPp4HTpe55Ifj1qdf6q1khBlmal07rmuRiPT7bXmOIk0OArVHmvgb9FTZ7QcMkEpz8w8wVCRUar9JI2+u6tV5LOvsRpHZodNSQFpR6wQbCXlUwHIdmM2UYkBJQvcVA4bbSNQyMwkmJF2Rnl2ljqqjUPzqqKl5GhsTFn1BpB0PvXJPKVkePJRkc+JzrFMCJNvzAkO7AIROeVq3exPOBGgGJ8Z9m0OtxutjDQ0ghwBkIBA55fDs0xRghgdo2vUuQRdEgGH/F8EIQfGCC08TnJ4rN1AjkBGALM53GSAR7AjTY1MUGoPT7QZHx2jkeHnS3MjuJHYQCO4sb6bvoe+p7Q+g+a7nl6woqoEWlrWOWSKOjlPWRy8JkekBVoYMhAkzZmpKSWND8FGUVHz3Y1fozw2W87D0tjIFLW/ly9Iwo2chuVns9qWjZX2PKx2ZFHSsdKazrYA1Slh8L3uOgTs2mlm8REB/gj390VEIFvORIP5YlS9oBxHKrLTHfDnoOd2w3Uo5ixvX2sdZmJCsMIZwhFCy0FCjZyEj/BFcZSD4dFAH+MwLO3MCX8vo6FRvho7+d55Qs1ZblMNKOMYLLAh1FzkzMoO4/5qfprbuXyH4IatMTkRaO4h6Fh+M4QZwss93H4NZtin8gjGh4btV/1mvmtMTspP42dMTcYxmNvuZ/8PKIIYyQOhXKY8pGgnhXGHSzsTSCHYRAbiZ4QYS4LwqHxqIoPxGKHGApsw4yT8pGo/sX12yznYjnwS1JjswfKnIbCYfDRcf4P9b8ZbYbgW1MjPQaaBaDPAmEGGg4o14FgaG8nbydyWHMWBJwYfSUuTlIiX2P+DuBBcDPHGhL8fYna6wM/FyYR0y+wYQoDx5yDs6+4BfznBEmz8+FJSdFSg0dbwRcn/LiTAD0n8PZc7SnCRA/B5QsJNiiKiWOYcq9q2NChGM2NMQpYfzHn23UagUTK8S6NWGLft8KtWPjMGZragRf1qBTa2+UnbjW8Nz2mDju1EbDRCFO2v8gtyFlY4tzIHC3AUESWYOdaTR4iRrw0/f9yK5FKlbvkIafkmfq9zI4Qzblfl8TMjZTg5xM8ZLjP+N6d6+XljdTjeV4v0ABd4b7sO/vI7c74e/p47THHRQN77AptQTy+EOe1CJyFGvlcPB7rjgSBPfIfPxH0hXhQ33BvsYZzj96WEYrMqGTdxonG2LQ8HGrIxXxRr/G/umG7AKcLOKQLMybYc3DJSg91l8TjckI6z3YU4QtCZzAzHpZ4STOdGIs7lengqTxHBJoIDnOqE+fE/DZKvlLQ1vL5Qb28DPOGEsqmwIDybHI7fxYYaqPmjtHwpsXiX8CJTptr3BC/SENp9FJk+32XfH7n8fmoCPiSovE+4+ZBQ87EghfIBYUHrgpavAsz/ldgQI/k0k2LMT5bIBPWn7DR8JtkySf2VYPPPOVn41+xs/CMnB/+cn8V1B/4lLwXvZcjpOYrHFOHp/DIUcXD123Y9cnl93WV5mKgqNBqbCL7zwj34G/G+VxTPdGMFpuoIIdXZmKnLMz4yMjGZkG5pZ9qksSnge7WC79VSvlcLsdKUz216z5ZibxcH3yaFiMsXp8D410zKobian1mZj5FyQkh1LsEmB8WJITi5ewb/3//5D1w6vBcNueloLynAdGsDJhrKMVxLGCFISAYJJ8PytyGESHMjDct4c4XRpswQOka5fxEnNiqr4c0JaTDBVRob+dCM1hejW6UceD4dq9ZEQVHkVyPwGZK5SxFRPK80RMM871iD/HIKjdlKmh59pmBomlA12VrO9TLMdNTw86uM2WysocJolqbbeI6WCgR5W1nr/TmmjLTWcwDtw8ZgmzH1yDlXQCOT0cFxhUf3Ekg4WSBoHCb0CBwEMYIUAYREph/1SfYTPgQsKvFgQ41a+dnI30WQogFex+yjKMpIg736pWnReQU1ghH559gmJcGBRM62Ko1gD/7Shqjd4Gccne699hkCDDkMW068Ag8ruklynNvOy9zD9hABRVqai2ujuLA6wu8jLVITr1GAosgn5aKRCUuAJFOVNDzKONxpQOfEbC/OLSuCapjAohw3AppOHmuZvQQ4um75+eg76bvImViaHsHNxfUJXNg9YaDGSiTIa+J1CWpsvxvJgQmFe/d+vigfm69Pgr6g/+Y8vI8vdfnYbHbnm/pQCvde78rGHiXr44tyjaCzpyvfFHWrT4tCGoEg2osvRL6kfV05q/d05ktRKfV9jJNbTlISctPSEEw4UYK3rJgw5Pi4ocvbGZvB/jjC/QQ1chI+ypemkvBp2QrnFtR4X6sFZYGND86x7wJbU6U7WAUtKdxH2plrNZ+25HYOqte0M2zlN3MvAeQblC/NTV86A9swYzsEG6ihqDXFK6WNIZwYLQ33E8wYTY2E26WhUej2QxHBFtDId4YDlKn3xOVHogU1Ade0NDI/yZ/GdhI2pqfocJNJWGJy1RBsFMJtaWvCLSfh2EhLS0OQeZ1goyyvVmhtlIEaKyIlCsoSe5Uva82SzcyZIoCRluZdtu/xOM20lcn1zbQUPBwWjss+/pjkS73Z1xuNHFjbea7M0HB4u/D/9XY3jsFBAhvO8nw8vQ3YKEpKA6FmfsEcAIP43/nz//DnORRmenqqCefkw0KAuGWUQhi4NFFuzEkCGvnUyO/l1KDMPwrjlqOv8sQUE0gIQmzPDeUb0BGsSPMiILHBRK1MTYIYLds+Ntpmm6EEOwIaG3Js+FHSPUVeHe1UtJWqfEuTo+R8hTjZJ7iRCarclEWwW0V2XZqoItwUEWZyTXuWfcf7i3CEIHNmqAQ3K/Krl9u6uT5ah3oOnO6Eez93J7htuwE58RFGja8CmL4eu/hS90CYhxcCnV1Q6LIT9xF47+f9/G3C+N1+rrgj0A13Bbry/vQyWsZjhPq5aF/sKY7HvrIULJemYKUsGQuF0TjUlInbpxqxuzIRB+rSsFIUh90l8TgiJ+P6TKyUJGEpJxZnm/NxfrAWyQGucNp5I4I8CTb8b6WdUQK6QG9CKv/bED6zYfyvw6TNcXHFVEQ4nk+KwNsE6g9SEwktvJcILAZkeL+8J3DhsqDF7tOy5AP1cf1DRwI+Ihh8kBqPjwUvXP5EsCKokWYm4/8/0EgENde0M4SXT7kskXZGYq2nWmCTLY1NGv6iqKi8dPxdrSp8Z6YR7GP43ITiaibBvtDB7Tn4c3kFvp2difjrr0cFAWyAgNFdlIVC/mchzjsRQaCPJIRW8DPGGsvRkZOIjux4jFXmEEyKrOimBiu6abo63Whq1ris9uhgHfZ2lBq42dtVjt3txXyvFm/lv8nDfGMhpmrzMF2bj/FyaW7yMF5fhOL4EOydHMD/53/8Aw/efStq+L2tBHzFGKsrw1BVvmWCai435iiVEZgiLPRV5WGwTmHfuRhtKsNArXxgyg3clDji4L5DZXE8Ddj0NVQZLc1QrXxrLOdg469DgJlurTLnVyZfrQt0BrY+c6imAOONpZhiv84tmLFMU4Qcws5iXxNmOgk0XYSdtipMSMvDfceaBD/VZttQcxknSyrB44IgTo566yoICt1Y7KzH4al+qCikMQERDvYRFowTMmHhIAfkPQSOdTkUE2akXRGcSCsiEJEY0GGf9tHgLDOSzFkyM+l82ldQI9Egr9BnDfQCGGVM1rJARtoWW/Ni92lfQYs+UyYwwYzOL2jSsoDIDsHWtQkcBCG2Q6+AxtaiHOP+x7nPWcKRVahSyfh6CCeq+aT8NZaZSsAjqFErB2Nbq6N1HaN91Kd91Eq7c3n3uNlmPsdoiZR1eMh8f8GNct7o+wtqJMpofWljir+58vLIZGVFbJ1WNNUqzzU3YExT/D2/ODY/+PnGePfVxq+Lj42ch2ebMq5udOcYHxuBDQHHQI0xRfVk4sBABkEnF3s7CzjDyOED6sB6uwP7+RLfHOIN35zNBywBOQmBBBoX+HIADOSLOdRDqfh9OND5mMHPh9Djs+t6pLvtxAgHvn0EFQM2nB2qJtQxOQsTirR8kg/ZaQ6MpwU23MdyFPYj1PjiPPdReQQDM4IbzmavcL+vwoxVoZsisxPFcgS2fGbuE9hw2zdMkj27MvcWyHD5mt+MQEb5aAgrqsStbMEyP12DGfnPcLvlPxNkQQ3F1HgiqJhIJx5jwrejggzIPB4TYkT1noymRj41hD3Lt2Yr8kmmJ4LLs3HhBmoUzn3N/LSVcO8VaWtiwk1OGisvDWebBBrjT2O3BBpbW2PU/0ZLI7Ah1DhkGpBfDYEnJREvEmqOc9BqdnVCGSGsjLBTEB+LVIJXTCgHNM7affjS8WerPDaBHPwU/eTj5W1FRHHgkxlKJRWCfQg+/H8DArlOCCpJiSbU1OPsZBUuSMMxRJggPBioILCYKChFNhFgzhJeVKpA5qc75qpxO0Vgc1nbt8Q2JwliBCpnBghDBBhpeSQyVQla1Kf9tI/67WVBjlqdx8p5Y8GMwrxV1FKaGslFaV56FY5OQCLQKMpJwGIghssCHOXiOdmvyChrn9OjcmhWZmUez30uDfIzBspwfLwZoUqDsGMb3Jy3IcB9B44Md+L8VB8iXG+Al+dOBHi5Gx+bMFcPOHbswEHeq3fy3rqHAHO7rxMuU+4gaN4d4kGw0b3vjxl3FwywbzlH4OLASnEylosTMV8QZaKjTnUSCLvLMJkWjLMdhDBCzSoBZyYrGgdKCTiZkZgrSUYin1t3p10I9nBDiC+Fz2KEB59d/peB/G9DvAk2Xr4I5v8d4uKOMYLuc4Tmd2JijI/NB0kJRhNja2YM3Ahski2YMUJA0PoHvLc+So3DJ2kCm3iK2i/lA26TfGLAhvIVjc1XNTRm2QjBxmhsko38KUsiwEkh0AhsBD6EHYr8bj7KTsK7vCd/x0nCq5xIvJOWjH+vKMb/rCnGv5Vk4B/5yfjn/FS8W1WAlYgwNMRGoa8kG32VBciPI9i4cvLm7okwwk2NI8VEI3UUpKKvwIExVeouy8JwaQYmq3MwS8CZqsrCcpPMT4Vs8zFZ4cB8XQ6WGnKx3laEPYQcmaU2OrdMWTXZnDiWYqmV0lKIGfbVpUfj+MoU/p//8c945Jv3oKUoD6MtdQSEOmMG6ufnjtVx35ZyY+6RX8s42/FGwgmX5cA7UJ2LnvJMDBNsBCMTPK6Q/4XHzu18N3sgPNAfvfUVmGqvIpwo6onHEFyk/VFItzQzAiUBjrVciZ6ybAMom+Pd5rNkAhPwzHB/+ejoMwTvcjA2rfLPECiWB1oxwe2jjQSb1hossW+AYOTlsg0e7q5m4jTe0YT5rmaM1JRgra/FOPFKy6KBWMnlBDdK/LdPgCLTEqFDvjSCDMGMoEQgIy2NYEUJAGWOkobGhg6ZpAQ8OqeciwUh0mIcmyRACVQoOo+gRMsCE8GMDUP28iEu75d5jOtyPDbJ+AhQxlzDY2RO07ajPO+XpiHBlJWk7yBBR+tHJwg5Y104PTeMiwQP+dQIUiR2ZJQARusCHZmlbHhRn7ZLq6PjBDHarv2lvbHAxyqCaTQyaxNGQ2MDmsxQ0ibp+rT9/Ooozq2N4TxF/jY24MjMJsDUdxPcnFgY+uLI7IDR2Hx9imAmBxkfG0VF7W7P/ELJ+eRALHOUYEags9GThQ1pbbq43G1pcdba063kfaotRcDZP1SGlY4CzLcrzDAdiQHuVqZhedu7cdAz2Yl3Ic7DBT1+gVj1D8BmgB8OEkqMTw1n+yf8PXGKovY0X+anCThnAnxw1l8+Nf44z/0vEm7sQpY3EX5uZnsL972FA+mtBCEl1tNs9lpUk8xO7FOItnLP/LekegQdu76TXdPJLnkgMfWcuP0H7BfIGOGygRnCi9HMEFzkPyP5MbfL3PRjnlvL8qH5mfxouO3n3FfmJpOThqJ6T6bmk/xpJCaTsLQ0YQSbMDzHF6jxq+GL9wWZoAg9L3C/l7n8Kre9LqAh3LxJ2LEzvUpbo3T3vyP4KLz29wSb3ydGXQObr4oxD3Bg+jAlFlc5ECiirGzHdpTGx8DBz4kJDUaEvz/CCZLRIQGI9Pc1tcD8vNz40vE2eWpkdlLOEz+KMaX4WhoawUww9w/z4zbCUiFnxOcn63CaUHCBUHORIKHw6tOCGMLGse4MAxmqxyTNzE2El1sIM9LY3DmvatuWr82dCypNIJORoER+NFaCPsGO+uS/I9gRxKiVacrWznwVhPRZgirtZwGQlmX+qjBmKIGOzqv2AuFEmpiLE6onVYpjfZbvzCkCi0xURlvTJ41RBc6NleM4geg09zvJZ0K1p07yuTk7ypd8QyHct10PL1Uu3nYdGvOScWGmBZs9hUgOlk+BCwI9XQ1YhLq5IpqDzWqmA2fCQ3DWy4XPgTvO+LvjcpA7Yd0NtwW44BQhc8XTByOEoUFvF8wkBGO9MIlgk2RCuxeL43GgIQd3zrTjTG8pTveV4nhvMfY2ZWEiMwIjCSGYTInAaFYCkr1cOelwQoibzIxeCOQzGMz/VyZl1bIKIbwG8b9UtFuIiysmeX88p/srJopQk4T35fy7paG5ppkRxCTF8R5LMPJxaiI+0jL3E9h8mp5ISTDysQAnNRYfO+K5n7XvJw4CjYPLApr0ZIJOimVm4u/ySYa0Mun4E9vPMjLw54x0fEbI+SwzCX8i3PyFoPOZNDfZacb35gPCzzs8h8o7vMxJxCt8TqWp/HthFv7vNWX4f1QV4r+KM/BfhQ78FyHlvwpT8Y/ybDyXn4lxPodNBZlQsrqC2GCEOu0k1Pgh3NMP5fx+Y7VFmCZEjBIuRssJGCppUCw/mQIMl8tnJg+ztaolVULhvjW5hJ5cTFdnY7WpEHtai7FOgNnbXorlhnxrv9ZKzDYWE5rSCCNp+PaV4/h//R//hB/dcwVdPOcwAWS6vR5zlLFaAgU/e6aJsFKXh6mGIkw1FhF0CjBYkY2xmgJMCmRkTuK+0w1lmKorwVRTFbL4vvB2cYa3hweiggNMdNWEzkMx2h/CxihBaKy+GBMNOkY5arjcWM7lCn6G+ghDhBtBjdEEtVWb/DYyPy32NGC2o5qQVEQwzMGwTHZtlQScGqz2t2Gxt5nfoxpz3Q3oq6uA566dJvAkIsQfwy1yNG7AYmez+Z5LPSo02USAkZ+K5bA7x3OpDMCRiR7CTYORNVXf3tLSCFbkCLxvqNnUs1IrB909xjmYULSleREALRHoNnj+zcFWy9GXwKIcMF8V+agIfgRPOs4W1buSE7GgRkBjHIYJAFpWBuEDPJ9KJKiwpc5jhXFbzr5alr+LDTtqdZ2HCUcSwcZR7cf+I1w/pmipOZmZ5CAsUBkkhAzzc6wwb6PB4edL43OCAGJ9hs7Ra65F63a0lO2XY+XAsfLlqF99giDB0RmeX6asU1s+OcenB3B6fgQXVifN8olZlVTo/3yxv+lqfVH218vH5qvOwwZqegg1bAU57Mcetrs7lJ+B0qYEfoqcYr8ip9qzTKsyDAKd1a4i1GTEwm3XNnh7uplspgF8YSsEPIk0PsfZ3mHeuCcIGCcJASeD5Rws05M3TlHOEFzkS3OWA+R5DpAXAgg1BJoL7BPUXJIZivtdIcwIam7n8RLb5GSZm+QQLB8aggyXvxrVJO2MEukZR+AtDY1qOn2f8gD7lR1Y8PIDAQz7fshjfhjOlvIggUXyw1A/wkwAfswXpNpr/jPc56fhfniYyz+LItBEUrj9saggPEGQ+YVE2pktoHkswnIYfprgolBuJd1TKPfzgppoAg37fiXzE1uJNDWvEmZMWYR41eP5EmwM0LD/LbaCGmlrTEv5qgPnO4mEmkQOQknRHGS4f04y1jmwZbi6IC44CFFBfhR/SgDiOYDFBgcScnyt5G38Pw3A+G+BjZxfCTvKYSPgCSTwyBk2kMthPu7w9/FFPj/zwoTqLZUbsLllssJEIcmv5txwIe5aqDOgoYgly6eGEDGQh4sjqtOkaCc5EivbryKd5DfzpQbHgJB8c7iPsg9LAyMoEbTYJilbU2O0M/y8CxRpdZQp2KotJVOVpbU53p1NAJKvjZW5+Lz8aQbY36ucNcU4Kd8afoeT3F+gY7Q3BDZpcg4Rig52Z+F4fyEBSL46+Tgj89VkI2o44xbQqLSIJ9vppmL+JjU4Pl6BCm5zuVG+NoRG/p7B/J39uc9YYTa+yRnoXn9nHOD/c8zHDecIOOcJNyf9XbFJmFzx9sQcf+8RT2d0eW5HX7ArZtLDsViSiMXSBExmhWNvuQPnuytwqKUATQmK8EnEvcv9mEiPRHOIO/ZwsMoM8obnzh0IciO4+CjBoqdxFBfAalmQI4dwf4XxcyCcCg3CCwIbgvd7ghgCiwEZLn8o3xkDMFxOiSOkEFq22k8MtHBdwJKWgE8INx8LbDLUEmYIJdLUfJKehE8zUgk9Fqh8SrjRskxWHxNwJNLUKPHex1kyQxFwpJnJIvxIO6Nil5npJnRcmY9/reeHz+FrfP7e5ef+c0ku/gdh5j/KsvAfJRn4zyIH/pMw818FatPxfxQTeMoL8PcKQiyvrTEvzdRZyokKQBj/w3CCTYiXDyp4runGMsxo4K8qQF9hGobKCDiEmdGqLf8YwsVktXxquE95lilqOUtgWOA9sETgna3KxGozAae93ECPtg2WZqMlNwWn9y7gj2+9gv/6p49w69ENk4BPTsAzbfJRqcA8B/aZRsFKoSk8KbiRyEwz18zzVGZjwVTYrsAIr2FOEEIYmSTkqDRCCt89noRqL3eBjZ85v8KmBTYjdUUYERTx/AKcSUVnEXJmpbHhPTNcXWDARr49qh0l+JnhtkluUzvRUIrdhACFc4/wuCl+byXSG1RuG173oalBLhdirqsWR+bH0F5WBI9du0xUbQwnguMdjZhqrcdUS921Ug7LPaoX1YDlXuWsacEyIUbh10qsJ9+ZAxz45Ry8xM88MqHyCcqEXIY1gsd6b70ZyKXpEZhIiyNNhSBIWpd9yk1DsNnL8x2f7rdaAoCccW1Z7601WiEN8AIcic4jvx/BjDRBtqnLqpI9bAEP+7RuTDfcV5XPDxJ8BBRKsqc6T1pWrSf53UgjpfOeWR41vj6n2WccgrnPwVElF5SjryCGkLOoJHqDVmvgg5/DzzMQ9JXzneW5ZEY6zvOcnh8wDstmX55TYGXBjGWKkt/PBWlsCE+2X472Obs0hotrk7wOwg7h5sziKM4ujnzB7/X5fHfD1fri7LtDA/y+BqaotDDjYyONzcH+QuM8LDF+NlvyVdjZ6MjCuqBG+W1UIJOQI1GfnI3XFSbOWWEXXxKeu67jYGiBjT/F08MFCa7OmIsIxclwb1wI9cRlgseVYH/cxAH1AuUMB9RzIYHG5HSRg+lFP4IN5aK/lWzvCgHnJoLNzQQb+dPcHOCJO4IENZap6a5gL9wTamloZHaSCGYEN9LOfI8A8i32qVWlbWNu0rJ8ZigmI7BagouBGsFMhMQPP6I8SGh56H+RH3O7HIJ/yvYR7v8ztgKaR6OlpWHLc1pgE7wlFtgIaH4h8xMh5smoYDxN4HkulkBDkFHiPctZ2ArrfilGfjURBmxeo1gmKIGNXY/nK2DD5be4zTZDqbXB5l05dHLwMZIYhU/Y/paDwRoHzmSnXYgNIdgE+iOaszdpbbQeQ8CJZJ8fB13BjcAm4CtgI1HWYQ18wfyfgigm6Zy2+/qhkAPZ+fFq3DQpLYiVVVhJ95SzRtFJ0qjInCSR1kVFLm+iXCGwCFoU9WSZkuQ4bEGLNDdallg+NJY5ShCj89maG53P0gZZ69r3SEeaiYhSIj1FPin0/GBrmnFovkzQkJjyCaMlhBdCy5YG5hjh5hhB5SQB5wifBeMoLF+amTrjMHx8oBCH2X9GfjgDpTjMZ+EsIefKQjsKYoLgrLpqrk7wdboRCy2luHmuCbeutGGwJg8u11+HAE8XCuGGv5u/0w7kEdbvmmvHzc15WPRxxj4PJxzj76w0CHv5+64SHJfYP+vngglfdwxzvdt9Jzq8dmAw0gvzGRHYXZSEpexoY6q6bbwdk/nxGM+OxPHmfOwtS8NIcgjGC5ORGsSJh/N2BHCAszRyXsY5VqAa4G9BTiD/X2lsAvkMT4QGmlQDfyTYfMR76GOBjbQzSYQWAo1EmhlpBD+mfMJ74FNHPP5EEPhTGqElLRl/IsBIbBOSgOZT3oufZFomKJmZzHZbCEAWCPG4LJmVUvExYeYDHvNxbho+yXHg45w0vE/Q+X1KMl6PicHLEXxmwkPx27hwAk8y/lGaif8iePxncSb+rTgN/1qUgn/JT8R/FCbhP4pSKen495Is/CfB53+W5OF/VhTgmwSdlowEtJfkw8HnO2jXToR5+pnfozIzAVMc9McJMcPluegrysA4AWK2sZBgk0HQiSfcpBpgmTneLRkAAP/0SURBVKrKw2xNEebqCR/S8JRnQIUu5xryTWK+fn5+W24SVgfacPeFE/j0d6/jX//2GZ78yYMYb29EJ0FrZaDdhEeb6tqdVRy4qzgY1/B8RRgsz8ZiezVBq9TIHCFinP22pkXtuOCDIDZeXYgxAomD7xlPZxd483+P4yRrhOAjEJE5y3I+zjfHTTeXG7hR8ciZlgpCjdW/3N2I+fYa06/tui61Y/VFppSBZIyApFaZf011bkLGCqFBhSql3RHYbIz1oDE/m2OGfGwINuFBmOpuwURLLUYINfOdTdy/DYvdzVgQ2BBAVEpB5xXgrHLZhHkLbAg4q4QYwYdlnqo3vjGCEFW7lpZGMKNikgIbgYptYrIjlo4QDLQsmJAWQ1oWaXqUJ0aOv9LSyC/FPu7UwpDxr5HPjpLeCWxOEUgEOqaUAuFBUKNoMF2ToEXXoWvUueTbIn+XfUMyKckcZEVSCYi0LBjS56vGlG0uOjbdjWMz3Tg42U5o6sRRCSFETsLaLm3NKUKTls8sDuKcfGoIWso+bIGMNDzKdWOdTxokOR+rSriV0Vi+OIrakg+QrtGKoDrJ73Fqfhin5nQumcu6vzg2N/D50kCzAZv/7RqbAIJNVXq4MUXJefhAX8EXB/sLroGNliVfhZyNzmzs7cwz4eB2dmIbavZweT9f/keHyzHGhzrQ+QZ4Oe80pqgAL2+jvYl33oX5yDCcjw7EzQSQO4L8cE9gIO4JCcVtIcG4iVBzmbBxiYByJcQLNwf74CbCzM3c7xbKbQSfWwk40tAo0un2QE+jpbmLy4pu+oYS6PHl802KgRlpZ3g+239GEPM9wojJBkzouJ8QYpY5m1OlbUHNj9j3Q+6jVkDzY57zx2q35CeR/niYM7cfh7OfouWHIwMINX4GYiyYCTQwc03Y9zhbyS9i5E8TjCdj5VMTck2eIeSY5HuUXxJwXiDwSFsjeYlwYxLwEWRkhrLKI0QZsLnmNGzAxoIaaWreptimJ2lqDNRwgHmXA8w7yTH4YAtsfscZ7h4OXAnOzogOCTEaGgM4nJVLPR3DdWlvlOdCofsCmCDbFLUFNspho6zDQQIaDooCG83ufXz9UeSIMzCgStqmFMFYmYkikuOwfGpsTYugxECLzEhTBBgl8yOsaJtawYlAReAibYzEMhlZ5Rak6RHE2CCj4pg6TtoZ9en8as8MFpj8OTfpM6Y4s+vKwcH2TOMrI58ZlXVQ+LbCueVHs4/39t6WdBztLcDRvkJ+F8LOiOClGAcIL8elnekv5jbl4ynHyeEygk8Rz5uPw+1ZOD5cjVTen87bCDYuTggmfMy3SPPDz5msMWYDv13bjHO9tF8msoyTgNDtN2B/azFuHqvGpU4OIoGu2M19jvr4YD+fJ2nZFn12YdrPCRMEnkkvH0x6+2LEwwMDbk4YJAgNBXli3hGJBYLNoZoc3KGXMwfxdt/tOFKRg9W8RBxqL0dmqAdcdt0Afx7LF5PR1AR7eiPUm4Cj/5sS6E2oofhz4Bnms/QS77N3eM9+nER4oVgwI6iJo2jdko95333qENAQTOQ7w3vwTw7CiSMZfyak/JlQ82dCjNUm4zOKDTwWyCSa9lMer22fZaSYKKc/ZSvpXgbhJg3v8fjfpyXi14SrX0VH4jkCza+iY/FmUjLezUg3Yd//lJeKfytIwX8WpuB/5CXh33IS8W+5yUb+PV/h3oSaYkkG/kOiPoLOAyUZGMonBDZWI50TEP9dO2CqsfsqU28s+ssyMVSaQ7DJx0hFHgZL00y24PXuYty02ou1DiXfSyfYEGAINgM891hVjuUUXJWFmfp8dPF/mG0uw2uP/gD/t798iLde/xXuuXwOY+2tqM/PRXcVYaiTA7nMMRyI13vqMUEgniEYrRrAIVgQWvpLszBdX2rgZb6titBB0GmRRkUZgYsw3UrAqVMVcZ6vrRYJYYEGbHx5P8WHh2C0qZJgon0IR83VBloEMdLc6FwCk76yLPTwN1npaTDApPMro7CqfEvboyzDKqUg51xBzhyvQ0nrdKxKLih3jSpxC4rWB1sxy/W1oQ7U8D/1cXKCO58RB99ruycGsWTqWjVjnpCzPNBp8uooikqO0XJiFtyoCKYyEC8QkHRuwcBSdw328F5XuQb52NhmJ/nLCFwEFgIKAY7EhhoTPTXSbvaTlkManj39DaaVb4paaXt0DtvnxjZHqU/bpCnS8gHVpiLIaPnYFgDpGq7tJyAizOhadB71a1mtQEfbjY/O3IDJ86Pzqe/knExFVjZhJdpTThpByNFJhZ0LuuRg3Gm2yznZzmcjEcDIVHVitptAY4mdE0eOxxKZtk4v9Bltja0V0vmtgpuComEuS5szZpb5Hb44MTf4+dpAq3Ee/lqAjZXHJvnqekfG55s9OV9s9mQTYLJxoC8Xe7uzuJxjQOdLrY3MT1kGbKS1sfPdSFRn6kAvZ7J84S805SFE5RN2beeLUFktfY2DWhTXxzhYXuTAfSth4vbQANwZ4o87CR5KnHenJEQOwISaEA/cTqjQNu1zuzQzwX64S9oZ9t+tHDTcV340llOwH75NsBDEfJdQ8v0oQgxbS+QILK0M4YXLD/D4BwgiPyCQ/IDtD7mP2h8RbH7M7TbEPLQFLz8R0HwFah7h/g9T1P5MUKOW2x/jtsf5ubY8ym2PRwtoAgk00tYEmfwkTxFsjBhNTTCeIcw8S7h5nvICfxsbaH7FmeaLbE1oNwHGqv2kXDVReJPLvyHMCGx+twU0Bmoo0tB81fxkoIYDjkTrf0yxzFAfc/sf8jKx398bMU67EBkagmhCTExQIGdNwQZspL2JJtwEboGN5UD8fwYbZRyWr43xywjwg7+/P7z4v+fGh+CW2TpCRBkuSXMyVWXywJi8MH15xvSjQpICFJmM7lluxN0L9TgvAGHfzdOWj4wNPoIVaXfsPht6BDw2IGlZ0CP4MTAzYDkJ38TPUl4affadSy043pNvzEkyM6k91W9FOUkTo3w7B+RH1ujAoa5cAzKCm1ND8rUpJLwQygg5BztzCDXsH63AcR53hJBzsEewU4pDfC7295QiOdALzjtuhBtf2kHuO7DcoXMUYZPP0FxTIaKUxdl5h9ECKOmh/Fx8t92InuxE3DTTyuuuxeXWAuwN8sEBD08c9HDHPk8XrBNo1jnArvL4GQ9nigtmXF0xwxn4uKs7ejlQdLrsRL+/O0bDvHC41IHjdbkYjPXHWGIo9nOWv5sDZFqgC1ydFR1jgY20NiGKgpKzsI98ayz/mkAFAhBsBiOD8SveR7/lfStHXMGLtDYyORmgSbGhRuYnC2as1lr+lBAis9SfKH9JT8ZfCSx/zbBA5y9c/rN8ZQgzks8yEg34/ElAk+HAn7My8GlWJj7MzMA7jhS8lZxI4I/GU5wwPcHB+anICLwYH4/fOtLwTkYG3ucxiob6F4LNPwgz/56TZORfc7lOYPn3gkz8j/xsShb+PS8N/5qXgn/hfn+nXCX0HIsNQm9WIsr5fWJ8XBHosotgI82WB0rSY9FdlIZBDvb9ZTnozEumxGL/YA2+dXQWd+4bwV2b47h1zzhWOWhO15UQgLLRV5SCiWr55GRiuCwdF9cn8V8fvYU/PPszrA13oyorBQV8fut4PQO1pVjnwC/NxBLBYa6pBCvtVXzHlmOxmYN6KwGkpQLzBKOF1nJM1RdSisyArvwta70NRnszWpuPoepcjPL/lilqqrWWz7mvpbEh0KbGRmGCsCPz0mRDBWZbCArtloZG2hkbbgQqw9V5RjsjjcSiku4RZJZ7a7nM6+qsNk65kiUC10pfg9EC6Tyq4aScNTJRTTaUYfeQ/GwasDrYjlLeP8bHhs9INn/rQwsT2DPWT5ghQLU1EIAISq01xiF5kYCnsPE1Hr/STzgi1CzJBMXvrHw5ymKszMS6XhXmlNOwTFGCkWUet3+YECBnYsKYNDACGUU/GWghXMisJfPSWk8toUTAIU1Jt9H4CFZUEds4DW9pXgQ2WhckqU8iUNLn2doYnVufoz6JtDXaplbaH21Xv84juDkyTWAhwMjJWWaso9xP/YKgYwQebRP4qGTDmSUC0piqhlvRUWoFJYqGsn1njA+PMU0pgZ+uSdoaC2zOrwybPvsYtQKcS+uCl37uq2u1QEkaHUGNNElb3+2LYzMDn68Ptl9t/DqUVLDAJuTu6bqUq/t7cz4/0JP7xXpLKoElnS9jwk1vjgGV/T15xpF4T7s0NCqOSeDpYh/FwI18a1otbY32V6bilbYixCrtvtN2zkQ5C+VsUuHBEZztdPHlfZEvxrs4WzDmI+WWCVXiPA8CjCe+wb5vCGD40N1N8Lk71I/wIkdg5ZvZCs8mxNg1m4yWhvJtigDGQAwBRYUn7+fy/dxPuWZ+wFYi89KP2C+NzEMEjofYGhOTYIatRBAjqPmJNDKCGQn7JI9Qfk5g+TkhRvLoVvsYz/M4z/uLqCA8IQ0N99HyUzF82RoJxpMCGwKNYOZptgZoCDLPcfsvtzQ0LxqYUQSUJS8TVF4lvJiilgSZX/OFZ8BG2hoBzVYUlO1PYzsLv50UbUGNgEamJ7aKVvmjWkeMAZtPOBC9nZOBowSbWIJNaEiQgRgjYUEEnUBEhQQiknBjaWykUZBGhrN6/o9yHJYYyKHIXBXsR7AJ8oOfnz9hxwdVGVFbpQhKcUG+LoSN04RgAY6VDE8mpy+1MHfM1RgH44vDRbgyUY7zXBbI2NoYQYutgbGhRiKtjcBGQKN17aPlY93ZxgwmbZE0MZenKnGcn3uEoH6U0H5SEU3jlTgzXGbMTZutadyWa3xpBDCHeT8LakwoN2FGWhqBjpYFOvta+fuxPUxQOcx2rTEN681ZODZQhoMdcsAvQ5yvO5y3b4OL8y6Cwi6sDVYRfgqw3pSBPT1VSAr0hveubUbjpeck0NMLQa5OSOJAemCgAWfG+PuNNuJ4eSF2h4XgEH975Xi6GBKAOyJCcG90GO7hAHwTJwSHvZwxz3ON8rMG3FzRSwhq57na3Xehw9sJPcGeWCQsHC4nWBVmYzQxEhleTvBwuhF+0tgQahT6G0SIkb+NQm+Vm0gRUsEE1UAXZ4zxM3/Fe+k3vH//mBqLDykfbWludE99xPvvY95nHwtukmPwqZyFbbBJS/jStOSIx2eEF8HMXwgzf86ytDZ/yU7FXzi4/42w87f0FPxFQJOdgY8IKn9wOPDrlGT8ivDyREQ4fhISggeDgtiG4fHYGDwTF4eXEuLw29REvJeRik94rr/lOvB3yr8QZv6enYJ/Zvuv+Zn4V37/fyvMIdzk4F9zMvGPjHSCVqpxWP51RgLujA/HECdEzbzu4thQRHnxGSHcB7m7m/w+lbzmXgJNO4GmJTcBPSUpHCSG8N3Tazgy1mw0N8Nlyabu02pnpQGPCQLGSEUOwUYh3TJFFePBm4/j8W/cxO2VGKjIhfLBSDuzm+CgYpLr8hHprsY6z7HUrNDwMszXF2OurhRrnRz05WdTR0huzMVIJe+/rmosKGdMfQmWOLjPE3Ck0RmvKTTr43IIbqy4BjY+np5Ii4+FyigMVhJ8CDbzbfWEoSIDI/KtkajQpTQz0tAs8jOmmkuN38wsv9d0UxFWeI1LAhtpb+T/Q9ialwaH7XKH+izomeUx043lBnCWCREbY70oiI+GL6/Fg/dtPoF3vrcVqwOdRlsz393M/dpNAsClvlYs8LeZ7eRvQkDZM96Npf5m9hFsehsJPNVY5OdLZnjtC/y+a+xfbK+xoqIIiPtH5MMih9p+7Oaxko3BVpNzRj46ak2xzGE7S7Alewdl0moizChDcLvZbmlC5IujrMIyF1nr2ia/HEGRzF7arsKfAiHbjKVWtbAEN9J+CGoEOMcJDcrTo5w4ghflx9mjDMgEKDlKH+P+15yTF4ctx94tbYy0NYcnOozJSesyo+0bUmSXnJQHCC6DuLIxSSix8uHsH5EvUbfpE+DYEVdaF/xItC6zlRyLZcY6zeuyf5PjMwNfnFoY/nzfWNfV5tKvicamKi3s7pm61Kt7u3I+3+zK/mKjLZ3Ako39fOkf6ss3coBgo1IK6y1pBmr280V/gC/1fdLatGVhQ/42XBYAqfTCfm7rK0pApNdO+Ls7G8dhk+vE2xPhvGlr+WI4wsHyrogwfDMsGPcGK7+MF+7gjPJOvpgFNvdxxn9vUCDuCfK3YIYz1W/yBfPNUH/cF+JnTE0msomQY2UG9sF3CTbyk3mAgCGTkgnHpthh2PKVEcQo+6/lHyPtzJaJiQDz0y1wEcQ8QlCRGJDhNmljjHCb2p+z/TlbQc3j0TI7BfIlG8AZoz+elLmJYPMLrj/J9imuC2KMdoYA8wxfkM9GWxoamZ4kv6T8ygYbaWgENBSZoIzDMAFGvjWvC2wIMW9+BWxUbFBFB69+RVNjtDUmvFuFLa3QW7s1idM0GBFsPuUL5I/Z6TjP3znOaacBmxiZoAQzocGWOYqizNI22GjmrpBvzeKNtmYLbvz4/wpsFAoeHMgBMJDHeLmgxhGMWxfqcYlAcorwcYVgIdBRrSglsLOy/FpRSgITAYmg5uZxyywlLY4KW9paGdtv5lhXxrVtAiKBjtYV6STIUd9xArry0VhZgwsIV5UEqzJCSoHxiVGUk5alPbHgxeo7SahR/8mhEpweKb8GNIIYaWhkihLoHGX/cR6nfY4PEoz6OZtucGCtKRP72vl8EFz29ZQT8j3hunOHKRQbKp+YVsJ/Szrmq5Ox2l6CksRg+DlvM7W4gnx8EeLth1BPD4Ty+ckI9kZuiDsy/F2Qyt9TOW4W+NtejAw1uZl+FMn7kPfjCwlheCE1Gk+lxeGbvO9OEIpmnW7AgNM2dLkJbFzR4uKCRqcdqOe1bBAS7mpvxamqMuR7cRJCGArgACdtkcyJ/vx/rYKm3lbmYZmipLVx3olZfvarvLfeZquiqR8agCG0CGYSCTkJSvYYg0+2QEdQ8ydCjPxsPhbkyLREsJF56i+EiD9x+a8EkL9mO/CZcQTeSqzH5Y/TUowT8O9SUvBCbBwnEBF4KDQU3w0Kxn2Ue4JD8O3QcD7HsXgiNgHPJyTg14Sat3nuD9P5mQQUaYB07n/KScM/52URciTp+GfCzd9y08y2v6anEbwy8PusPDyUnIRVTxf0hodgpKwII3UEEg6qWZyYRPp6EO7cEO7pjWpCl2ojNWTHYqqtBLcdXsCVfTPGmbc9Ow69hanoo3TkxKEjLw49xcnoKUjFQEkWJRPdeSnoL3KgPTMG/YUpGK/KxWhlNuaby7FHmgwCxFpHBVYIEBtdlTjYX4tDA3U42FeHvYSIvT21OCDfiyFC73g9jo5y4O6psECKx0mrM11HOFHIdmOZ0RhNcl2+OFNttSYruJerK8HGC6l8t0yzz0BMTTFhpMY4Cq/01BvNhw02EwQxmbUmm0oM2KidZrvcWUVAaDBaC4HNjPEDqjEJ9JQBeHcfAYLLC4SzVZ5TGYOlyVEIuEAlg7+1PyfBXm4uKM1yYKarCSq+qSKcS31t3KcZi70t2JwcMBqeEX6fyTYe29eEBYLLykAr99X5aqA6VdLarA00G7hZ6lYmYX5mt7RHtVBBS4nKH6gkg/yWlN14vr3KgJsAQ9oTaVgEGtLAXFidMBoTQYPgQSaqDU46pA2RiUeRTJZ2pIuDvRXSbUdhSfaPKMFfPYFj1ACNAEcaD2l2ZGIS6Ahw9Dn6vFXCrBySpZkR1OwZ4LXwenXsuZVxo1ES9KjcwZkly2/GNj1ZPjNf5siR74zARsU1zyxK+2LlwFGfrcERkMv8pGWJkgJe3j3B/hGzn0xcciy2kv3J98ZyKD6/MvbF5d0zn2+Mtn+dwCb87unatKt7OrI/J7B8sZ8z1b1GI5OLQ5qNboV/y79GJimZm4y/Ta+civOMf81KU5rR3BzmoHC4Tz45xSiO8UWw6w4TTRHEQc84RRJuwjmDzOJLto/LS5wRbvpZCfkuEQzuiiXkEDi+E0xQ4cB4FwHmHoKCsgCbDMDhAV9KmBXRpEzA35GmhnBzP5fvD/XFD7gubcyPeK4HCRc/jVSivEDTKgRbjr6Cl59SpJkxUMNlmZZkVvo5r+WaaD3C14CMIMaWx9gvkVbmCe5nwIbnfYIgJagR3DzJ5af4ecbUZHxoLDEwIy0Nl5+Xpsb2p+GsWyYn4yRMoFECPisJn1XY0vKrsaKhjPmJYqops18FBv9A2DGaGkKNlu18Inb47btJcfiAg4zyiHzAAUhgI5OBqiXfw5lv8q4dCCXAyGk40mhpBDXWsrJJS0Njg02wv59Zt8HGbqW5kalKTsQhnA0Gu23DVI0Ddyw2cPAneExYJieVGbhFtZ9mqowPjKBGYKJtAhdFTskUJbC5bc6CGu0jiNF27Xe43WH8atQviFEUkzQ7ghtpcs4TjlQSQfWalGPm3EiZiWSS34y0MXIKvkDQkbZGGpf97Vk41JWD04QghW7fNEP4mqzFUQLMV6FGIqiRSerUYInxuzk/WYMjhKPl2mSsN3Fy0FmIvW052KSoonO0t6vR2Fhg44T+mjQsEnqW6zM4Cy9BS34CvHfdaLQloX7+CBXYEBQjpT3x5O/LZ8bHZTuC3PgfOW9H+o5tWA3hsxHPezvMFc+GeeAl3v+vhAfhdYLxbwkQb2am4NGECNzKicKq+06MEHD6d+1Ej+sudLjvQMP26zEW4IfDhbmo5nEeu5Rg08OYnoIJYgEUPzmD8xrCFe7t4w4ff3cEuW7DMu/pNwlQH0SE4pPYGHycQKDhvWZ8bQg8n8oExXvMtJSv+toIdCSfORK3JAmfpSfjz1tmpk8y0vFBugNvE2R+oxxLvLefio3i9wzF94MD8Y3AANwdYPnl3RsWyXdGFL4bGYOfxSbimYRkvJycjLd43vcINp8Qaj4jNP2Fv8XfVNmbQPO3zCz8c3aOMU99mqN8N8n4mNfwx7Q0PJ2SjiNBISjfsQNxeh74vgp2d0E0wS/ezxWxAR6IINiEEfKi+f7KjQ5Hc6EDx/nyv+PkGvaNt6OvIhOtecloz3egsyAN3YXpaM9LQhv/4+ZcyyenuyAdPYVpFAeGy7IxVJqJYUpvfhIGi1IwXaMSC7mYrsrHTE0+FusJJ1xfalKtqTzM12VjojLVaAO/dWQWP760gfvPLOFHF/fg5j0jWGgpMrWm1jsJBYSRmdoSAlId5huluSkyWoxxglqQhzN8+B1VKyqL/9NiTwvhpdxEMS13N1HqDcgIQOQfM8eBf669AsMyZxFojN9Oi/xsyowWR/41E43FZll9q1vlC2SektZBpqk55ejh9hUChoEJDuBz3Y1I5v3sTfCWH1pDKSceyzOmNINdpkGh4auDHZjtJJxwWYn+5gkk0138Xj38HILNHOFlbbjTaHKWexoxx+9s/JJ6m4wJbU2aHe6zzPW1/hasc11iZzYWUAgwBGC2WUh9AhD5lQhArEiiXgKJVU/KNlNpXcvS6Gjg16Bvm4GkNbEcl6UdUXj1gAEm2+fGNuvYcpSfo9w4yvCrsgWCGF2PBVY6X4epVq5tRyhyDFZElD5DnyvokOZIy9LcyIxkRT0JapTUT75C0kZ1GoixgcYGHUGN5Ug8Yc5xaV3mpyFjnrq4NsLrF4hZZRnOLg1/cW5l9PP1wdar9UVfg8zDAZ4uyzWZkcZ5eK05/fON9qwvNtozITnEl//B3nyjhVFuG8lXo6MkB/hCV4ZiORCraOamnDA5gx0uS0Ck240mL4cqxgbxpSBRlEWklxcS+eJ0uDkjiy/YXL6kCzmrbOTLcj9B4L7oSHyPs9HvEWrujPTEXVHepnq2qmXbMGOS5nH9e+yXhub7MjVxmxWSLVOTopcszYwJwyYIKbeM6jI9wj75wwhaBDFGQ8P9bV8Z9T8qIZxI5PSr2bBEIPMo95MIZGR2kpZGICOouQY0W1AjsbUycggWyDyryCf1UQzQbEGNAZst7cwrBmwi8Cpf5q/HRRstzWuxltOw8nAYR+EtqFG+GoHN2wmxlqaGfW9zu1LWG7MTQceE4CYTbrScLBOU/CDiuUywkQmBYPNATDQyOIsP9fe9BjJRnA1HhQQjIjQQEeyTQ7A3Z/0yRf2vYCPfGz/+3z4cAH05EApuokJ8sNxfh0uzjTgrc9IoIYJAcbonE8d7s3B5qsJERdmaGMGIAEXh2FfGynD7bJXJY6PSChJlHrbz2djh3oIchYEbLQ+PtU1Rqit1oiebIFOE00OEkK0EepKD7RnY05Bo8uoIdM4SeJRJ2HYg1j5yKj5PuFFOGqOZIfhstmXiYAehRkn7BkvZx5ZwIz8bmaYEPBvN6TjcW4T9BJv1xixstGRjuTnf0tjs2I5dBJtIDo6zbcVYacnDcl2GaXsqHPDlsyAfm3AO2mG+/hxAfUwJgwDCvydh0pvQEeDizAkD4ZL/VcrO67AvzAs/ivbDs7yHXwoPxRuRvIf4LLzKe/TNuGC87YjBHziwv8j//EdRobjg645lLxcMeEmLcyPad16PZj57OQQv5Zny4v8XzM8K4/UG8fN81Hq5IdLTBUF+LvDx3o7wG6/DsYRIvJkbh3fjwyzNjJyGCTQSG26kufmY/RI7Uko5arTvp8kJ3E/b5GuTjPeSk/BOaiqupjrw66RkvBgTjycJLA8RZr7Le+++oADcGeCPO4KCcFdoGO4ODcc3QiPx7bAo3B8Rg4e5/7PxSXiFMPTbNAfeUTHMzGQrQZ98drJS8decDHxG+XNWJj7NzDAVwD/IcuBdhwNvONLwvaQETPM9Ec/fJMDZCX6uHkZbFcb/IIz3dzB/nwCKyTfEd1kIn4WuKt6Hh1ZwjIPHQG0eGvMS0JSfjNaiNLQVEXAIME05MlMloZXQ0lGYis4iB3pKMq2kfoSZgbIsjFTmobfAYULDxytzMFNXgPGqHExUqJZUiSmGOVNXiEkCxUh5GsZ5v1xZ7cMDp+bxjf0juHv/KO49OofbN6ew0V+L0cpMzDXJTEVoEMzUFGKFMLPQXIFxgpIci+WvEujuBG/V8+N/nZ0aj3mCjPxyZLZabKsxGY+llRmpzTegIn8aG2QEMUZbw2XtY0dfDVXJ/6bMQIz2UauQZ+0zTaiR38pSawUOjXZic6yLINKK1aEOJPOdLjOUD98pNcV5WBroMBokQY/MT9LWTLYqqR8/v10JACswTTiaJHAp4Z+0NTJPLRJaVgfbDORoWRAzx/1n2whXBB755SjHzlyH/H+aje+SwEbamwMjcuq1MhcrH47gQ3Aj8LAcd2WGUfi0tDYy+8jE1E4oIBiw3+SNmezG/qEWE5F0eKzDLBshBB0cUekDRRhZ/ioCDTs/jtbVLw3LcZ5HlbhNEjyCkMxiAiwLvOT0a8GVQrlPKu8MWzko7yZIah9jxmLf2dXRa9crX6Fz0u5wf0GLPk/nEPjoOuQ7IwdprSsUXNu1Lqfhm/ZMGLCxxTZNqXjn5fXJL86tjX2+PqoimOlfD7BRVNRMg6Wx2duR/YXgRFCjdl8nYUUwwwHCwM0W1FiRU7nYx5e5nIalrdnszsNBma44MDQ4AhGw63r4uMuxlC9jT2fODJwQwhs22N3dVApO4gsziS/MJG93JPNlm+K2C5U7CTf+geZl9UBosDEv3RfmjW8Rcox2RkKqV/K8Byj38wUuLY2pz2TMTV+amh5kv4DGhhrll7EcfL8qBBnBDIHECNfV9zPuq2ULbqSZsTQycgCWdkYiqHmc+xlTU3Twl0Ajk5MkMsjIM5zZGoiJDjViQ4yJfNpatqHGCueOItSooKUFNa+aZcsE9Qb73mQrn5qrSXEw1ZMT4wg0ccbs9E7SFtRwWdoZ2wyl1PZy6lTo7YcpHHA0i05KxPup0VyPNur+n8XHI1dgw9loREgAwkKCEBUYQrgJMVATwfUgDrD/3cdGpqgtMxT/Sz8Ofj7s8/LxMf42ylp8aLQBt8zUQnliTg5X4Tjvq8vDKiQpbUmpSdAnLYyKXJ4jvAhWzhNObhovNWBzmwnvtvLU3D6nWlBKtFdGeFGuGfndyMdGRS55nhmrhpRE5zzBe1Q+PMd4zyqZ3kZjCg51qKp4vjGBneD9KjnObdLiKDpKTsTa92B7mqnafZj3/QlC0RnVguI2+eMcJsAcIOQc5zHadpDPyX7CkuDmMI+VSepAdzH2tuZjsz0Pi815nN27GY3Nzh3bkBjqg5WuKiyrKGI1B6AaRdxkIdTPlb+bGyKCgxHuH2RyB0UY7YkPPDiQerhzoHXmdld3hCk3FM+Vc/11OMSB9+eRoXgpMhgv8958KcofL0Z645VwT/wm3Bt/YN9VAvSvE6Pwy6QI/Jgwchfvy3ME1iOBfpj1cUee043w4qDtyf9Ng7kyDwfy2Q3i50S6OiPBaQdiuE8Kn+s+Fzc8VZiPdwsS8G5qBD4gUH9I+ciIBTQfEbDlZ/MR78OPFAJO+VBV5QngfxSI6x7mffsbwvqrMapQH4OnCNc/i4rCjyLC8Z3gUHyD9989gUG4m3IH5Xbei3eGReCu8EjcFxGN+6Pi8FBUPB6LTeL3SsWbBJTfp6fhvdxsfFyQg0/yMvGnfEJMdroJDzci4ElLMpXCrzqS8Uq6Az+lXOAzspSWiPbMRER48z52c4GvmxvyuV9dXhZK01OQz2MDeW97EgT8+BwEERDnhjuxysGrNDkUlY4o1GUnoDY7EfV5KajKjENJSiRK+Js35aYQbNLQmuNAV3EG2ovZlmWgrSAZzbmJ7EszTsg9bAfLsgk6uYSRAk4SMw3sDKu6d0k62nj+5owoHJ1ow/dPruCb+8fwnQMj+NbhKQ6K3ZhpLiK45GGWUDPPgX+smhDTUonF1kqeM8c4FitRnUxRKnngz8mln1JxUIpz00yyvPlWggqBRv440rTMdVgAoygnFbAca+A2iiKg5BAsLc5EY4mJlhLQLBIuTD/hSYUupbWRk7HOoQrcGmA3euuxQaiYlHMzB/u53kbE+HvCy8UJ/n7eqCsvwGxXM5YJNOuD7cZBeF6h5TIl9TQagFE701Vn4GZB8NLF/q4Gwg8BrqeJwNSOee2r6uPyDeLnLfe3XAOfw7NDRnujyCyZolSyYQ/32ehvJoi0USxtjcBGGhKZpaTJkW+NbYYRhAhGlDH4JCHkCPcX0Gj5DMFCoLN/kOCkkO+JbtMvrYpExwoeBCpqBTgCkKPTiopSpuMWAyjSIAmwBFfHpvoM9OjzpTXZO6iCnI2EKYV36xwdxvlZoebn1idwhOexzVK6Xn2+gSGCjADGhhvrfFZou9YFPzboaFk5bZSoz/a5kVOxFT01iEtrE1+cWRn9fG3ka6OxcVquTLWqey83pn6+uzXjC8GMzFFqjcaGMLO/x9LUyM9mH1/+tgZnL1/wgpoNOUhqxsqB5MR4DfL5YvXYcR0HQXf4c+AL8HA2cBPMwS+Qs5xwAk4s1xM4EMYSeOJ8XOEI8kGaqxOad+7EJb7UHggLwQ+knVHOGcr3CSfG1ERRAj2joeGyCk0+GCEHYApB4ycEFpNTRkKokVjaGEuMNoZig8tXw7HVql8J9bTtCb78H1e/IIaAo2X5y0gMxHDd1tLIf+ZJwQyXjWMw5RkO7M9wXWAjeDFwExVi/GheiAs3y7/ktl9x0HkpToUtLb+aVygqaimYeTUmAm+wfZODwW/iVdNGhS1j8Hu2ylnzttHKEGw4iKgO1Nvss0xQghpLWyPTkwU1hBzCj/GFSI3Fe2kyU8XgL3xpP52QaMBG1ZsjOXOKCA5CpMAmJASRyjwcHGAcSn35/wV4ehNq5BiskgrS2EiL485B2d3M+JW7xp8QFML/eLwyhdBRRlCpIAhYBTBvnVRuGstZ+Ba20tioKrdgRtmGtSxguTxagjvma7ZgpcgAjG2SEtjYeW3uXWkwfTI9KaRc2iE5Cqt6uIpVKnzbNkEd7y0wgHK8N8+YqE5LgzRUgkuTVQSWbAMyZ4aLcaJfTsUEH/nZ8BzKNizgkTlL+ylqSiK4OTlQbLQ5Mlcd7s4n3MgMlcs+gn4PB4CmXET5uMFl1w64EBDiA9yx2FKE5cZcrCmFflUqZ5t5SI8LhsuOG0zOGJmDAgk5IR6KwnHmrFpFMzm73ukMvx1O8L3xRvChRuyN12EzOxnfIWD8LMgdL4R74cUoL/wq0gO/Iti8yMnBy+E+eCXCm2AciNdieC+GB+MJgupDfMbuj4zA3clJaOGzqghGbz2jnHQIbKIJrFWEq2FOMpaiI7HJ++9iciJ+npaDt7Nz8Mf0aLyTEo73kqLwXgKFQPMe78W3ud/b8bHGPPoWYeZ38XF4MyYGr0VF45XISEJ9FJ6IjuBzGcxrCMKPQoJxP++3b/oH4J6AINzG9hbC3S2h4bg7JALfCI7APUHhuC80Gt+KiMF3I2Pxw5h4PBKfiKcI6C+npeF3mVn4Y1YWgSYPnxbm4RPCzZ9yCTa57CPYfGKS+KXhw9Rk/D4tFS9npuORlCTcymdmryMW4zkpGCjJQa0jEeEaXJ13GfN5KaG/XmCT5kBmSjKCAwLhTujx8XRFiL87svndSxwxKE2NQVVGAmHGknI+WyWpkSgi1FRzvZ7/UV1mEhqzUgzkNBFoOkozCELxqMmMRVOeACeZ25LYUvKS0FuahcGqHPSUpqGDINRelIp2wuSx6U7cf24Dx8abcWWpH984MM3BswG9BCVpSFY4WM80l2Oirhgj1QWYaizHXEsVJhuKMdVQaJx8BR2DNaXwceZ/TqjxJqhVF2UTDqzoodWuGoJNAXb3yyemAv3KudNeaXKyLHRUsq/KaGFWCQR2tNMo958m2MjMNSHHZvat9hBEOqoNFCmqZx8hYa+ikHrrjMOzHHWVmXiwrhQRvN+8CdF+nFwNdTVhY6IPymA8KT+h1ioDNUuEkikuj9SXGK2NQGVOJicCjcBnrlP7tGB1oJ3L9ZhuqzHHbU72YYnQouSGa4SadULLfvYpj84Cv/Nuws06t8vvZ6W7HgrZFuAo58w+ApIyEwtspM2RI7ByyagVEBgYIGwcJaiYwpUEg9MEB0t7Y2UBPkRoOUJosTICSyPUYkxX+7ecj0/wGLUGbngOFbE8xs+Q2UpAo/IOB3gd0nJJC3SIIhDRfgel8eFnyeFYzst2RXKTjI+tfHqUufgUl08SuqStuUToMQ7GBlysnDaWuaoPZ41GZ9jAjABI8KJCmgIZQc05tqo7pb5LhJ+La2NfXFgf/3x9sPnr4mPjYsBmujb16kZnzuf7OnMM2NhQY4ENX9CEGTkQa13b9vIFfqCHN31rJmedqdjTZvXt78zgzCAHMQGecN21zaTgVyZV+db4miym7gjhIBhB2InwcSHgOCPS04kvUGfE82aO5z5lfIGf4CD6g2i+8CL8TAi2fGZMRBOXHyDkmPwyhJgfcdmCGTkDq4yBn+UrExVgzEpfJsuT6em/+8gon8wTFBOSzeMNvHBdgPMEAeUXRgQuNsRwnfAkYLF9Z+Qvc82PhstPs32W221TkyKdnt/S1BiY2YIby0FYzsKEGoqWX+Is+uV4OQ2H4rX4CLyeEInXKMZZOFYh3Vth3YQamZ+Us+YP8ZZPzbsEFs2CrVpQFtC8J5OTgRm1lglKUStWKG40PkgLM2DzYWoc/upIwUvJDhRy0PXl7D2cM/noEH+EBwUZwJEjcVSwP0L4v/q47UKQh+oHBcNX2Yg5u/Xn/ycNjQ9ns8pX5O/N/1tRNfz/h0uTCRYqiUBgIaicU5g2QeX2mWqzfpYAIV+ae5caodw1J7oycbQ9naBSgVu0D2FHZia79pPAxoDQluZGZigtaz8l0xN4WBoXggZhQzCjYpWCEJmYFM59hBAuTcsJwsrBTmUKlualcEsKcHm6Csf6co0IbE7wvtd5TTg4RSYq+eDI9LTJZ+DkQCnW69Owrz0HR7oLsZ/telMaAacUR/tLsNxWaGlsCDbOO7cjKcADi4SdhcZsLLFdasnHZGMOusrTkM57NTbIDTFBnogJ9kJiqB9SeJ8nBXE50Adxgb5IiQxGPWf5w1UZ+N7+Prz/vYN4bqUV34oNws/8XfFCsDN+GeaKp8K88RQh/Wk+P8+EEnrCvAg1QXieQPMLTgx+HOyJ7/l74O7IcHTzf/N22sn/0Jn/rSvC+B9m8P/b4P53xUXi+4lxeCw1Bb/KSMUbvF9+nRTP+5PgzXv2RQL8C4L0qAg8R1B6OiKCz0o4Hmf7s4hIPBwegQdDwvFAUCh+EBSGbwWH4Q6Cy62CF0LNzUHBuD0wFHcEhODOwDCzfGtIGG7d8p/5NoHme+GxeDAqEQ/HJeOxBIJ4UgpedKTi17yet5WUL4cAk1tAoCHY5Obgs+wsqNzCn9Md+Jjtu4Sa33H5FR7zI7bnHUk4lp2KRULHSHYieggbg2UFaM3JRBgB0mfXLoQF+KM0JwPF6cnIiYtGVX4uosNDCDZOJr2B8vtkEeDKshwoJ7RUZSUTcOLYJhFs4lBO4KngM1aVHocaQk91erwBnNqsBLQSapoKUgk9cUZaCtPQXOAw22ql9clJRGN+CtqK09km8/9OQG91Fs6s9uM7Z5Zw5/5x3HNoBnceWiTMVKG7LBeDtcVQBmAlrZPmRKUOpgk00y01mGi08tooK/F8u+X70lmcBz8CnBffx17uTmiryOex9Vuh4+WYqinCCqFDGh6ZjzToLnVUGDjaM9hkHG0FUoIawYzKFyh8eqFV+xDo2SovzGh1nuVIzGXJHI+ZaSnFSk81YaEeh8d7MNFUg0DXXfB2UxFlD4yqhAIBZb6zFns5UK8SMoxJqaPW1K1SHpuJ5gqCTRul3ZRnkPZlk+da4/pyTwuvTVFRPH64B3uGOrGmMgwjncb8NM7fYzfhRsuLAiaeb53blURQzsS7CTTr0tCwb7Wvxfwu630q3WBpT6RFka+L5RTcagb5IxPtODDSTOhoIUD0GFH5gxMz3fyObaZVrpnj013Y29+Ag/KZ4XeTFkXmq83BZqP5kcbn+FSXAQyFlV9ancTp2SH29RGYrPboBIGKYCYNjSqc7x8hOJn8NFaklXFGpqiVb9CF1XFjNjLmJTkHLxCYpjpweX0M55eHTIkGifovro6YvgsrwzgtDc1Wv9b1Hex9Lq4Om/14vi+Oz3R/fmC862pbuWpF/W8P97bAZqYu7ep6S4bR2Mi/Rs7DAho5A9u+NgIbiW2iUh+P4Xoe9yvm/hxMurMwUevggLYLLnyBmzT70tioCjShxd+PM1CBDWeH4d58eXq6EHIkTojkejiXC5x34qC/N34QE8wXma+V8ZdQ8yDlx4QV5ZgRxJj1MMKMLQIb+csQZB6ReYn7KWGeoOYxRS1RDOBonWCjfDJ2rhmTY+ar2pctc5JZF7T8X8CM5KtOwdp2DWgoMjU9bzQyFtho2QYby/S0BTRx0tZY8kqsJa/GyXE4nIATbhLwKfrJrgUlM9TvOROWGUo+NcaXhrBim50sTU20ARvjT/NVsBHUJFshuCZ6JSkZn3LG+1cOWK85MlHvKidvTwRzFh3CwVBJ+aI5wIRzthzOQSksLBgeHs7wd/dEqJeciX34v7rCh4O2r7e3AZtA/tcm4zCBJ8RtB1bbCnDTVAVO9ebiylgpzvTn4OxAPu6cqzUJ+AQ2l0aKcc9ig6n8fbo3z5RduHmqijCTB2UqliZGjsX3rjRdMzUJbpTYT+3F8WJCjSpqF1/LQSO4kcjsZGo8cVn92q7cNHtb03Goi/cxwcaYmXSsQr8Hi3CWIHaC13ikJ9toewQzOk6mKtWMujBZyW15OD1chkOdvO878rHRyPP1SrOz1UfwPz5QhYNdBZhvzEWklxuc+EzouUgJ9CTQcBBpyMVibRaWG/MwUZGGmYY8DhIlRtXfz8FgmLPeqTYOMM352N1djv19HLSaeM183n517wZ+ffcc3vnGHH536xh+eXQAj4534ttxQXjIdwdhxgNPhnrimXBfPBfsjedCvAk3BJ0wTzwZ5oNHCUsPh/vggUAP3B4ciE43gimfPS8vgquPG6L4PxZzFr87wA9XQoJwBwHkPoLud3hP/IiD+0NR4fgRgeh+Ln+b4KuCsvcEUQL9cDflTgnB4HZ/SkAAbgsINHJ7AM/lH4zb/AJxi38QrgQG4XIgASc4nKBDqOF9dk94JO6JiMJ9kdH4YUwMHlYkVEISnkpOxS8d6Xg1Iwu/ycrG21k5+CCLAJOTbeQjyofZmexL53ImwT0V7yen8Blx4LW0DDyUnoKLGbFYTonCNEFkrjAdk4UZGC5IRzeBY6g0H3UZyQh22gbvXduREBGEuvxUlKdG8r8gGO9fRTKfbZcd2+Hr4YVQb1+UEJrKeGwJz1viIOQQYMrTE1CZkYhqAk5dTjKqM+IN3FSxrclKpFhamtaiVDQSUOuz4tCQE4/WghRKMkEmCQ15CQSdVMIPockRhdbCFByd7cY3T65wMBrErZsTuLA2gqGqHAxU5mKgqhAdJTnoq8zHWF0xVBvK+NFwAJ9prd7KTVOC2eZSc48tddWiJS8bvk674OnpCk+CTXt5PoGFgCBNiyKHOKgvt/OeI4isdlVjY7DRRD4JbFYJOjJnSROjxHvS0MhEoxwvYzX5BnAUxjzZWGyckWW2Ul2nmdZyC4Z4X+8ZasJegsAqgWW4vhJ+Lrz/CI3RIX7oqyszjr/rQ4KRdszzXMvSmgx3YD/hQiCi4pzS6Kz2tZl9VXxTkLIiIOpowHgDr5vbNkd7DeQssG9juNuYoWSOkiZnD+FmsVt1qBqxJq0Nv7OciAU2SkCo4puqLr57gADF/RQSvn8r8Z40KXIGlo/N8WlpbbpwcLTFDP4S5ZURyAh4tE3LAp2T/B9tfxyVPlArbc6B4VYDNecJIieUEG9RGhILZI7wmk7ODBiwUXthaZznkaZFyfrkNKxkgQrZnjYaFmUJVuFNQdiJOUHJqDm3MZMRuE7P9xpoEaRIA6NlXacgxgaaS2uj18BH+1xYkR+RBTXa56bd4waSeK4vTs71fb4x2na1riDt66GxUXVvmaLWWzMN2FgRUTkGbLQsiBHgqE8i0BHgqH+lMQV7OCu2w70Pc3a71lWMKD9XeLgoi6q7sdMHcjYoM4W/qgTzBR/p4UGocTMOeRF8qKS5CWe/TFQ5fKEoo+oDBBE7KZ5dtuBhAshPCS0/JbT8RC9mtgKZhwk1j3CbgOZhvsiVZ0Y+MT/nNhOtFEOIIaQYp1/uo3Xll5E/jMRatsxIAhTBjMxMprU1MoQYAzaCmf9F5CBsnIS5LPlfgcbATLRgJoytFdb9EsHmZUKMNDQvC2oEM4KaWAJNnExRlPgIvBEbYYV1S1sjkSnKQE0c3hbEEFKsiCfLWfhdAozA5v0tsJGDsIEbAzWWfMLZ9ieJKTwuFSpK+GdHAn6TmYFed/4vrvyPOKMPDZdfTTCClZiPEhkahdDQcHjLYZj/ZYiPr3EylYbHi7N7by9CjvxulIOF/6uP8/XIiw7ATQvtOD9EuCAo3EpYUWj3cdVT6szE+cFCAk0j7lDo93CxgZrLBInbpmsILCqVoMgmJdhTIj5pfeRrU2KiqORILA3OOcoZORVPykSUicO8Z23timBEGpu9TalGgyONjeo6CWwUon2Ky2f5eYflO9aWTljJxfnxCrO+tyUVxwhWlyercGawmOCSzOMyDATpGDkMG9NTl/LhFBFuCFIDBKjeEvbl4VBPIY70lmGzQ0nYUhDGgUNg47xzG9J5P6938KVcm43F6kwssV1SDhJCzjRFKfYnKjMJRHLczIOq56+08Zx9JdjPzzwzkINHj7bj6eMNeOv2IbxxyxB+uKcZP1wfwiN8Yd2XEYEf+u7Es6EeeDbEC0+H+BitzS8IMk8SeH5BsPkZ5aeRPmYy8M3ocHS78X/k9XnyWVQ173j+ty0EkhXCyUEuH+EzfNLbByc9PHGGy2cJsed8/XHGNwCn/QNxxs8fp329LfHxwlk/bleNN8q5wACcJxCdCwxkG4SbA4IJONLShBiQuY3wfKe0MwSZb0VF89mPxU9iE/FofDKeSUrCi6nJeCM9HW8RYq5mZuKPmVmEl2x8nJ2NTyiCmk8INB/nZOCD7HS8nZ6Kt3jMb1IdeCktHT/NSMPl1HjsTo3CVFY0potTMUqIGMxLwmhJBkbKstFTlIHB6iKjcfHbdYMZZNP5LLaXObBnpAl3Ht2N9ZFewow7PF2c4MfJWZSfL3L4TJYpeV92AkrT4w3UVBGaGvIzUJOdgmou12QnoT4v1ZiqKin1OdxOqc9ORHNeCloITzXpMahNi0FDVgK3JaK9OI37JRoYGqglJPN/vbLBQWZpADfvm8blfbNoK0pDX0WOKbAoLUZnWT4BQaUTSo0ZaYqAM9tUhhUO4FMEHGlyFggq47y/ZgkbjZkO+Ds5wUvPK+/PvtoyDt4NRqsiU9QGB3/VrRqryjV1p5TdWCHO0lCsclkJ7Uy+GkVKtRJWmsuMuWaR6wrx1uCviChBjVplAZajsYpzKrnffEclYaTY+Lr011fA12UHfDxcEBsWgBEVwGytwSKveU2aE55rfaDFRDJZENKGfeM9BmTWCB37xroJOiWYJpSpnpQ0NpONVVjq1jW0mXa+oxH7CDny15F/jhL9yVQ13V7L42qgUg3S6ghu9sh5uK8J69x3zyCBTeaorQgqfUdFM+n7CSgENvuHmw24SGMjuBEACG4OjDZzW6OBBltOzRIeFPI9QzAiGMo/5jAB5ORM/zVfncMEHbWCEvXL/CT/nXOLIzg0KpOWtvdDtaUkm/x8Y0ZaGjaan8Oc5JxZGN7Ke2Od88yctDWEpS3tjABH1ylwUWv3W/DVQ4AZxaXVMSPn5GezPGKWL69PUMZ5zKDpv2n35BfHZvs+X+xtuFqVm/q/H2xMrSiCzWR1stHYyBQleJHWRuAisZcFM4IaiYBH/bb2RqHh0thofXdvKVI4U9SDoogZf+M87Ak/zuIDfD2Mn00oXwqh3KZEVxFcD/NyQZiPh3lpZDhvxxJn+wIbAYoiln4aQViJtJx/7QimrybIk8icpNbONyMNjfxiDLRsaWGUQ+YX7H+SsGN8YUwGYG3nupYJMxa8WCLT0lNbmhmBi9YlgheZnCTKFGxEUU9cfy4y+BrU2GAjsYtYmoR78qPh/kZDs9UKaAQ2rxF6Xud2I1/R1tgmKCu8W6YnKwpKUU8mN02ShGBjNDfRW1DzJdjIr0ZQo7o9HycncJkzWUcyZ7Ux+JMjEm/nOrAe4IuYbTciItAH0QHeiHX1QA7/pyp+v3gOch7OLpzRuxFu3BHk74cQgowf/zP51Xh7CnK8EUSw8d15I2f8O7FvsAGXpupwkeAh09MVQsPN09UGFo4ILnjvSDtz61QNl7NwlOCg9UuEB9VqEtSoQKXARuvKR6Nl47OjEO+xEoKEfGIKCDPFhAs59ObjqLQphBYl4DtBKJemZYNwo4rcMi3J9KS8NHL4Vc4aW1MjEeAc7c01YeCSQ7zXlbRP+WpkvjrFazrKdSXts0K/Za5SFmGCDiFH7bE+gk53ASGkEAfYzjXkINR1J5wJ7U7bb0Qa71+F487UZGOhLgcrDblss4zM1WVivCwZM9XpmKlKx1BlEl/QmZioScdUTQaWGrLM9/zmUjl+ebYDH96/gqfO9eLbu5vxrfVu/OTcEp45NIPvOSLwkM8uPMMJwFP8vF/w+Xki0pdgQ8AJ88PP2f403Ms8Ww/wvhr09II3ocubkwrlIkoirPYRRFYC/bE3wA+bvr44wP/3EIHmKCHmiJFALgfhWEAITvgF45RvEE77BeCMfxDOBEi4TDlLmDkbLAnGhbBQXAkVzITintAI3LcVqv1AdBweik/Ez5OS8RSh++WUDLzpyMJbGZmUdLyjEHBCzcdsP023/GU+zUoj3GTgwywrPPyDtFT8Ic2B19n/RHoKvutIxK28r/cROsYyYjBVSnjJJcwUJmM0PxH9efEYIuT0EnIUkt1VkoUyPiOBrtvhx/dXGp+fPRoM9s6hpTgThZxAhBPYvDn4+mtCxndWAfevyU1FbZ7MUYmo2AKb+rw0o7GR5kY+NxUZcQQcaXG0TzwquV89r62lKAt1Wcmo5not96slBDUXpqEhNxllKZGY7a7HTQcWcHpR5okOXN4ziSOcoa8Nd/HcyeiuKsJQXSmOLEzgzJ5FnF6fxWJnDQbLMjBdR4BpLMY6z7HcWWuS4001l2CsPg/KStwjU5STVZtJMNtXW4rFjlrjYKwkgtLajFbmYoV96wSIhZYKo7GR47uKbApgZGJSjhUBznSjqosXmqgqwZHAR9oZOwzcBhz53UjLNMLPGScwLREkmktyDdh4ezgjke/RsbY6zLbyWraAzIKMZmwMdRgtizQ38x0EtS6ej/0HpvowQbAaJswpvHuuo4H9MlF1EniqMFonLVEDoUYOxYSvXisnjhyox5sJQL2thCTL3LU6QDiZ6jVOxTJFbRBqpJVS9JTMVPITkhnKhhvlphE8HJnoIFQQnvjeO0XIkC/NUnsZDhA6zihz74y0M9K8WJoaVes+yHNJAyMAUdFNAzPTgg5pRsaM4+5thFhFUx0mQKmwpWBIPjWntxyPJfKXsfLPDBr/Hsl5+c9wHzlrn5i2QEWaGNu8JC2SNDG22JoZbVer0O+zCwKaUSNalt+PfHXkGH2a7cUVwfbIF3tHWj6f6ar9ukRFWXlsBDYrTQ4T7r2nLcOAiwBG8LLKAUHrto+NRAAjjY6WbUdjORkLcDYHK5Eb7w8v120mbM+XMzzN4qW9CdCAyL4QD0KNgEYmKU9CjreryeIZwkEyxWUbpn2c8D2+iI2TL+HEwMpWkjw7WZ6VFE9+MYHXzEomv4xEWhmCjhLkqbCkAZOYIDwfJ82KtDL+BJdAPMNzPM39n47WfgFcDzDbn+Xyc9z2PGHnOQKR8ZuRSCuzBTEK1TYQw/PLtPRVM5MNNS9EWaL8NLa8SHmJ8ir3k7wmDY1y1mg5LtzkIPk1ocaSLzU1JsQ7Lso4DP8hMdZEQL3DfjvqSQUILVGOGhtqvjRFmaywKYSbrRwiSmX/QRqFs9iPU8LxUW4aHkxNQY/LLlTx928L8sSeqFh8l7Pje4vykK9oJ87ovdydTQSUIqRCONjJn8ZERQleuY+/mysSAz35EinClcVunOJ9dNNoIW6fqjTVtM+PlOHCaDnODRJWhgkoY1W4zPXDrQ6cIWQIfs6bQpnSzHB9kseNlxsfHQM3g4VbkU45pizDaWl12H9qoADHCCwyKUmjIjnal2cgRiYnk7eGwCSQsVtpaLRdYCPRskSaHO0vOcB7/zChRiCkLMQSk7+GohBwwc2JgRJjgpKPzXGCzZGeAi7zmdgCm5n6LEhj47xrG3ZuuwGpBI3FzjLOpvMxQ5iZJsCMVzowXU+oqXJgqDTRrI+UJGO8PAXTNQQbpd/nYDBeTfipTsDPTvbhrbum8dLFfnx/rRY/OtiPp25axOO3rOLJm3bj+c1ZPMAB89s+zngy0g9PckKg50H+Y4+G+lF88PMIHzwc5o0HeR/NBBJcCV2eBBtp5NL4/04QbNb5H2/6EWoohwizh/39cZhQY1r/ABzzD8Zxws0J32BCTQglGGcoZ/1DcJ6AcykwBDeHhOBWym2UO8PDcU9UFL4VE40fxMTjpzEJeCI+Gc8aM5M0LGl4kzDzh/RMvCuRUzCB5j0CjUojKDWBqfSdoezAqexLwTvpSfidIwmvpaTi6dRk3J+RhEt5yVgluMwWExLL0rFQmYf5qgL+plmYKMnAWH4yhgk0/fkpGChKY5uGwYIMtBBESlMiUFNMuOAg2cZBMZdAU8zPkHNtcIAH3N2tkORwgl5VdhpBJJOQkoKG/HQ0EZAqM+INCElL05DvIMwQWHIT0ViYgjbCVU02oYXPXqWARlodtjWUpsIM1OakGMdjgdAGB89jHKjWBupxlgPIlX1zppTASFM16vJzEEvgzIyLRpDrLgQ570BNTgY2xntxM/c7z0Fora0cs/UClGrs6Ws0Wpqlnlqs9dZio78J7XmZ8Nu1w2hsgv090FNdiOX2GhPFI42NyjfMNJSaPkHNlBL9ER5UKVuDuWBJUUImIV8X4WfLwVb7rCjvzRbQKK+Nne/GAE6rZSIbJQh1V+SgsyIXhY5YwuQO/q67kJkUiRnVhqLsVWZhAoacneWovG+kw5iI5PMiE5G0N9LWLBCs5rprjTOx8tlICzNDuFkb6ibAtEHZi6fa6rHQ04oVwtHSQBsm2xQtpbIMynvTTcCpNJocaYMESyrJoFpUB+RITKDRdQiuBDhyKtb3VtI8wY3ARo7B0pYITmwAWed1CQDUJz8aaWasSCr5wvTj0LiVw0a+MBYoWdmKZU4yEVKEEsGDziFTlQBH5iRtV6i5fGaMgy9hRJoWW+siM5I0SNIayWQkjczRyfZrfRLtp+NkMpMPkLYJdiTGxCQtDs9/gpBm58KxQ9O1rKipOw4uav2LIzM9n2+MdZgimAH/+0squBiwkSlqd3uWSdBnA4xtitrdmm5aG2bUarvA5+ggX/xbZikLegqwt7cE5Y4g+LndAJPbxDiTKk28B2cFVrK+YIJNsIr8CXAINiGK/iDYBHOQTOBsaYSz/fv44jV1lgQs0tDwxWznkHk03CpdYAlnooIY7iefmGv5ZHjsM4SUX8YKRILxAttfxki7IkiR1sUSrT8vmOH+z/E408/9LajZ2q79KC/w+BdiBS+WWP08N/t/xXX5zbxA8HmBx6jP+NDI1MRtL23JNT+aLaixzU+vE3ZsoJGWxpbfxEdu1YGyoqCUs+adRCuUW9qa97eAxhQfTEkgxHBdMMNtlulJy9Fby1tJ0lJi8WdlHeYLW5mH1X6WwRlwdj5eTXXgUZ77udx0/Lq4CG+UFOISX56J11/P2d1OvnxcTL4aVX0O4UCn/9WYGb29jfbG19XZZAQ9M9tMuKjEJQKKwOaOaSXcKzJ+LrfM1OPKhByDq3Az21O8h7Tt5olK3D5Ta+DmwpYJSr42EkGNTFNHOpVLJgMH29N5rkLsa041uWeUd0YaFiupXpWBElsTY2cXFsjIzHSgI9PAjcBExTnVKlRbmYcvTdUaaLGS9Wn/PCN2cj4BjkT+NdrPznFj9iHYHO0txkYzJwdtWcYUdWK4goNDNgeenXDZtd2ATSbvj4X2IkxKO0OQkalKGpn5lnyMEGjGajK4noWRsjRMFjkwW5qFqYp8TNYUY6giC2MlMXjtnlX8+Yeb+MXBZnx7phq3jJTjkdNjePa2NTx+YRU/P70bL547iG9xsPymlzOeCfHDM6FbDvR6ZsL88Zh8bcIJNwmRmCe4eG6/Ae4EG29fD6T5emE1OMhoZY74+OOYbwCOE2QkRwP8cTTQH0cIQ8cCAnBK2pmgEJwKDsEZwsvZoGBc4PptYRG4NyIS346MwgPRMXhQJqaYWDwcF4fHkpLwHEHkZROmnY7fEWZ+m57GNg1XM1XUMh0fcPldyjvG+dfBvlR8SLAR3LyXloLfO1LwuiMZL6Qm4idpibgrPxWXChw4lJOAvYWpWCpKxSzbxSpCTXU+hovT0UeYGVPW35w0DBFUhspyMFVfTLhxYCAvCSstpRwIRnBxYwRt5clI4m+VyecwLykKuamxCAn0gIenk7nnlWeojNfRWV6Ihrw0C24IM82Em6aCNLQolw0hSk7ASuJnnIG53l6WjcaCdAt88hxoJQRp3yZur86MNWaoo4vDuPv0BgfRGhznAHRh3wJmeprRW1eJsc5W5CQlcDJoRSmGEDJjgv0R5HQDArddx8GxDc998zIeu+0ETnAmv9xeYUoyyLl3Wb4xHRU4wIG6lnAlXyIvTxfjsDvb1YijBKPNfoJKZ6UJ+15qq6ZUmXY3gULROMrHMi9fmeZyAzNmgCfQyK9mqqHYgI0+a5FgNNVUck1bsyTw4HXMNMlvrJLviVIMNpSgv74E6Xx/B7ptR1iAG6r42020EVQIHtKObHDAF8zIHCS4WeVnymQ221ptTEdy7lW18EVehx0ptcS+2c5GAzJLfe0GbFRMU6Azr0R/I12Y6qjDfFeTcUBeH+7EnlFBUJM5p2pYKWvx5ngXVFxTsle+NbwGwdXGcBuvS07FNQbqZJLSoC9n4gOjvN4uOVNXEXisJHlWGQZlGLZy32g/RZ+ZRHsUhZQrtFuAI6DRuVR40mQFnu/HOQLu/mGeY7DBQIrlf6OIKcth2HJStjQwNtzI7GWDjbQx2q79pG25tDpuAZK0PoQyE8FFiBKACaKk4VGf8tmYsHB+ByunzTBO87PVL2dkRVedXhz64sq+2c8PzQ9ebTRRUV+DWlGlyUEmj41KKghs5E8jSLGdiAUuthlK/QIbu89kGuaAoTBvlV4Q2OzrLUJbMWcR7spjo9m9/Gs8zKDnz5l+gMBGM36+QC3AsdfZEmzi3Xei23M77g3xwmOcXWqG+RhB5tEwPwMyyuyrl7JKF0h+ER5g/GAUsfQEX0JP8sX9lDQxAhUOIC/GWY66Ag6rlamI4EERmGjZtIIUY2biMveTGPChGKDRcVv72eBitnHZnJfyoj6DfQIYLb/IPuNDE02gYZ/R0ghsBDjsM3BDoHk95kstzRtcNkCzJb/d0tIIaP4gkcaGM2yjreH6BwSaDwU2lI9TEvEBoeT9xKhrEGObn6wihFtiNDgR3CbtTSI+5sDwEQHnT2nJ+Ctf1J9p4OCA8koWAYDXmMXBOHT7Tvi7EFSV38Obrb8n4cbLmBdlmvLxJdjI32bXThOtcPNKK84RLuQ7c/MEYWaidMsUVYMrU9XGFHV2oAi3Ttfi0nCpMT+d6Mrm/iW4Y7bOQI5Cw6WtsQpYFuEczyVtzdGeHEKNIpSsEGw5CKsqt5yEVeNpP2Fc+WZkdpKvjfoPdRI0uO0o4UbLioCS9kWwIn8Zgcl6Q4oBGvWbPp77IOFmT0s6oUWgko8DhBfJMd7nghrB0GabBT3KX7O/PRe7m9OxuyUTm+38fMLdZJ0q3W+Ds5MFNhm8R1c7SjBP4Jmvy8JiXQ7m63MxXZeLcQLNNGfZk9W5GClNw2hJEqYr0jBdk4NhQs1IJaGnPBqv3LOMj+9fwZu3DOGXF4bw4P5O3LVQi4ePTuDxS3vw6O1H8fQ3LuDV2y7gnopC3MnJw1NB3ng6wofPCp8TPkOPE2ykzVF24nk+f947boQ7JxqenGRk8L89EhaCC8GhOCXTkn8wzhFWzoeE4nwohdvOhwbjEtsrhJmb2X9zeChuiwjDXZHhuC8qAvfHxuIhyiOUpxIS8Dxh5qVUwgzlNQL0bwk0Vx0ZuJqWhj8Qat4h0LytKKe0JHzA+/AjAs376cn4IDMZ77PvXYL7uykpuJqUglcJRY87UvEdbruUHo+DWXFYyInHSmm6gZm5kjTMEWSmCDvjKmFAaBkoTMJgaarxqRkszMFgSZ4pXNlTmoHuUgfaC2IxWpuOA4PVuG1tALetD+DwdBt6CJg1jmgU8HcKIgT4EO4lEYT7Ql5TaXoSymReykgwZiZpZGRSasgj0BSlo51gKvNSU76D8JOIrrIstPIaFfKttr0wBS0FCajNiMBwTTZuPjCD2w/P4+zKIO48PIvL+6Yx2FiBxrIitFZXUqpQkJaKkuws+Hp4wJPvWFVfb+R33RzpxGN3ncfPbxfUcMAmxKwKKtorObg2GyBRzSr5Z1TwveC5axs83C2H3c0JDnKjXdjoqcGevlqCirQ3bcYUtayop/YqrEkTQ+BZ4TnXeussPxtpa3rqjT+OyWrMPolAx8p1U26gRjlxFqQJ6pRPSyV6CJzd1XnoKM8xZjtHhB+yEsJQw/9rtrPeOO6uEVbkw6PQ8kMc9KUxUc6ZKZ5zimC1zOWx+lICSh2WCDwyIy0QejYn+rDS14rR+gpjYto9JD8kmac6sEqImSbUKOfNykAHoUf5bQglk/3GsVjRUirHIKdlgY2qh0t7o3VFaKm8hK5LFcvlZLzMz1YY/CbhRiY6G1g2ec1y4lUrnyTJQe4n/xe1J2cVfj1AYGk3piiVSzi3NIYLK2Nb+yhTcaPx2xGgSJMi7coR/q+CG0GKqnALbkx4uMlFY0Vjabvaa9oXmZcWCTeClaUR3Lxn+pp5SSBjEvcpvw3BRhqiWzZmDPQYJ+cZ65hzlIsEovMEHe1/aW0CV3ZPcZ+hLwg+n6+PtH19SirIx0bh3nIetjU2NrxIQyMR1BzhAGE7EQt4bK2NyXPTLR+cHFME8Pgo6ZyDQajHdfB0lmrRCz4CG8KLP1+eAptAQk0QB8dgwQzBJoiAo+ipYC8vxPAha/G4EXcGE2yiQggzQQZeHifYmNpLW2CjPol8YCRmmTDzFF/UBmpiLIARdPzKQEmggQ2BhrQoEoGHtplWwj4BigEftjbAaNt/gxqKjrt27JaW5sWoYEs7o8/Z0s6YVhL1FZiR+ckWgs1r3Ca4EdTYYCPTkwnxJtjIBCX5fWwUrrJf+Wr+KLAh5Ehbo4yuApsPEgU4sSZhmkRQo3w1xq+GkGOLKVDIvo8cCXhfx7J9L1mwFInfp8TjecLOvdHRWPYLQPKNNxJWnODj7AkfV6X2Vw4PZ/gTaIIINz5K6uahxG5uJmTUc+d2jDQQWJYacKo7k+BSidtmCSljxbg0Kv+YclxUNNRAPs4OFrCvdMthuBrnCBtnCSNaFwQJdpSpWL42MkEJZi5OVGBfcwphRtFPxcZRWOHcyi0jZ2E5CatVv+1ELC3RKd676td+AiH50pioJt6rcgIWpAhutKyMwgKcvQSaY+w/IM0NoV2lEwQ0hzu53GMVxNR+ghudS6UUVCtKDsMyQZ0YrDJgM8HBMsB5O8FmJ3ZuJ9gQLNbbijFfnYElgsxKXR7mqnMwWZFpAGasPAOTlTkYKXZgvJJgU8+2Kg3D5QQdymBeCH7zrQ38+ccb+OM3J/DLy1148mw/Hj0ygp8cHMODJ+fww0sbePDKUfz0visEnFvwbc5c7/DzxKOCGw5iT4Vt1TGT7w0H7BVfT3hvvxFufBY9+LzmcN+boqNwV1gYblZYdlAwbg0KogTjNq7fGRqC+8LD8J2ICDwQEYWHIqPwcGwMfhYfiyeSEvBMchJ+mZqCFymvUN5Ic+A36Q68lZlukuhd5br8Yd52qE3BHxzJeIftHwky7zkINlz/iIO3shJ/wPvxreQEniMZz3D9IZ7/XgLF+YwkHCIwTOclGr+ZieI0Y2KaLcvEfBV/R/5+/XkJmKxSyQIuFyVhspZAU5GBYf6+Mu11FaSgg8DTX51FAEkheESiIz/amAH3thPI17pwx8YAJ2zVqEgMQ7DLTvgozw3fVxFyHuZzV0SgKc6IR0laHIpT41CenohSB/v5TBWnRKOM/VUZicbMJK1OW6EDPeVZ6CKEtfDaG7Nj0ZQTi8WuStyyfxo37eXgtjaIW/ZN4gQHpeHGMjSX8V5bWcbJg/tRV1qMPP4+Ef4+8Ob17Nh2I1L5Xrnr+AYevescHrx0GGc5Y5/mdxqryoKKYS4SbFQIcTdhZGOg3uRAKYwLhydhW2Ajv5a9oz04OtyBvYSPxdYS4zOym9CyOdBilUAgpKx0VBpH4pXOKuwjKMmvZrGjGosa/Lvrjd+NoEZ+NtLYSEOjjMOKhlLW4im24w3FGOU7YqSpBAMNJeitKsAw4aS1JAOdBJ0J7mcS8BGAlOBPUCQ/HZ1LJqk5goWqeAuS5OQ7ScAZrS82+wo+ZrjPblVDH+zkORpNqPfuQZVYaMYaAWaN4KLEfWvcZ//UACZaqwk4ckbuM1AkOFqVwzLhRmJFYwl4rHXj72Ok2TJP8ffZTyiRKUl1n2RaUv4ZRSRJlORP/WolMicdm+gxOWnkX3NqdtCEb28OtOLYZC9uWp/G+cVRY86S9ufopDIRd5v/Q2Hgh9h3jH3Gd2dRJil9Rgc/txdKvqc6UDIrSWuj4pZall/PTWuTBmSkqZGPj5YFN4IdyWWCitHcTHabfsGLQEftrRuzBm60TaK+8xRBEM/zxeHxrs9nWiuvNhZnfz2iouwEfcpjs9mVa5yHbXOTDTa2Fkf9tiPxKc6Qpa3Z05ZG0MnAUQ48Rwk2+zkj3j9WgoxoT7jv2A5Pd87iPZWVVuUVLHOUICeAYKNU7aqDY4kXIccLURwo6z1vwO0Em59HCmyU+M4CFzvM+hrURAZxBsqXs5YpTxN8niHUPEuIkVlJICLweJmg8RL7XiHsvBobYlpjDuKD/RLh6ZU4K9zaBhxbC2OLnXPGhhqJjhPASAQ0Nsz8NxHISFtD+SrMCG7U97oinwQ6BBtbYyOxQ7uNbw0hx/jWxEXjLYLN72Mj8Q63CWjeS4jB+xQLagQ0BJtEywxla2tkhlJ1ZQM1XLeywVLkZMzzKNHfbxLi8OvEBDwZE2v8IEa8PJHKl6U/oSbYif+Vswe83Dzg4eoEPzcno2kL4D5y9CvkS726KAe7OGD7uO+Ex84b0cLB5faFWpztzcZlQsy5EYVrW2HaCtG+MFJgajwp0/C5wXwT9n26N8eAjZyH5Ugszc0tk9xnsMhoa0705Rl/mpP9yhacd82vxoYbZQw2wNKSZtbtEG+ZqbQsqJFoH8HPaZ5fMCNNi+DkLIFcmprdjak4M1xhopz2tci/pgDHCEeqF7XZSdhvl9aniIBTbMBGx5/js6Dw7yN9xYScMuxrU7qEfGOKOjZYxsF0S2OzawcHoRuQExuMtfZirLcUmuzDq435mOOAO1lFoKFMVXNgbsjDUkMBJuVfQxmvzCTwyAyVzsE7Gj89OoBPf7iBT76/hN/fO42nT/fiieNDeOT0BB4+s4AHji/jhzcdw4PfvhUP/uA+vPbow3hgYhIX+L89EiSfG+VxktbTB4/z3l8mmPps5+xdYMPnsYDP6Xd5Pz0UFYYfRoaa9qcRoXg4Mhw/j4nEL+Ji8BzvmRcSEvBqYhJ+k6JIJEuuElYELm9LC5Mux980/CGDfencliEH31RCTCqhZgto2P6R8m5KEv6YovVknicJb7H9Lc/9EuWR1ETc6YjFkeQw7E6Pwmp+IpZLHJgrI/ARXsa4PMHlKcLMQjl/P0LiZJkDQyWpGKpIwwCBcESAw20dBfHoLUvhcgYGBD9FqfyN8zFYmY1mnqu7VFmAHWgncPTlR2C5MRMnx5o4eLUhyGWHgQE/D2+THTrK3w9xob5I5IQqhe+jDD6/Epmvcvn85nGCkc1nPovvgwI+i2WEHjkUN+WnoVk+PYXpJvx7pqMGtxxZwc0HFoyG5srmNM6ujWO2twV9DVXobapGY3kx7rh8HnNjQ9hx3XXwdbkRvk43ICEkAMdXJ/HoPRdw3/FVzPN+Wmkpxl5CzCJBYomwIWfeA4pm6qrAajehZLgVBXwHeuzaBneCTRLfYQqZPtTfjH1d1djbX4u1niqTIVhwI3PWfoKRyjUYMwgHRwGTTE7KV6MQ8bUuQkxd0ZbPjTQzNUZLI62NUhhIBCMDClGvIcC0VaBT93RDKZStuIf/zUR7OWZ6ajFYy2eC170oqOHxc7z+SQLSZLPCwJUNuRqz3L7Mz5rn52hdMDJO0LKS7tVD0VKLXTItKRy8BvsJD/LHkQ+OkvXJbCWAmiFArfS3cF/LZ0cgI3CSSFPzVcgR4FimqPZr5jHBjXxuBC0yJcmx2G5lYhLwaF3LJkyc8HJiup+/cTMBQQAxRoghjEz0mozHgh2Fd8vsJ3+cYzzPKQKGIEOwY/vyKFLqzOKQ2cf2y5G/zc17p3B0WskDu6Bq3YdNNFangRBpZWR60v8nkBHA2KYowYpgRxocW4uj/QQ0W07CWxoay3FY6zJp8TxfXFERzKH2q63FX5MEfVYRzNSr8rGR87ANMtLQyIdGQCOxHIQt7Y3dd7BX/jWZ1zQ2h7qs6t6HJ8vQUZEKl23XwcPNFd6EGoGNNDZGjFnKxYQFa5AM2QKbEE9vRLjuRLX7Dbg5yAc/I9g8FmGFXP+vYjQ114AmEM9wv2cIM89GEWwIOAZqDHgEETCCrkGNLQILwYfgRq3MR3ZrtDU20GxBjQ0xRrb2fZEvMhtqXiLsGJjZEgNM7DfmJ64LaKSVeZ0QI9j5qubG1tbYYGP71hitjeDDmKBicJWDyVVCjsBGWV4FMwIbY37iS/QjDkSq2yO4sUBGGhzLx0bt+yqMyfNf5We+oe/N9mkC03ciI3GAs/Bqp51I4eAWTqAJcpKWhiBD8Xdz5stvB+FmG4Jdd5laRX6+fnBx2Y4pznAGa8vgfP118OF2vSjbOFDcuViL8/05uDxRYZx8bbBRcr5zg3mmWKVy01xRBe+Jctw2XYU7Z/lyn+CslUAjU9QF3n8CozPc/9QQ7zcCtOBGYHNuRJl/CRgEivW6RBPWLYCRhkbaGdNuibQ02k+tku0p3NvywbGcf8+MlJtWcrirgPvlE4AUtl2AzfZsHOH5Tg6XY7XBgT1N6QZ69rfxnFsmqzMEKfnqKNz7SK80PHk4QLDZ08xJAmFovCYNAU43woW/r+AmOy6YM98S7Okqx1xdFkbLkgkw6RhUW5eJheY8zDVkY7IyDaZeUHU+pmrzKNkYLovHVGUkXrp7Ae8Raq7ePYFXLw/j5Zsn8NiFPvzszBgeOT6H+w/N46GbDuEn37gZ93/zG/jB9x7AW08/i5+truKclwd+EuyLR2WGCvXCY3EhBmx8+d97y7Th7oYyP2/8Iisdv06OxhsJYfhNYgR+x/voD7yv3nYkEkyS8X6mw0QjfUhI+VhtZjolA+8Tat4n1HyQkY53UwktqYQVQotE4PI2WyPJiWbbu+z7YxLPSVD6Pfte5/mfSYnBT1KicG9WEs7nJONYYQr2FKRgOjsOCwSPlepsTBUmYjQ/HqNFCRiQGakkkXCTgomSZEyUpmC8NBljgpuiFIxyAB2tyMNgcRa6cpIwRogZKSfIpMeiO5/wU8bljDh05iYZk99EXT76lfE3JxqtmRHcL4oDcj7CvPksEFJVWiQyKAjh3l5wu4HvOYK9n9su+PH58Hd3Nu82lZBJJRCWEOhK+HslBPsjPtAPaZFhyIyONEn/cvg85/N3LZUZi9+1NjcZHbyu0aZytnkYaGtGX2sTOusq0FLFe2zfKkpzHYgO8UUq32t1hQ7cfWoDj3/josJueR/xvqnOwkprKSGD72cOyqp7JI3KGqFi30A9NgbqsMzlHE72PHbdaHJTOQg5B8Z6OXmtxR7Cxe6eSsJQKcGmDkttZQQkLddid28NB+cG7FF18QFCg6KhGooxR+BQUj/54wh05gkt0tpIUyO4Ga0vNCJQmWgqwRw/f5nHT7dXmoijhdYqs+9MZyXG20ox0aK6UoIYQU0VIYbXz/2XCVoCGfm8TPFzJniMnIbXCWoyEwlGppRgkMCiZH6rBBbjXEzo2kfwkN/MyoBVVkF1p0wum+EOk6hPtaQs01axgajdQy0GZlYIOgIciUxTAp3VPkIeIUTmKFMdnL+DraE5SnARxGjZhpsTc/KzUQRVI7fLf6WfsEEAIsBIW3NkvJfAQjDiuvLWHGa7j9dpCmoSZiQCEInqTsmReJOtnIvlyHt8RsUtrSgpwY2yBktzc2RKGYqluZHDr6VF0rkENTI32dobtTq3yaszZUGORHls7Lw2yl9zx4E502dHT2nbmYX+Lwg6n+8b7braWCSNzdfAx6YqPezu+cZ042Oz2ZX9hWDF8pex2r0dVri3oEYaG4GNwMcCHDkaC2Ys05WiRw4ScPZLkzNYibgAD7jtuNHYoxU5o/BvJe0LlObGfcsMZUxTSgzngSBvX4S5uqKSL4fznFU+TDCwnYLlQ2NpbQgy4QIZQgzbpyP8jabmae73bDSFyxbYBFt+LoQPQccrBBTjqMvZ6atxApgAvBRL4InXNsIJwedlAoxEmVRflFZH+1FsJ2DjCEwoeskI94mVeSuAxwfyuACus0/7C2y47ysEh1cJEmolrxFWXuO6oqDeINi8Tnkjegtovgo2sQSb2GjCTbQxR73FWd9Vwop8a97ekj/ERWzBjervEFoIPh/ES0uTgHcTFPYdh/e4bPYVIEXzvJRX+VL9RVQ4vs1jTocGYkyD2LZtiLvhBsLMTvi7EjgJLmq9XXYRZjhDpbjuuh4ezjfwf3NBsJsn/zMfuDntQFdNJmdfWXC/4Xp4cTbrtvNG1GbEmPpQyix8ZVIZhK0aTkqmJ5i5MFJowEbFLs+yVZXuc4MEE9NXhIsjxTjJ+0h5axRJdUHHTlXg0rgyBxM6CM9nCTUqm3CoPZ2wkrcVbVWBC+NVBGzeg23pxpdmb3Oq8aeR4/ABQriinGR+OkSIUYkHgYkAZV9bJnY3p+EgoWS1PoX7yPRUwn5Ce4eip0qMY/Dh7gJsNGXwvJnY05jGc7O/p9CIil/ubVeZBIcBmtXGbLb5GK/NMgUunZ0JNk7bOIsPxVpnGabr8zBTzVlqWSoH3EQORJlYas7GXH06ZmoysFCfg+WWQszU52Kcs9lxDrRd2QF48Ewv/vb4ATywlIUXLgzi9VuX8NZ9m3j+VsLM0RH89OQifnZhH753ag0/uv0ifvLd7+KRB3+KH37jHtw0M46zWcm4nc/m9wM98UiYDx7hPb/s6wHfndvgy+fPh/9vua8vXitIx2eZ8r2KwafpMfhTZhz+nJmIzzIkyfhrloOShr9mpLA/BR9lUTIJOQSbD1JS8J40MRzQ33YQahzJeI8A82GyA28nJeGtpHgDMm9TrsbF483EJLzgcOBH3Peu9ERczkrA8ZwE7CHQrPG7L5alY76cvwtlMCcW0/wtpksdGCtJQV9eDOEl0ZiPhovlSxPP9QSMl6WxLxXjhJjRCoFMDgaKMwg1KiQp7U2WCVdWEcquglS05ySiJTMWA6XpGKnJM8nvugjpvfwctbWZ8QjwcIKHMuQSXmJCAjDf04b2omzEEwRd+Aw4EXLclQ/IeQfcd23n88DJgJ8vMpNTUFlUgvSEZPi5exEo+Hw5uyKUEwRV0w/180JUgA/S+aymc2KTxndAYYYDHU2NaK2tRktFCQZba3F0zzziI/wQF+6D4Y463H5yEz+54ywHrA708TuN1RViqrEUQ5W5/G5lhJMaQk0VoUaFJ8uwSTA4NNyCVQJAapg/PKWB4mQyJyESx2eHsUFIkLZnui4bS2yXmgn4w83Y11eL2YY8o8nZ07el0SGELLeVY4XQMV1XwPOXE34asCnzDM8vf56V7hqsEo5WeF7BjiKzZBZb71cpBbYEDeW8We9pNMnv5glBSko5z+MEFwKZPRzEBTczPF5wI6iRtmaOgCMwUiuNjUo37CE8KJGeAGW2vdoAi5yBFemkCt9K3rfKz5nROShyOF6ibHDAlwPyPAFlkd9B4LV7pA0q4bAsvx6eRw7FSuanz9/Na5JJSlCmVuUijkz34QChQeHvtkOw5BDhR2Hdh9mqLMJRwQxh69hEr5EjBJoTUwSL8R6zfnpmEAeG2nGE+yt3jbQztqbGAMfSsHHg3kfokbbG1tScnBuAopgEN9LgnCTwyD9GoeEmLw7hxciMVcdKWhfbHCXti+S0/Gx4Lrue1OmFAZxfUUK+UVyknF/W5w/h5o1ps27y2ywNf0G4Iti0X63LS/s6REUJbMLvXmzOINhkG7A51CetDAcBDizSxqw2WUn4bLCRrLekGdiRr40dEaU8NgcUdcLZ9F4NKH3F6OFLyHPbdfDlS8CuAi2wCSbYBHl4c3D0hL8vB1EfFwR4uZqcN1EaaJ2dcIwzm58QIH4hdTkfZDkGy+nRhGqzfSbcz8jT4crTQeF+z3AG+iy3PR8ZgBcovyIQvUSweYWg8qrRnkhTIp8XwUwAAYfbBDcCmqggCuFGvjDSsgiCKMbpVxoeQY2BHwGTHIR5jniBUCABiMfyPC9yWUAk8HmV++t4o5UhtFjC9S0R2Pxa8hWweZPtbygyP70VH4vfG5FfTSRf/pGEGQpB5w8EnbfY94dELvOF9A6X3ycEvRsXg9/HWGarN2Oj8Apni89HhuIJwszD0dH4DuVycDAWOXhV79iJNAJN5LYbECCgceF/4OJGuHFFwPYdZvbut/16BOy6AaE7bkCmrzdS/X3gu2sH/N24n7uHKVjXVZ2KsbYcvtTlU7XLgE1FagRum2u28s2Ml1JKcHnCqvMkf5nzI6U42ZeD0wP5BlgEM6rSbYOPIMiu9C0zlJ2/5u7FRuOjo+gotSd7CRyEHG2To7Kqbh+Uv4w0NVonYMvkdJrbDwvAu7JxlNuUZ2Z/K4G9NcOYoAQ3hwTlvIePD3Fmym3KQ6NyCHsIMYcIJyqVoHw1+1sFTVZYt/o3W3IIObzf2b9B2ezgedi/0ZJFMMnAvq4i9HLw9eIs39VlJ5x23oD8hGDs7iDY1ORivpoDSG228YeYrs3ESmMm1nieWfattRZjvi6d/Wkmad8UB+o9LQ78y1On8MRmIe7u5f85kI3FyjisE4oOdhbj1GgTLsz34CxnU0qkttjXjvGuLnRU16Kfg+NUSQbONxXj9iIHbgrxwreDvfGTuHCCjafJY+PL58+XA281Jxm/z0/Fv2Qn4u+ZSfinrET8E5f/xvbvBJh/yUrF3zJS8ef0JPyJoPMpgefjtDh84oinpOBDgQ3lXYLKHynvpibifQLNh/HJ+ENSKn6TnoaXCTdPp8bhkbR4fJ8wczPPcZyAsZfXtliUgoXKTMyUcJlgs1yVzfUMzBAC5Uw9WpRszHfjBJ7e3HjCTTxGuW20zIH+ggQM87hhws8Qt49X55kkc31FaejlufvLMtBJYOqVWa8m3xSYVNr/0epcdLN/mEAzzP+mq9iBtrwkdBenoLMoCTUEdl8PZ7jzvpevWSRhcKCC70sOeHsH29FbXYq0yBB48RnZdeP1cCX4u7m5YucuZ+zY7gwfL39kpeeirrYZBQUlCPAPxA3X3wgXZ2dOEpwoO+Hj6Y6QAH/ERESgo7UFPR0Ep/paDLVx8J8YRE99uZlwdDdV4M4Lx3DHyQOYaKjg9WWir1K+KmWcaBSjtyIfYw1lmG+vwQoH3w35hHBA3uQgvrerDns42CeG+XHSQkgj3OTyPXViboSDaTt2d1Zgo6sKB/oaeA8X4NBAI46Pt2FPdyX2DxKMRjigjnKwby+jCGzKub2DEF6KPT01HLxbMNNQiHlC0XRDEcGq3ISPrxNudB2LRpvDbbwP5Xsi0FkihOwmRMy1VhmnYGljpra0NEsyqfUoMkkAU2W0MgKZae4jDcxyTwMBQ5qkZsJRCzbtqCXChDQ2Mi+t9DZjqbOJsFVPKOnAHoLgKvcVyAhoJLM8xyK/8ySvb1XaGsLJIoFGUVYzMltRdC5phvZPdGMfYUjOzAuEx32mr8tA2DqvY6WnzsCjMU8RZAQ2Fqh04yQh5hgh5vBop+kT5Ah2BDcW0HQTPjssAOI5BTaCGi0bwOFvLbEjrAQ3+0daDOBo3UANoUQ1pA4JrHjsiakeY066IHgh0KhPpizbh8aOktJxR2cJW8q5Q0iSpkdOyXIa1n4Costrk+YcF025h3GcmR344qb1ic83RluvNsvH5msR7i2NTVP61Y1OmaIyvpDPjKDmyIAV7ST/GdsEZTsWC2jUJ6DRut0eUt4QDlyHORDt7S3A5lgD0gka7hwglfTLBhuJIEaVjH29nbnuhCC2gV7OiHbfiXKXG3E4yAsPxnFQjvIjuPgYeHlSmVPDvfFspC+ei/Il1HhbEuWDZyjPRvrgOe77S25/kZAjeYkg9GpUAF6PCcIbscGmfZ2g8wZh5o1o+bZYwCHz0GvSaMQoeV64MVWptUAkiJBimbMMBMmMZcxJ2o9ijonk54TgNcLR62x17jcIU29omfImIecNfu7rBCi1xhRFMVobXoMBG4oNNvJ9+X0coYbnfntL/sBtV5XbRiCkY1RygfIG4Uuf90q0QCYYT4UH4tHwIDzI5XvDg3EywA9Tnp5odHZB1o3bEH/jjYjdvh3RTrsQRhgJdXNGGF/WcS7OSOM+RQSXes4ym3y90MAZ6oC/N/ancxabEI8QgpCfKYTpDg++iEfqc/jiKYcz/2NPVye47iDYpITjjoVWnOjOMgUtVbDy3EghTvdJ02L5ychH5qapKgKMpdUR0Mj/RkBzoifLVOc+O2g5GAtiDren41iX+msJQXUmUkqAo1BwtUcJ0yfk3EtAkUlKYd7KIixReLdCv+UIfIT7SA60WdFPFyaqsdmeRSjJIPwUYr8yaMtBmHKot9j41BzYEoGNcRom5BxoJ8ATaA51Fph2k9v3tOTy3KU4wn2Wa1Ow3pqPA90l6OXA6LVLpqgdcCIkFsYHcXKQj9mabCzX5VCyMcjBeKomEwt1GZivzcA4B/Gx0lQsKnmfSi5UOTBdFoeHDnXjX398APe1BOOnk7k415ON4eJE1CSEopATgOwwH6QGeiDeywmRztcj0nU7Yvm85UdHor+Y8NXI57OJv2lHBe6uzceFUG98kzC/GhgAbw7InnxOvVzdUefhhXdyUvGPjGT8PT0F/5zpwL8SZv6RQahJT8Y/U/5KYPkTQebj9Hh85IjBXwgpn6Uo+WMC3k9MIsgQZrisIq2/S4rFb1KT8HqaA4+nOvANAvjdPPYygeFYdTIO1qdhrSrVANpyqQPLBJTl6kzMlqRS0rBQkYn5ynRMlhJ46rKMmW5MGhvCy3BxKiUFY+WW2am/MNn4zgwUW2Cj6tgDJZmUDP4XhBtKf6nlQDxWlYfJ2kL0FqZisJTnryfoVGahj2Akp2LtO0bg6eV1VDoiDNh48v734TMTE+CN6tRI1CaGoDsvAUttxTg43o7R5jJkJQqCXLFr507s4mTBxc2LgOOGHTuc4eHlh4KiMrS2d6GxqQXhEZHcbxch53o4E3CcnVzg4eaJiPBIFORmo7+jFXsXprFnahhtFQWY7G3F3TedxOkDq+BAguq0BLQWZqCNcNNSwO9FuOkpz0dvubJWKyNwhdHa7OUAbRyAW8uxm8uxhFoP1x3wdttpnJ73qO4SIWRzsAFr3G+V4LDUWISDBJtjY22EIg7g0tj0VBnA2d1dxf3LOImtw/GJDpM35xAH2DUC0JSSALJVgkDji0NI0bIcZ5c7KjFem8frKjHOxvL/kflKzsaTjaXGaXiKcDGpzycgyHwlYLCW6wywCG6GawtMnhlbWyMtyT4O2LZDr8xIApu51hrMtPBauxr5/wyY8HDVjFL0k7arwKbKMVjJ/pThmNe4FfYtR2NlN5ZZy4KaLgM1x+YGcXiqzzgzm2zEvD6B125CyDEO+vsJIIItmZ5UFuEAr3kfzy2HYYn8bAzkzAzgyu4Zo83ZR9DSNtuZWOH1+r0ENGplflJuHIWKy/wk4FAotkLDBTSCEvV/FXgELjpWPjQCF8GJnH9tUBLcyPwkbY22SdtzgPfwsfl+nFocxM17Z3B5fRLHCDineH4dK6i5iX22pofn/+LAcLNVBPPr4GMT7OOyXJMefvdMQ6rR2Ky3OL7Y3eowUHOMM2VLa2NFQFlamS+1NoIciTQ2gh7LRKXcNpaZalPHjNXwBi3hLP8G+Ljugi8HQ38fTwM2tuOwshAHyfShtPwcRMN2XYdmz104GeKNBwhFTxBoniG8SJ4O82LrhWcJL2qf4fpz7H+OIGOghhBkiT+epxitDaHmpehAgkQwXiMovU55I1ZAI6ggiMQprwxhRVoWQoLqM8kE9SJhxpin4kLwUlywEfVbeWjCuU3anC2g4Uv69SgKweh1go4tr0URXhTxpJBunt98XjQhidcjvx/j+0PIESzZWqXXpOlh+zpb7W8iqgRBOk8E4SsiDC9HhuN5Lj8RFoSfE1wejqBw+3fCA3AHZ2Gn/b2wh1Ay6uqMpl07UXbjduRS0rbtQLqzK7I8PJDHASzPwwWlXq6o9nJBM3/7Uc5A94UG4AIh6VvJsfghZ9K3RwXiTKA37kxKwL74WETccJ2JflJ1Y0/OWjs5oGwM1sKVYONBOPLg4FgUH4Lbl9pwnCBypj8Xqsx9VuYnUwqh2Dj8Si5PVl9zCJaJSb4zF8ZLcYUgdNtMldn/BAduFcQU0Kh2lExTV7iuvDYmt43uVX6ONDdyDLYjos4QbqSxUQ4baW2Uv0YmqCMEbpmPjnVv1XVi315CjTQ2ykOzty0bBwkuEpmVNjsINV35BnSkxdlozeY+OdgjU1RLpllWPSjtv96YhbWGTLYZ2M12rjod+zqK0MvB28dpG9w40xbYlCQGY6OdL+VGQkt1GmYrUow5ar4hBxPlyZirzzL+NIv12Vgg2CgTcV9mAE50ZuD1W6bx29M9uL3QAw92JOHWznQsVaaiOzeFQBmDbN4HSUH+iOc9kOTvidQAL2SG+KOI92NntgOrHPQ2m8qwxoH9LAeWCxV8vvmMDPh6wo/3iq+Hkmp6oNbXG29kpuCvyfH4W2I8/p6agH+kJ+HvhJG/pcThrwSYPyfF4zNCi/IifZQYhQ8oyn79DkV+YcqU/UZ8JJ5j/0MZiTjKe7mDYJDptB2Vga44UEM4rM7CYkUyVgh0k8q4TGBZrkjHKkFioSTFgM1ceRoWud98VQZmq9L5GwlkEjFCyJkg7MjcNFdfgPGqTBP5NKaw+PJMjMpXhlAyyO/akZOIniKHgZk+As5QGfepyDEyXl1gtDkDBKipugJjihqqyMAIzzdWlUMgJCQRoFoKUuDN95g0NgZsAn0wWldMKEpBY2oIqmIIhMl+UPXsFQ5Aoy01KCEQhnGS4MYJgzQ3bh7e2OXmgeu27zLLcUkEsYEhzM7Oo6qyBq4u7nAjBLm7ecNppwuc+DypynhdcT6me9uwd2YUd5w9irXpIRSmxaE+Px3NhVloL8lFC1tJV3kBeioL0V9ViLn2esy31xpNyLIxS1ViXeHJHNhjOXl0lb8Qn+di/qeLHfVGqyKty7JCulvKsdFJYBiox57OCqzyXb7eVYGDw42EmkosNBPwhxqwSdjZS9hZ4ro0OZuEnpX2UsJKEWb5Wywr5LyrErt7a82yIMeKsKoy2hv56Sg0fHd/k3E0HqkrxDSvc57Xq2KectJVxJM0I5I9MgkRfgxUDDRjicfuHyNIdFWbRICmphP3USI9+cAIZBbaef4ehbvXGO2NwEagImAxAENZH2zDoekBAzzqV0FNmaBWeLxMUIIqRUxJQ2Qn6lO7STjYkHaUv91qfyMOERQOEyQUAq78PiYaihCxwX2lhTk+JX8awsNkj4EOiUxO6hMsCEC0LE3NRp8FN2rt5H/SxApgpJmxk+VJWyMzlLYJdAQ10uqc2DI76TiJTE/S+shPx9bW2FCjVnlqBEzS1kiu7JnCTRQbms7w+OPcLtF5tkxZXxyd7Pl8rb/pamNR5tcj3PurGpsDPblfHOYAI5H2RRobyzH4y6R9ApkDUttzgDimtPVyzuznDc4+gZCOMVodAtEmZ8SHJ5uQEekN9x3XczCUlsYLgT5eUDHMYA6OYR6eCHUm3Li4Ipoz2lYvT1yMjcW9gSrS52eiNp4OI9hwJip5lqDzrDFH+RJo/PA8l5+LCKCwVZg3RaYoyxwVaHxsXokk1AgWtjQkMgH9Jl5OutKWECQIL69Q1L5mS6y0NIqkEnxYjsCCjJflFCzgkHnKmKkkMnPx/AQCOQe/Fklha0K8KS/J3yfK8vWRKeslnvMFAoNC0OXkrPw58hkywmtWjpEnwwLwi1B/PMLlhwgrPw7xw0+CA/BQUBDuDwnFN0NCTHXk82wP+/thN8Fw0t0NPU670LB9Gyo4Uyzl7K/YxRklbq4odHFBGSGykr99LaWV+/d4uWPCxx3rHASPBXrhVn7O9zjI/TwuEM8T5N5MjsQvE8Lw7QA33MfvcIaz0DiCjRtfhL4cCL34/9VmRmHvQB3hdTvcpXqnZPN/uXm+CVcmq0xY9ykCyqWJclMG4baZOsIM7xveIwrTPj0owCjExfFyHOshlMifZqaS0EM4UY2poUKcJrzIv+aEQrwJQnIaln/N4Y4MHOc9p2W1gho5C8tR+FB7poEZaW5U6FJaGzkHm2R8nXk8lvc5gUROwJvyo5Gzr3LPEGT2y5REgNnTwm1ct6FmH5f3EXb2dxYQkGSyUs6aLEJONoEmw2QaXq5N5+cQ7gk0S3V8BjqK0cOZv9fOGziIcPZOACxNDuGzUoKF2gzMVTk4YKdjkgP0RIUDMzXKQqy8NRzwK+OxVh2Jm/qy8Oh6A57ZrMM7d0zi/pE8nExzxffq43CxPAz75FBcnI7y+DCkEWIS/H0oMh16ItPfA4UhPqjg/9eekYT52jJsNFdjpYzPKAft/bUEG4JDfbAnPOU87K7Mwx6o8ueEQjlkkqLwSUIE/sR74c8pUfgsmetKJRAfgw/l05WQaOQPsdGmIv2zSRH4eWoUvp8Sgfsccv6Nx025SThWko185Tm6/jp4O1+H4oQQAksulspzMF2UirGiRExXZ5jfYIlAMVmQgKGCWCzyd1itzyX88Tch0MxxH0HNKKHGBhtFkY2Vp2O4jMu1uWwzTKTTIEFluDzLaGO68pPRoWzDBBstC2gU7i2fm8nqfONMLBAaq8zCECFmgLA0VJaGydp8ns8CnKacBF77TnhywqAq1AKbgSqBUzo68uLRwWuuc4SiMiEADWlR6C7m8QSKsbZaNBI2kmIj4eHuAlc3N+xydYWzmzu27diFbdu2IzMrG/s3D2L37r244YYd8PTwhacnIUhRS843oraY//nGMm4/dRhjHY3ITYpGRU4q2ggwDQWZ6KwoNHDTVpyD9mJV+i7jcrYxT/VXFBDAFJZdi4m6IqyxVWHMCH83AtROY9oqSU3EnoF2LLVWYraBz8VgE3YTalYIOBuEmN2d5djbW200Nhtb7YFhAk93BYGmwPiC7eutwmq75RS/weXNwTrs7a/jwNyEoxPtHJwFTdV8X9QTZmoIGgQSDrB7eq0wcYHNKgfwWUKNnIUVFTXdXG6S8h2a7P1Kgj4CifyG+niNhAutT8t5mVCkkHAV+BTc2KUYljsJNb2EkO5mrHXJ6bfDwIu0MgKcg1P9Bmx2K8JpRA7I/Ix+aXzaCTvS+jRbWiGeV5qaTcLSQiehi5+p3DpGS8TvcYSgINOZlveyT/2CGhXNVGSU8v0oA7SAQNoXaT8ELfoN1Ap4tE1+SlpXXShpU/T7qF+tyT5MoFGyPwGMQETJ8myQEdhIWyPHYvnh6Dhpa9RKQ6NW57Y+r8doXwQ1gimToI8AI0A6vTiEk2yPzvTgwvo4jnJfbZOGyFQJ39LeCLZ4/i9Ozw8RbJot5+Gvg4+NNDazDWkGbA72KkHfl1AjULHBRlBjm5+kmRHQ2JqaY5x9W9u0Tw425UzM4/ZRjoxVo5IPu+dOzvQ5wPp5+yDI1wsBnLkFUVIDA1AeFIJmPz+shgbjm8mJHFhj8LPwAJP2XXVu5CCslPBPRfiZ5WcENhyATRkELtvOwgKE5wkGLxAWfsXlXxEUXhbURNqmIfm0yCREsJHJRyYdrceG43VCjrQ5r8VaZqpfU97cEssXZms/woxMU69x4H8tTq18bALwcqy/5W8jcNn6/Bd4Tc+xfZai8gvPKXKLsPIU5YmwQH6/QPw8JBA/pTwYGoTvs/1uOH+DsGDcy/U7OPM+F+SDYyG+OMz2AAesPT7emCP8DfLl2rpjB2q37UDltm0oZ1u20xXlLp6o5Eyw0sOL4oEazsDrOVg1Uzo58+sl0Ax6umPJxwdHAgNxKTgI34wIN+G8j/G7PSuoSwzHW5T3EiPxx7RYPBrpi3vCvXEpMQIp22+AE2etPvLJ8HBFEQfp9b4aRLi5wJNQ4+q8HVlRfrg4WYuzw8XGlHSGcHNhtAy3z9XiylSNcdxVyLVMRoIcZQ0+Iq0L75+jvdk42pOJE/0Koy7GhTErrFvnOkeAscO9VVLhKO8vAdFZ9qtPUU8K+1beGkVJqTaUXSphX2u6yVFjctW0syXYKGRbTsAbklaZozIN1AheNgg1Bwgoh7mP4EZgs1LnwL42aXEUTUU46y3D3tY8o23YbCvgMXmEnFzsacoiWBVirSkPe9sK0ZkfD0+CvcDGZeeNqOSgt8HjZ6o5WBNs1loLzeA8wgF7tiaDg3QqpitTcKYzDc8dacAbm2X4l/MdeOtAKd65nbOrpljsTnLHLYVhuLkkFMvJnuiND0JJuC9SfdyQ6usBByWPM/JqQmZnYihGsuIwlE2wqeRzK5NDTQHWOOiv8XMPdZSiKTUCroqQIayqXlQx77GHUxz4dUIUfs/j/8D74h3e2+/yOXlHZtKkBLyUmIBHoyLw4+gI/CAhBncTgG7JiMXFghTsz47Bak40Dur8LaWYKM9GFIHYnb+BagK1ZKVgrqwAwzkp6MuNxzAhZbTcgbFi9hNIJkpS0F+ehIWGHCzWZptIp0lunyLIDJckGV+aa8cQhsYr0o2WZrLGghRpXQQc44SWnoJUAo76LPOT8akh2PQTBvuLBEPWMQKisUqeozrbhImPEPiGeY6evESMsL+90AEv3uPXNDZBvujncSp30U2Qai1MNsn2unn9bYS5cr4falSZm5/fy+saba9Be20hshwJCA0KhNOO7XDjudz5LN/ICUNEWDgmJyawc6cT3Nw8sZ3bQ/QZXc24dPIgLh7dh3YCTGFKLGrys1BfmIO6wmzUEWw62C/NTROX+2pK0b0FOt0EqoHqYrTkOTDZIlioIWy0or0oE/7uO83kxMvVCRWZDkJCOxYIEivtFZhvKsFyWwVhpcaAyjrBZqmtBKsdZVhuLeFgrMG2iZPXKm4vw5GRBhwfb8ahoTocIfCsEXAWCDwLTZww9FThxFQHx4IWHKVsDjXweEJJT63xw5HTsQpsyhSlSChl813lIG5XBpdWRvAirY00JPtGOw3Q2JoZlV1Q5XBBkeBCyfz2jrRjc1TlFxqxQAha7WogWLGf976KWh6Y6ONvoUSBVQZuNoaV80aFOhstjQ1/J8HOptEEEZa660xUlEK9dd4DE91YJPgdJCxoXZ+9j6CxRGDT50uDc5RAIR8i+f5Ic7OPsLExwPMTvpRPSOBxTGYj+czInMRWfjEHeazyzgg07AgowYlgRMfaPjYSaWwEHAIbgY7dd2hCFcitkHBpfwQwNtSoFdRIY6NWgGIn4hPM6Hznl0cN3Owb42cvDOAi4UZQI1OVicQS5CyNmOviub84NTf0+WJXw9Wq7NSvifNwWpgBmwO9uZ8f6sv/4lqyPQ4gX2pstG7BziYHIPndaHmjPZ2SZkBI5qsjgiLKPoKNjtvflYljI2Voyo40M1Zvd/nZeCHYz9sk6gvgiy4v0A9DIUE4yoH8OxxYH44OwE/DvPBwlD9+LgAIt4pZPk6weZIQo0ypT3Pb0zH+xrFYsCONjdF8EHqkwfklgecFLv+Ky6/K9BMViNeipbUJxpuxoZQtnxbOoCS/jtnyWYmzWm23RE69ocYs9Bpf6jITyXT1MsFGYeQSORK/wGvW5+p6VMPqZ7zehwlVP6b8gIB2f1gAvk+Q+R5n098O8ME3/P1wlz/BJSAIN/sH4oyvnykuuIey4O2NYc7oOl1c0OLkhFrnXSjnS7SQL9SsbdcjnZLK3zKVg1A6t2U7u6DQxR2Vbj6o4cuwlsc2uHugycMTbV4e6KEMEWRm+HuvK5tscAAuhIfgnogQ/Cg2Co/HxuB5zrZf4WD1a87G33LE4J20OLzviMPHkvR4vJAQStDywm2JUcjatQNOnHV6cVYfQGjKjfHjbKYcUYQmRYG4c/aX6O+B44PKX0NwIdTIH+YE759jXRk42sX7oi0T+5odJkPwwfYsAkmWARWZpU4PCUg4Ox3IJcxwnWAkfxyBizFZbUGOlrW/1gVEhzp4rxHAZY6yRdqbgyYKivcvgUbFK6Wd2V2fhgOtKpBZavnPdOaZatyCG4GNzEtqD3QWEWIITISblXoHFqtTTTZhwctSTTqBJt30yfy0Wp9ByeJ+BKQmQn1TDpbr5UxchH4OkgIbmaLcnLajID54SzshP5FkvvzzjIZmlYPAfLW0N9JOxOLJw214+1Qd3lpMxosDUXj/VDXeuNyL6TRnrKT44FRGAC4XBGHT4Y2BKG9Uh3kjx8cJub4E3DAfNMUGoS8hGDOZEZjPicBMTgyWy3M48LThwFAjZotTMU8wWGrIRlVKKFx4T3lysuFPsCkiQF+IiMX3CL0/5aTgMcrjhO7HOUl4INgXtwfy80MJ3IkhOJgdi70c1PeUZmM+34FVARNBYJnAsUxI292Yh/GqXIS57oTHLieCzS7UZiYS5orQnh2HjsJ4jNRmYFB1neQoTPhQ9NMo+6ZVXqIsBZP8reaUnVlO1vytxqsyMCSNDdcH+RsKRPqLHAZmbBmpyDLwohBumZ6UY0VOwoKZ3vxUDLAdKsk019bP32KyRteZZTI+LzcXGy2afHam6/JM6HQLz+MpPyRCvDdhIDbYDx38zMm6XAJTJkEsA615CVuZjDPRyXO38TPKUyJQnBCEitRQwkYKprqbMNLRgqbyImQlRCMiwBvhAb4I4eSuprLMVIHfsX0b4vlMLsyM48q54zi8exElGYkoTIpGdU4aanIzCTZ5BnBq8jPQVJSN1uJc48DcQZjpFdwQaFqLCV3l+RhpKMd0ex3GG8ugjL7DDRXwceXz6snv4uGCqpx0zMpMw8F6rauaUFKGDYLE7g45ElcYx+HF1mJjflrrJPD01xB0Cg3UHB1txNnZTuztqTByYaHHtPu21g8McCDn8TJjWW0V9g8QBPrrjYlKyf6MgzGhQDWm5Jci05QKaio5n/xVlORPYdd2lW2ZogQ2Wj4y3c99CBgcxPdy4NYxa/2NZtnsT1jZL4dhRUgJhgg2q8aZmCBD4NGyRLWnVnqaCFaEIGl1CIDKMizzl6kPNdhqykMo0aCclAUrCuEWvCzz2pd75GPDzxpv36rH1YA1wptgZi/75RsjTYsqgR8i4Cmj8IGRpq1swspIzOeSfaoGrszByjYsqLE1LRIlRZRWRnAhiNH5BTUyE9mwI1OS+qTZEcgIjgQvOo9EyzrXyek+o6nRsdLC6JzS9ugcatV/cnHQOBOfWlDtKCX/sz5HECWAkinq5j3TX+wdaP58qqni6wI2Lss1mZbGxo6KErQIXgyoUAQ1NuhoXZFS2i6wsTU78qs5Naa6OEVmn0OcKZt9erJwarwCfWXJ8Ha6kWDDwZBgE/L/Y+6vuixNrztfVKrKSghmZmZmZmbmiAzIiORIjMiMSCxQiduyyzLLstAC25ItWbJlSzK23bu8fY67vdu9R/c+41ycMfa5OBf1AXKe/2+uWGX1J+i6eMbzMq13vfP3TIyL9lpDcQKb3LDz1qc/1820ePusgOCLqVH2aynhalH25eRE+1pygn0tLUawE2t/qA/pH2n6jzUy/eOsOAcdoqR+mJFgP9L+Pxb8/Aifm8xY+0l2vP2lQONn7s8SbImGEzDaGUxI+NzQAk7BOAcHfF6CkU+Ei/9FdoprXv5M8ESY+Q+yUuz7at9NT7Zvqn1DkPB1tS+npth7qUn26cR4e0fthdrDuBi7FRttB2pbAoEV3ed8+EWb0n33h120Dgm55jdet7pzr1n1+XNWpukifdBy33jDss9fsKwLFy3nfIgVnA+zwgs0TV8KseLQEKuJDLNGwUqb4KIvIsLGBTIzMWE2FxNiyxq1b8VE2RWd91Cw9DQp0T4jcPz1bF1rfoZ9tyDN/rQ4zX5akm5/X5xh/1wqoSmg+T802v4/agrsX+kr8+zfKvIEN3n2t0VZ9qW0WPtlgV6jzn8xVKN63U+KgKtWELonsMlNiLbQC+c0+tRvGnPJzTe/tD9kn9nqts/v9jqcPBHoPlsQ/E7XuikqkDAvACxAClW/3xTMADYk7/v05U57KSAiMooIKHxpcBSmOCbRVZ/f7bNHExV2oneW+U9v9tgLMgVTtVvvLGUW3qHA5ky9pyIIaGv0PgtcTqb1bgtqTmfJOIzvTI2XRHi2oo+x1mOKAlbuTza4ieoRDsMCnUMBCwBzOFIvqJHglvA96CnznDXXJIRvDtbarUGBjqZJvvdwps1mJOwiBaQ8m7CL56y5MN12+2vd2XWzq8z2BEAbnRV2ub3Y21proWCgxP7hkwv282vV9v2JWPvLzTz7/339qn3vZNRW887ZQX6UPSiMshfVCXZcnWSrmXoHUkNsMiPc5nJibLkoyRbzE20lP942C+NspzTBdqoy7aBdoCfB8c7unO2j2WgQ7OheRmvyLfw8uVio4RZm1fp/Duq9mgkJsVWB7Ellkb3TWmWP6wvtVnWW3dO177cW22ZDgd3QvewKMnYktPe7qtRqbE9gsSc42e8VOOjepptKLfXSxy3u/OsCmzdsVIKfvCdLraU211Jg822Ftiao2+RYPQKbHsKxy22rp8LW9UxW20psh2cmgFjtKLf1LsELkNCvZ6dlNDQvtHXdF34v7hvTVmELmKV0PZiVqFq9099s6wK8Fa6RDLgd1e5kvNVL7qAa21K70t+g59Jq27qODd0TcDOqe48klDssxKLDL1lJZooApsqWKNPANkPkvim3Kf3ehIdfHmpzcxT7DdcVeLTgYG2BDdeX2kyHYGl6yG5vLtnq2IBV5GRagr4NhJPHhV+wzpY6u3/rwD718oltLU5ao/6HbTXFgphKa68qtp76KhtorrdBbdffVO1OxFM65lx3q831tNlCf4fN9rT6crQ366M9tjSg5d3NEs4DNtpSY7E6X6QgNk7fkZ66KsEDTr/NAhhKJvTq2QTCvSnLcDjb+2EE1KFg5OZku2djfrIx4nBzU5DzeKVf0NxvDwQztydaNT9gzzbHXItzvDLovjhofCjZ8KaE703CukdaBAADdncB/54BdyjGCRizDTWngAYAYh/fIL23mKswW+FsTHJAikaynu1ZdkvwAxSx/YmENk69d5fUBHNEXT1YEdTMDAriugUwgMyQoIXQ7VE3b+HTQ7LAm9oWoAGcjgQDwVpX5NrhHPdWOG6g/tMh2hr19wUsdwUw9zQNzNyeH9D16fkIcFjnUCMood4TYAPMcO/BLMHH63pWZyUTKJfgsCNYw2GY3sHm7JyAC8emASTADCADPHkkk/7fwAfbo7FBs4J2Jqj54XiEfqOFoQEyHANoeaDjAz/sD8xg7vrQx+baiicFJCwc3x18gt6+uvrq8cb0B7eXRt8fbKr86GhsdrwIZtUH96drXgEmRDY5oAhcgBrg5RfnacHtgtuiobk/pRG4BNWj1Xa93BJEy/X2fL3VtvShT9DoICo8zBIiIy1VQjdZQj81PFzC+7wVSSA26mPXL0G/LuF8PTHK7ktQvkhMsE8mxdmnEiPsC0lR9htJ0fY73iLtdwU+vyfI+Zpg5xup8fadtET7A03/YUqMl1/4E8HOn2SQwI9cN8n2w6xk+1MBijdNUyTzB9mklSeMnHIN2kfzf5SZYN9R+33t/3W13xEs/bqO8yupcfa51AR7V+d5npZgR7qum4mxthsbqQ9/mM2GXLTRSxet78IF6xaQtAtM6s+9YTXnzlvFG+etRK1QwJJ/TuAiiEm78Lo+9Op1z6khapcuqL+kJsFy1lIv0YdZ+sVQy7kYYqWhEVYvgGmPjrJefYxGokNtOjrE1mIjbFfP64aA8X5CrD1Ojrc3da2fy0yyXxfAfbUww/5QcPJjtb8uzrZ/KM2yf67Isv9SlW3/tSLb/nt5jv1fgpj/t0bR/6My3/67pv9bWa79n2X56vPt/ZJ8+7JG6J8R0DXpukJDwj8Em6qUSNvTCC4/WWCDj40++jnRF1zT8enL/fYFwc27GyTTaxZ8NNlbK62CjQ5BR6e3J3pvTgU8bwuK31Fj209tthtRUWQnZhlQQ0g30VCfEkAzD+BQ8RvnYaZpn9B790zvHeHkJAU8FchgmsLc9WBcULXUZsdTaHca7NlZAj5A5+lSILkeMAbgPJrDp6ZZgFPvjeio+1ONdoiZaYy+0fYlcG8M6J2fbLHrAqC7E412axhNTrUEfaWawGaw3p2HRyqzLFq/OWATegY2d6e7bU9Cf6+/2pZaimy2Ltc2mvM8Imq9s8ROF+rs3764Zd9fSLcfTMTb31wpsf/r17bsW3cHBDGv20FuhN0pirEndZl2uzLVVrMj7XJOuL3oKrL7tam2remNvDhbL0gQ2MTbbnmqXa7Mtt3WGrs32W9vbc3Z4Vi3IKrUrg402mBZjkXonSTnVIpavt6nCsFwrQYXzXqf1lpq7cZwm5uD8G8hG/IqYdcS6Ntd1bbckG+bHYV2Tf/1g54qu9qDE7VAA0ffjjKbaqu0BA1uqCUWo29BX0ORrfc0CE7K3PS23JRnVDTf6K1y7ctSS6lnC55rKhBwVAk+8JkpFaCU2Qzh3c0lDiZoWAJgE3AYxq+GfkFg46YoQRKam/mmEoeeXQlucq5gsqKx7Vqn7kEgs9pRYftkewZutAy4uTLI8nK7MtpiYwKWaP1fAZuo0ItWnp1uGzreGtolPYdl7b8pOHItUlsAxpb1rBZ0TcDNeLPup6fFJpsrrVeQ06/Bw1S7YGpywG6tz9v65KBN9ghCpoftreNDe/vRXZsd7La6omxrqyq0zvoy626ssPbqEhtqa7BewU1XTakNNlfbWHudzXQ1OcTMdrfYdFeLa24m2ut9+fJAh62NdNnKQLsdzIxaT3WpRYZdsAhBbHx0pH6PGrs+O2K7w+36bRvsELPPLJFPgXw1V8faHEKIejrdnLBbGswQJfVwsdduCWLuCW7uz+n/vD5kD+e77Wih105Xh7w9mNP8Ur8AZ8j9c15Q40jtwUK/HUvg357t8fpVNwUq1wUQ9wUzFO08WtV51FOTKqj5YN59VQQz5IihCCeAQ4LAm1q+M9jq4ING5cXBqj3QNs+vrLify+G8oGNpzH1jCNkmgsnz6OhYtwUARDHtC+hu6N7R+OyMddo9XQOaIMAGTc2hlgMWgWvpd1AJmpXI7EyGX/LL4Owb9HEBLG5rWxylb870eg0oQuIxO51q+4c6HkUnH28Smo3WZswe6BjknkFjg5M1WhfABI0LwMT5XSOjFtTUODTpWLSjDUGNjvH0csDkxHUANIAOvjqAi4OOYCXogAzYuFlL255sTDv8UNwTkGH9SxyKdSx3Or625kn+cDjGx0bbfvBoZz4QFfVRAJvOsuT3tvtL/ifnYQAmqKEJAgw9WpjguseaJ3IK6EGLQztd0j5adkcj4HtzDXYqsDmaq7UrYw2WrJFIRGiIRiQRlk4um+hoywyLtBwJ7wx9JNIFNvkSjKUSAJWvv2ZNH/+YDWt+WkJ/Ney8XYm4aHc1unhMi7xop1Eh9kSC/XlMuL0TH22fFWR8ITHGflkf5F9NjrNfT4m3X1P/axLIv64P829o/jcFJSxn/RcFJ1/U9HvJsb7PLyVE2X/Q/u/GR9nzuAg7FmDd0zm2NaqZ1TWMXXjNBgllfuN1a1KrPve6VWi+SKPcHPVZEgqZ+mhnXQqxLI1yM8NC1cItMzzSssIiLFMwkKGWKUjJ0j1nXSIcN8Sy1XI0nauWIyDKPX/RCjVddPGSFWq+WLBUHRFiHYKWsaQEm0+SkBG8bOt6r6ndFwSepsTZm7qfz6Wn2K9lpNvvZKXbN3LS7XsFGfbjkkz7mcDl7yty7Z8wMVUU2r9VFtr/qC6w/1dNof1fApn/odHg/yDSpazA/ntJrv13gIYyDIKg/1qcY/9UnGu/kxBhb+cnW1NEuEWGRFh0LLW/Qq0kSSCqP0q5APIStYbCwiwt7DV7MNlgn9zq9cKVb600ummJUG58ZvCLwQn4U5e7XCPzrify6/QEfW+v4JPTYE9nqwPbr5HLptXDuj8jWCFCCsgBagI5bvSOTlV5CwIQ2xJlhTMyYEMY+DPqmAlQ0NbgMHxvuEo9+Wi0TttQ34laT0RAHQl4bo+grakTxFAMlhw4Gr0O4IPTYbdHm+yqBDumJsDmzkSDt5vDDXZNoHJTcHJX8HNrrNnDuiclECPOBZyHiYrq13N/oFHvVnux+9TM1ufYckuh7feWS6iW2mR9loCo3P6/37xh351Ltq92nLf/uFdhX5rKt+ed2baWccEO8sLtbonApjrD7lWl2U5htN0uS7DP9pXbo6oEu5J5yfaLE223NN22CpNsT2CzW51t2/WlgjJd10S/na7NGWndt3obrKsk25PJEcqcpN81MyHSaqvKrEZQ219XZpsSiCuEPgs6trsqbUNCHBBwfxYyAvfW2aaAjKKdu92VdkVwc1NQsI6jb0+lTbRWWqTuHZ+S2NDzNt4kKOputFUBxHJrsa005btmBmBaaC60VQHMkqBgpaNU58CZt0RNsKJzAixoYQAW/GK4DsCCaUCFSKgAsBAlxf6YrgK+MJf7AuuYD8AMUFIt4Gl0rcyG5ne1HdqaHbZB49Rd5ckUR+oKLEL/9Wg9oyj9L0szkm1rqMX9fNYEP0RkuXlM977RJRBrybfrkxrY9dXaRn+9Leq8s6263+56m9L1o+2Z0DMdaSyzPr0T29ODdmdz0T71SFBz/7qNCULb9F/sbxDA1JVaD0DUWm29zbU22Cqw0fL++kobbKJieL2NCz7nBDUAzYz6pcEuTTfaWEuNLfa12cqQ4Ga4UwK734Z1jHAi9aLCLU5g010ruBvptisjnQHNFhFrejfuLQx6SHcg83W9wKRfQnHG7qk/Wh6w29Nt9kjQcqj7fLgggBHo3JnUoEHL7s8IfgQ1pyuDdsz8Wbj4kYDm6caYvdyZsccS8lcn2u2aQAkNwM3pXj3rZm0XcLLFPPVAApsezQcCPFhoEpPVgWABLc7p9rzdnhkUUKDRGHegORT0AEBofW4LNKiPRSkJ942RYKc6930Jbgpasgw/GeDlQCBBHprr+P3g76PlwA4aI0xPAM0DARlgckfrgJhg1NKxjn9P1weIADTMAxPuV6NG1BnryO4b1MYEo50ADT+GroljPBJ88QxYBowEtS9oUh7qufEsgpoWAIflNKYxWbGe3EXBa+EauYYgdAEw7ih8sPxhCDlRT67R0fYk9jvU7/8h/Oga+Y0wP2HC4noJ+35rf+XVk93ZD+6ujb8/2ERU1EdEY0O4N2DzcLbuVdDsBLTQABpMTSzDIfhDsFFjGthBWxPQ6jToZa6x+0SeaJR8NFetber1InRYemyIRgghliDBmEaod0y0pUvop4cTHXXRkkNet/TXP2YFF96wjsw0Gy0qsBIKBp7/mLVees2GQ8/ZTPgFWxForAqC1jXa8F4fya2wi7ajtq911wRA1wVR1yMv2A0B0M2oULslGKLdVLsWGWLXo9TjQCvIOtD59wRcO6GhthUaZsuangq5aIMaWXfrI1b3xjkrfuMNKyA7r6bz3jgv+Lhg2QKPrBBBmSAl9SJ5YCTQ1VK5H0FNmvoMh5tQh5fsiwIW9SWarw6PsCZBT0tElLVHxVhXdIz1Rsdaf2ysDei5DMfG2FhcrE3Ex9q8oG1LAHNdEHYnNd6OBGnPUhPtbQeZJHtPMPNbman21ZwM+3YeMJNuP6IGVVGe/WNJgf0nwm/LC90J+D+XYV4qsP8mkPnvgpz/U/2/leUGWgklGbK9/eeCTPuXwgx3FP0nHfOnOt4vp0TaaW2O1QhKIy5csui4MIuLC7Xc+Et2R6OgpoJsu/DxjwtsBK1h5+zqQKV9ZnfINSfkpXm2UGOf2mq3dzba3Ez0YqHOfuXqoGtmPrHW4g1NDZFT+OKQ04b29kpAGwPEHI+Xu/np01ud2r/BTVKEeTMN0AAzgNS7mgZynundw/T1Yonkfdp/ot4ejusdntb7PRuozk0umzujFV7o8vZIuVrF/+Rng+bp9liN3RnHibXSbgySUK/GG9FM1wU7hwJ3sgyz7uZQnV3rrTR8cK4NkQeqzaNxws6dOQ9rxN8tyLyC8JfA3u4pd6jxsgodxQKbcglHCjpm2H/+1XX7L58cs3+41WB/s1NlvzGUbScNybabG2ZriR+z6znn7EFhuD0sj7SDwku2lx1uR9Wpdqswwq5kh9p+kcCmOMVWc6LVIm29WFBckWFX+prtsw9v2c+/83X72nufsoH6YmsqztTvSqmACIsXSOfofetra7EGge080UNtlbZYV2jLdbm22lxgq4KMhZYSm2sus2ndH+vRtJAYb1kQs9RSbhsS5Ghk1iUU+3WOyAsfE9icsxT9j6fqAKN6WxCUbA7UaH8du5OkeUUCmhJb0bFpmJzQylAAdFnwMF6d41CzIoiZaSjSswoADXASgJwqBxs0NUDX5b46gRLAoeviWs7MSkxjBptvKrRFfHuGmmxH17mm698T/JBjaLe3xrZ0fsyGe4LWnrJ0i9Egh+8YUVHUhloSXM015HuE1mZXhfdoeBb1fNZ7BFeCoqn6vAA46biruvb13lpb1PXN6Vqn2itsur1agFPl1cCpHbU92W+jjRXWUZZjww3VNlBXaZ01JdYtGOxtqbaOunLraxTgADUNlQKgOvelIcx7uqNRENNuS/2dbopaGuj0EPDpzgabFUgu9LXYzsSAgw1RjFRzT9Sgabq30/Ynh3RtjXZ1vEsCcUCAQ9brJglDwYiEI9qb6xPdgo4hgU2fYGXQHmFiWui1w4lWffP73QR1d6rDHgponq1LYG8KHqhPNd7qpqs7mr492SHgwYw15r42NwQ1D1dH7O2ry66dIBwcgY6phEri16a6XVgjZBHAmGFuzOhYug7mWX5XAPNojbwtSw48wA1Qw/QjHYvSBsAPy2gACvPBDMFofphme6bdBKaG5gZtDqanBysTZyavDgO0KClBLS7AgYZ2JQgmQAv3wjTrAArgBKgAWoK+M2zvsHK2rzsHa55p1gMSrOMYbh7StPvsrIz4MwlCzRO0OduCNa1z8BEMct8BQAocjySJJ7ourg2oAVjYFy0NgMQ+HMc1NdoecEFj8xSwEeSwHFMWUMM068/CxF8Jjj64vzHppqiPhMaGWlG7A6Xv352q/uB4rv4VDsCnjII1kn4uYYPfDPOUSngkYUFmYaaDjWX0QM8DHEPPIqIAHV+/2CQKb7G8xNBARIT+SKmATTT1oWIsXiO4uIsfs6LYSzZYmml39Yf41JUZW6/Ms3bBymBMuI1HX7JptdmoS7YgaFkUvCxFhdgi02pLEYFliwKbxYgLNifgmQs7b3P6gM7qAzSjNqVjTemDNEkTvEwKSmhTl1gXZhMCjVH1AwKcXm3fFRlqbdqnRtsXh0Za/kUJ8QshlqWWrpaqecxEKaG6jxDdj3oy8uKjkKjjp6vlXrxg5SGXrFnLeyQwRmOjbUrQMq8PyUpclK3Fx9iG4GVLbTs+zvYT4u16UpwdJsXbw5REO0pJsMcpsfZSQPMpQcwvZaTYr2Wl2m/lpNnv5aXZNwQefyAI+ZMCwrKz7a8khP6mKMv+vijH3i/Ns3+iUbW7NMf+pSTL/lWj8v+m+X8rzrZ/Lcq0/6L2/wRgCtMFMun2z3nJ9k/5afaPOvY/CJT+PjPTfpSda5+IibHDrBS70VFjZboeMqpG63dJFuTkx4TZjflha9J5L73+cU/ulhB6QaPTcq+p9Byw0Dv17jo1lcgp06xl1InqcBghOR/gg6YGrc1ntzsFOIIUgQ/LfvlgQPDTo20BnCYdp1XHq9NxAk7Gb6PR0XFohIETXeURU+qJmsLp+IT3cbrGHkzUaBrzU4NHRFEq4cFknT2YrnfnYXxpiIx6vNBm1wYq7MZQlV3vr7D97hJ3ECYCCv8aYAYn4T2cY8k10xsI2741qvUjmKQa7PpwzVlZhNqA/8obH7MIwXjohY9bb2Wu9qkUvJR4PaO1dgRvkUb6Eoxatt5caGu1SfadR6P2X3512f7v39u0nxzW2jc2S+zLqxX22ZEye96ZY78yU25fWm+2Ly7X2KdHiuxlS649b06z/fwQW0t7w7bzBTglsXatNtXudhfZW6t99ttPrtrv/+qn7Id/8A372Q//2H78R9+2lfFBq5SQjsYPTuAdq8FHtt6/tspSG24ss0VCpJsAAaKGam2yJk+wIKARrIzXFHiNpcHybJtrKvd8MRM1hb5usrbQi0ku9DRaZ3WRwEbgq3PkJkQKYOpsa6DVVrrqBDQ4+5Y6bABLhFmjVQGWFloD/jH4wNDjO0MIN87Ai83AUY1t9zU54Gz06lgfblNtmwIcIGeuqVgtYLoCikjeR7QT5irMUnsS3nuCnR3BzJ6Adbev2rb1+5AccV9wc5kw/MF6G9S9hmvAQ/27aExROcm2omcDLHkEFdokh6eA/w+VtTcEN+uYyToEOQIZgGt7qMWWtd9KV73Na/mc7mFe0zgaz3c323B9hY02VQtqBC6Cmu6qEhttw5+mxrrryvQsi22EsG5BDBFQa8PdNtfTLIjpcFPUsmBmrqvF5gU2i71tDjuz3U22PNhmk+21NtPVKGDN1ff4kkXqu0TtvqnuFtse7/VMytvDHUZCv/2Rdrs20eUCGk3KPQnlW+oPcOQVfBwtCxwEGLcFHiero3Z1tFnTHW5yerE9ZceEewtgSNx3R/vdR9MxP2DXhpsFP512vDjg2psjAcpdgQLHurco4a9tgCiEchACHAx0fjQeCGm0Fw+1HGGPkGWbYAsCxbEEOuvo76C9WUDjMf0h2AA/QA2Ac2tu8EMTF3BDC9R2GvE6UMAOmiGqmZNQkNw7x2tTuj5dh4AH89ljQcIvQguJCYMaEkCN5TxH5oGNoN8L9xLUxrCOfVnHtN8HcKHtWM/+weOzLAhOQXihB3bcuXhLICIoobQCsPPosmDmSmAaIGQ7/GvQ2qCF8een4wEumNQ41iMBz7GOQ4I+jgVUBk1WnOMt9j9YfvV4a+aDq3NDXlLhIwE2A9VZ7+0PV7x/f6b2g8cLja+eSHgANU+WGwU1zfZUI+Yg2AShB7g5XWpW3+jLmPemEbCHfc+Skr5GL2+VPdD8jakmq8iSQLz4hhePS5UwTI0OsSR9RIsltGf0Ubs902zPNvrtxUa3PR7VRyclxJYSI20lKUaj00hbTYiwtbhwW41V0/6r0aG2IrhZoY8JtGW1RR13TgA0G3XRZrR+Vn/aSZ1zTKPQsYgwG9dHm0b4c7CNaH5YbVCtX9v2RoYFwEawVBd+ycoEPEWXLlnBpYuWJzgj3062pjPOv2EZF96wrEuYoM5brpaVCGiq9eFr0bHQvswKVtYS4mwnIdYOBDDXBDW34vEhirSHidH2KCnWHifG2hNt81Zygn0qNdH+Q3qi/WomEJNiv56VaF/KTbZvFKS7RuaPBDN/UpBhPyrKsJ9olP3Xpbn2dyV59g+FufZ+QW4gY3FxnsCm0N7X8vfR2BTl2n9W/18K8+xf8gQ5edlqAprcDPtnAcz72en2j5mp9vcCp7/KSLUfZWXYt7Iz7VfSkuyqALTh9Y9ZccjHrDwl0tL1G0RHhghsIgQ2kZYpqNyd7LW2ikwLO/cxjWTDjEKAMxqJEnUExAAfb5GrZqvd3t4QhKxS5ZtyCHVubgoATZdraz7NNgIatDbB7MOf2qSAZotPvyTJn/b5pADoTfWPpiodYHA+Bm7e0rkAmzcF5ERUBUCnwZ6Rb2lOAEMNp/5Szx5Me0wm4YVWQQ05Z8hLUyWgqbRbIzVqmKK0bKTWoea+2q3hWrs70eTaG8xO9yZaHGxuDGrb8SY7kGC8PlRnO4IhHIOvCIJ6SzMs6sJrRs2t8IuvWU9ljraT8Owos03MK8157lez3FakEX2JrWqEv1SRYO8sVtu//PqK/d/f2LKfP22zv3nZZ//tN7fs335z1/7rb+3bv/7mvv3X37xi/+23r9i//tqO/afPbdqfPZu1r1/vsd/d77Rv3Oy1b98ZtO8/nbcffPKKfe+X7tt3v/jSvv3lL9g3v/ob9q2vfsn+8k+/Z8/v37S8uAiLufSaxUWEWnx0lKXpfWwuybeV/haba6MEQbkttlcLGioELgUCi1rBS4laqeBFyxpKbErz44KZCbWhskwbqcq1UU33VxdaY2GmRV/Q+6FBR6PAe7yhXMetduFOaDbCH78aQACooY7TAmAjMAJK0M7MNhS7Y7BrawROZBJeFmytSVjPA15654AZoIa8M/Rsi2mF/YAezoVWB8jB5+aKhCyV03f79Jv1CVYH6uxguN6ujtTbzfFmr7x+VcuuDDdZb0WehYe8YVH6RgA21QWpttpTr3Ni6iIZIOYtipaSHBDIKXWNEWacxbaAI/NlCiwOtrh/0YaAbEPPd1nT442lApxaD8me7WwQ0JTZUD0mqlIHmDkBymRnk/ULdjqqim2RMgr41AhI1gY7BTHNNuUA0+Iam3lMUoKhlX5KLAh+hgQ/QFNjpY0LKhv0bQjT9yqCmn1xkTbT2+IVxjcG2mylp8m2KGw51m77ghgELAJ6RwAINFyVwL6p/sZkjztfXx3tcM0LjsFXxyQDyEo8R06bdo+qujXZIeABbrrt9mSXPZjrs4cCHqDmvra7NdFh9wUsh9McU9vpXByfyuKACwDDNSB46SnmiWAHVgACSgUAAiyjIZCDWhS2ByoeClLw2QEEgJKH61MOKzQqb6OtwemYBtDgtwPs4JyLc3DQvwczGE7DaD+AGkol4PR8VyCEXwzXyPUBYGieOH/w2oNwAmxxnUGY4fqC80AY10geGpazDz3QQg+ABLelcY9sz3E4D+sAEMxLgAcQQ3TWPYHn412BkOCGKvUsB07wn0Fb4/48Og7n8IR+Ooabq7YFNpuT9nRv3rfFLMj2HN8ditH27M69Ot2b/0AD3PcHPhrOw6HXB+tzvFbU8XzdB4KVV8DME42En0q4ENX0UALm8UK9ww4QE4CepjPgCUDNo/k67x9M19mdySo7EtQENDj09Xa00m0tpZnuX0DId4rAJE3wkaqP3GRjib28PGjUmbo7XmknFCOsT7WtpIu2lxxpO0mRtpscZbspMXYlKdp2E6JsT0BwRW1P0zv6IG97i7TN2AjbEPhsxAuI1C8BO+oXosNsgRwuNH2UZgUuExLOE5of1/y4zwM7ZOAV7ESF2XBUqA1q/wFda7+OPyAYCbY+nadPx+1X30+SOkHQoPqZ6EjBV0D7ciDBcCc1yY7VHiXF21PBy1tJcfZuSoJ9Li3Rfjk93t7LSLRfy0y23xDA/A5htDnp9g0Bx7cFL99V+8OCNPteYZr9QBDzo6JM+3F+qv2FAOfnxVlqGZ5v5j+SZ0RQ879T/ZvaUvmCmcJ8wUyB/XNBvv0/BDP/lE/RTKqCa32uttd53tf5/jE91f42LcN+lpVjP8rLt29q3eeTEu00MdG2dC+db7xueec/ZumRr1ta7AVLjrhgieEhFsuINZrQ/XBLlrBeGmi2/nr8Dz5uUQK7uJDznsvjzbUe94F5Mldrz2Zq7ROCk3c3212DczpdrXV61/R+eZVvfGwELvjXADj41lAEE8h5uVjny4Jg85aWfXaX5H5NHu4N0NATeeUOyQIbEv9hBiPk/GSWUG/qRnV4SYTrvcUeEfVgvFZg02wvNzSanNQ7PN/ipRFuCmyuD2rELnghtPvuGO9mvWtt7ow12G0tuzEUAJ/rAzV2Q4LvqkBlvSXffUoI2d7tKrENwcr+YK31l2d5WZEIwmtDzllXRY7dGJFQxSm2pcgWGrNsvjHTllsKBDYS7i0SXFVJtlwean943Gb/n29ctp+cttq3b5bb331m2P7us0P2n35l2v7zb67av35R7b0F+xe1v/v8rP300zNqs/aTdybsp+9O2p+/PWF/8nLGvvPWqn3z0zftK790Yr/9hef2O7/6Cfvml37ZfvRHX7Pf+vzbVpWdrN/vY+48HKdRfFpcjLWXF3m9oYWOaltor3LQmBfgrDAv4BiryrNZzS93kcdFcFNXbFPUVhJkLGg563uL021UwNNakmUZsVS9viiwybae0hxBT7FNk+MFfxPMSh06ltoSECDwmNQ7BZgsC1hmGwNaF8CFaCemF1sr9NwooaCe4zQDRgIUHHrxvxHYBOEmCEQsx89mQfsDHGhb1jsrbUdQQq0pzE77Q/WCnGpBaZ1dE7Bud5Xb0fKw9QlsQlzzJrAXvNfqv7gx0Og+OOR2wbRFxujlNrRDpVoeiLTCx2ZnsFGwVm2bgqnLuj60Np5Th5IOw+1ewHJFoLPc22gLXQ022VxliwIMB5T2egFJtQ03Vdlwc40NNdcGHIMFKGhlFnrwp+mwZcHOwpmGhgR9C9qXHqgBbhZ7MVF1CJJarVbfjdCL5y0yMtIy9G1aHO6yTfxrhjttrTdQSNNLHZBXZqLbzS57w222S2Xu4VbPc4NGAs0N4eEk36OGFI1SC1cEhDgKP90ct8erw3YM7Ex32Z2pbncaPhTo3Jxo92zGj1YkoNHazBE11aVjEoUl6BFEIFyJmCKh33UtJ9cLTrr3MMdoPflecLglZByhjLYBiECzAQwwTe/OuQIKfEfevr7hpiYAhp77pAI6Ghy0NiyjHei+r+u4QABmL+AG4f5oY9LvmeMBVJwLMxM9LQgsQYjh/KwPXh/gwHKghGWY+WhoxNgWQMEUxDZAC8djuyC84Y/Dcu4/CG8cn/MFk+wFoSYYleValysLXgMK8xPLgv45QZMU+7w48/V5Qi0snfe67vNwYeDDUO+gbw6aG47PPjruq0db0x/sz/R/VMDmLPMweWzm0NjUvzqVYEFbA9jcn6oQrFS6SerpCtoazFAB2GG5b6vlwWV3pzSCna4R5AQiqe5NVrp56q4ERnu5/kjnX3dTFM6JqYKG5Iuv27w+aG9LGB3N6Fwafb+72Gq3i+PsRkKYHQpobgpsridG2O2UWLuVFGPXBS03BTRM30qMsRvx0ZpXrz/nVbQiCdF2NTnO9rVuN05ApPU76i8LfC7H0piOsk0Byob224iLFgxpnqblW1q2pWMAR1uCp121azrGYTI+LgmBXoByPynWHqp/nCIQELw8VXs7NdE+nZ5sn89MtV9W+9WsNPuNTEGLpr8imPhaTpp9IzvFvp0rYBHAfD8/w/44L9P+JD/L/rQg29uP9cH5c41uf1KYYX9RlG5/KaD5aUGW/VTLf1YooNG6n2vZz4sz7W/V/l7L/pOg5Z8ENv+gEfY/CGT+t/xc+2dByr/kZNv/np1h/0itKp3zr3IDxTp/ppHmj/Mz7Y+131cojJmcYodolwSddRfOWc5rH7OUj3/MMs6ftyyBTGZ0iGXFhFuG1qdhagqPsGgBICrsxDBBjATbqAQLYIPGJvriOY8CeXujT+BSa6ezdfZ0utYreBPlhKaGbMKURHguKD6ZKnfTE+CCr03Ah4ZpnIQD1cDxvwFy0PC8qe0+udnltaYeC5AeT1edmZ3IaSP4ngkkAHxzBX8evbNTZB6u9RIKT+Za7c6wgEUNsHm61G4Ppxs8GgpHYTQ3ZBw+6CtzZ97t9gItr9N/oclB5qCvIuBrcwY2h6NN7i9zua3Y9nrKbKtdAlNAs9VeaGttRXZNH/jxuiILfR2BGACbToHNZmeZrTQX2FZXmTsMr7TkOtgsNRbYLs6qnQKEski72xVnP3l71H74pMf+9EmX/W9fmLa//+yI/eVbvfb9o1b71s0G+8pOpf3uVpl942ad/cMXluw//vKy/eTdCfvhy2H74Zvj9r2X0/a1p/P21Xeu2Fc/98C+/B8e21fee6n2CfvSe+/ao+tbVpObahEXPu71jQCbdP0PuqtLBTV1DiteY0mwAlAAGnNNpYEyBc1lXqqACtmzrZU2Xlvg5inMUJQpQDsxL4E+KOjpayi1xpIcq9O72F9RaP2V+Tasbce0zyxRTgKMeUHdguCO81CviVDqZQHHgqABjQuAguYjGMoNADGNiQfoAVzYhj4ARZUOO7TgepyIg5FM9BudVbYr2AlmMaYtCzjxsbml3/fakAZsM902Vl+qb5jgXe84+Ww6a4rsQMKWsH3MWByP/DpEgc015nuJAUxT+yPN7oALZOGUS9mG7aEmgU2Ng86G2qYGB4t6hktdtQ47821aN9Bms531NoNjcHO19eiZDdSV2VhLrYdrB6Og5jA5CVyIgJrtbnafGgAHMxRAAxzNabsZgKdPoDPaa+X6JoSHXHCzGlXKF4cENaNdtt7falcm+l2TtD8m2OnnWls13+TXeH0aHxNtq3u4IrhBkN+YRjMxIEE4ZAej5Lppdbh5dnlSwBJwGgZgyGdzsjbs80DPrelOb4/XxzynDdoaIrCoPYU5CkF/bbLDQ6IP5/sENOR4IWR72MOh37255iHRrHtA/hgJebQm9GhMgtoShD5QEASCp7uLDjFkBT7eQEALltSAGjQ4VEoHeig/gd+Jaz0AKR3b73eqxx4IfIKaE84R1JgENTVB6GAeKAlcW8BJ+J2rqwKHGYcX7hGIw8n49Axy0FjRHujY7BM8FlBEHwQntGhcD8uCZim255qDoAKAMA3YPN6ZtQcbARgJLufegnDDMu7JAeksagoHZJYT8s0zdK2ZnhEaJfY9W//q0WYAbHrqyWMT8REBm5GK9+/P1XzwaLH+1SONjk+WG7w9Xqq3o3mBinraidrxQq09mK2yRxJEp4Iatns4R26bKs80jJbmROs8QZ9rbjQSXu2ykaYiC0PwRSAQNdInSZ8+DuPlmfYJCanj+UoBUr19YrbdbmRE2T3By7Fg5kjtYVK0pmPscWqcHQlojtUeCV4eCzSO1R+nJGi7eHsAcAho7gpM7mqbO4KSQ00f6iNNcrrbghkay+5oGe2eYOhhQpw91H6PtP8JTZD0WPNPdOyXaoScf07g8kvpSfaFtCT7Ykay/UZGqv1WRor9rsDlq2ealm/mpNq39NH+roDljwoy7fuCjj9R/8O8dAFLlv2kOEfQkmV/Jmj5sQDlz1gmYPmLohz7WXGewEW94ObnAp2/1n5et0rb/Kwgx/5K4PLXhbn2N4Kcv9E6avBQFuIfdZx/FKT8IwkHtf3fsk7X4gkIBTV/l635/BwBUo59vyjDvpqbZJ/JTBIoJtlsVJg1XXjDis+9ZrnnBDJqrUVZVleQZsVpCZYbH2EpgtGMSxcsLTTEkvXbUbcmNjrCYtUznR5x0aZaq22iqcIiL7zmESMR51+zwdo8O5pstOeCjbfXOu3JVH3A/CTQeWe1XXACwARqPp0KTIAWwrs9S7GA5tFEhb1caLDPCV7Q0gA8QA7h3R71pJ78N4ANUIOWhgKY1In63N6gZyF+JKB5TLXvhWYvgHl7sNzuDlOtu8kdiL2YpfpgKQVy1wSaRuoDEnIdRXZb8BIEmuuDAp/xRu+BnmsCHKKjAJsbEn7XB2sENWW2111uN0fqbbNLo3bND0mAh2mkH6VnFXHpnHVX5UvIlXoU0L4AabNTgFCXYSutBbau7RclFLc6SmytKcuG087Z8UCufflWh/3qRpF9eiJVLcXenUiyd6eT7BMz6fbOTJG9GC2w+x3R9qXrrfajt2btj5+N2x+eDNp3jvvt24+G7VunM/YHb23bN98+sC8+vWKfeLBrt/VRH+2otZ66UqsXLEeFvuG/a0ykIFb/jf7aMpsRnFCCALPSeHWua0WAA6AC+Jg+gx40OoDNaHWegw1Q4/ljOqptWv1IfbH1VhfYQH2Z9VQVWXdJnnWVZNlgVZ7Na18ihuYFNCuCjKWOSlvt0nyrAKG5yLb6a70HcmabCnXeYgcWzk/D1ATEMB30rwnCT/B6g1DjJq3GIjcRoU0JOhJf7qm1G2PttocWR+C2LNCiyOYVQc5NItymOq23LMciLwXB5g2BTYE7kmK+2hYEIdC3+kjwp99WcHOD6uwC293+eg+V3hkIXOeGzrUr2NkdbnK/IK5rl+gqAc1qJ35C1bY30qH1HYKJVlvoqrfVwTabEeSMYApsq7PpziabbG+w6Q71bfU+vzLco3X1rpXZGh+wNc0DMzQyEC8IgFYGOm2+t9WKM5IsMlTvY9glK9Q3bHWs1xZ1nuXuRgecyyOdtqNrIIIL7c3WUJtdIffLVK+tCL52zkxVNMKLyX2CkzHlGICUoxUJZUonCFwOcRieajeyFN+f75bgbxMECHZmOu3OApqPcX92OFgTJcW+HIMIrGtTHQ4yAA0QQ54X8r2Q2A/ouSPooUQDoAP4kBOG7a5NdDpoUHgTkMQ8hMCmAQBoTR4JYB7rP4AAx6yEaYswd8ABLRWOwWiHXOui+8OBFkgBVtznR8AESCDsgYugBodlwE/Q14d5roXzADZPBQ1ADGDziw3IeaTtg/NccxCIOFcQaDgW08HlgA/nCd4fIBKEFbIdo926qWd5S+AJ3JBw79G2oIywct0X2hu2DWp6uA9vaGYuB0o18KzIXsz1c06unygp4Ojk8syrx1uzH1ydHXq/r77ivfio/+VgE0jQdzBa8f7RQt0Hp6vNr56tt9jpaqMdLQhKBDW/CDmAzOmqhILgh3l6QIeebe9JyHjemzmchxsEP43uXEyE1IL++JEXX/M/U2JslMXFxWq0H2qDRck+sn68SHRVvT1oLba7gpjnKYn2XODyQjDzZnKMvaX2ppa/TI719nZqvFqCvS3QeFNg80LTzwUgzwUlz/RRfqb+aRJNx1LP/IvkeHuhbV4mxtk76t8VtHxa+34+Ldl+Scd5D+fczFT7TRx0s9PstwUsv5ebbl8TJHwjN9O+hZkoJ83+UP0fC0B+ILj4QX66/akawPLnApY/w/dFsPFTAcLPigQpWv5Xan+j6b9mGvAozra/FWj8tYDlr3WcvwJk1P4mL0tQclZIkzIOAhYg5ucCJYDl73S+v9f0P2g51cID5SEosplmf6vt/8azI6faXwpwfqjj/X5Rvn1RUPMsNcWuUBtKI/GB829Y9cdes4zXX7fUN85ZoqAlNuSiRYddsNSECGssz7WBJgmQ3gYb1mi8Sccq1vNLkNCLDCXl/iWLiQ63BAnAVAnAVO033Fihj2ydRUloEzESSUSZgPWeAOH+aIU9nWu2k4k6ezRe5abGt1cwGXW5JgcfHEK+P7XZ4aYnctp8Yr3NPne5x94VAAEyABHAAwRhoqJmFD41zxeb1JOFOKCpYfrdzW5PyofGBrA5nW2wNwXWp/MtHt59f6zGjqeAGupE1QWchwU1hHkTCcU1k7vm7kTA5OS+NAIZesxLaFKCkEO/T+ut9IKXe70VtinhuyfQAWwuax/y1PSX51mooJFKyhGX3rCe6kKNeMm/IqHblm8LDZm21JzrYLNGwcvGXMFNri3UZdtURar1Z4baXnO+/cbVYfv2gzH7wZMx+4t3Zu1nn161n7y7an/61rJ9//mi/cETAc2LWfv+0zH7/umw/eGjfrUBAc64fe14xt67NWsnKwOuKRiozbfG/DSrzE6xxuJcq9b7FBny72CTGhchsCmxdY3SJ+oKbLgyR1CBH02BWqFgp8gby0cqc22yvsjNKUvdtZoudk0O2wM+IzV5NijgGW0qtV5B3UBNkY3WlVtPqWCpvtTGtC8m6XnByDRgomMsCCrmBDoLVO4W7GwKAFa7qgQqmKD03LqrPaPzkrbbEqSwHi0SMBU0OwE4wA6QE9TYADvUgtoV0CBIcfglD86NiQ67LMDwqCjBzRUJw52eGv3ugpaucrstQYqGCVMUmYejeMdrC+3WbI8dDNbbbfxJZnpcY7MnENsREJHH5nKX3o0BvQs9aIIAoDOg0rkvC3jWde4rI60+Ot8ZaNH+XGOFwxo9sLPW22jr/S2CjQ6bc8jpsMnWWg/hXuxrtSmBzmyX4KWnycZbawQ1/Q430wIfN0kRHdXX7g2fm3ntl6/vaoT++5G6lwJBzspIty0KagCbJR1nUzCzMdhiK9TRElxRs2l3rMtW9V3YGW0X7AgYBpsd7K7rvjEF8Yypt3V7ts/NSWS3frAk8KAsw1y3no8GrRPNdnMa5+R2uy5YpM4ckLIvsAFmyGvzQAKYHrPUzekuCVnMScOuyXm8MeHr3PQlwHmoczgEoTFaloDeleAW3JDF99kuwBLQogAJQAuC/76OdbI5aS+uLNhd7ftAIPVEgp4inczf0bH2hpvVWhwagB56hD0CHYgAPDguWisgIwg2AA9AE9TaME8DQtCCuLMzcCUYAmRoTL8l0MKvCE0Nxz7W8ZgOaoM4NvsCVhyL5teh7Tg/AIa2yu9BoPdQ0PJI93is58X0A56Vnsl99Udn2huv4i0AAlzQRgW1PGiTODY+NwCNn1/bnHL9gjN8ntAKAT6c9/7yyKu7y6Mf7E72vt/XUPHRMEUBNmhsHi3Wf/BEYPNIoHI0T6N0QoUn2KM9W2sOaHDmAsDD9FNBDtBDWPf96QpBzlnUFDCjkfqJhI/728w16U9TKQH6hsW4DT/M4uNjLSki3DqyYtzn4skymWgb7H5VlqAG4Ei0TwlgPp0cbZ9LiRZ4xNt/SIsThKA9oY+3z6cn2hcEIfisfEag83nBzecBlWDTchxxf0m9g4ug5YtZafZFjVB+IzPZvpSdal9W+4ogBjPR7wsUviOI+QOByx/gqKv2fQl2tC4/ECj8UEDxpwILIOYvC7Ptp+p/iqlIQPNTwc3PXMMiEFEf0LioARxoUCjdoGPQ/l7tH7SM8g7/UcfzEg80bYu2xTUurplBc6NlFKTMT7V/BGp0jf9R9/C32Zn2sxzMVvn2g+J8+5YA6dd1T59JTbRnKfEe+j558by1hV6yqpBLVqpRZn5UjGVHxFhGRKQlhF+y+EsXLT4kzOJCQy0+KtKKBFXNFQXWXZFvw3VFNqUR+IRG02PtNTasD2ZtabbFRgiCgFMdL0UCMFnn6azSqF0fyxhBTmRoiBcKbMiNt8fzHfZEQEEyvCfTTXbqWhtMUYCI5ucCWYcxTaGl+dRmp6Cn1T6z2WWfEfh8SoDyUnAM0ATXEdp9gn8O6Qi0P1D87maPT5PJGLgBaCjXwPSDsUqBjOBlnIioZtfU3B2p9uR8OBLfHROMC2rQ2twcqtA8mYWrBDV17iQMvNCAms3WfNtsK7ArPRqND9UEoKavXGBTYXs9GuU35UkYVtttjdS3u8r0oa/w0gldxRkBsNGzigg5by0lWRLMmFLybbEp25aaME0FgGa6NsMmKlNtvj5HwJMvwZxnC22F1p4RYW1JoTZVEmcL1TG2WB1nU6Ux1p8TZl0ZF609/ZJ150XZaFmk7XRl2fFMmWCu3J5owHBnnDDkAgFWpmAm3WqzBDN6xxoE61U5mdYgAK7OzfL6R9Rz88hFgU1LSaaNNhTasMBkorHYJgQ1MwKPcYHOlKBmvC7fphoEJQKTUTLqqhHCDKSMah+yDU8LLIYFNT2lGb6+U8fsrRA8V7J9iU+PaP8JbbsioUmtJfYhqd2iAASHYGAFQJnSeTeIJiJCqkOA0imQxAQkmKBoJdugkQFsELIIHbQhAS2JoEKwQh/IZ1PnPjHADWYi4Gapudjz8VwTaGCaYnpb59joKHWNS3tRujt/R+u7Bbz36D9CzaN7s912R0J6R8c8GG60W4IctDWUZCBsHLAh+/JmZ6VAh1pUgg+cjdXQGFGb6kDHvzrapul62xc0bHG9ghuitoC2LUxCup+tIQFKr76ngo+Vvhab68RMVWkjDWU2ogEGWh0iq4bqBYY9LbY9OeiQg9YGk9TKYJdtaVlheoKFn4FNkb6H62O9tjfRK2DpEsy224JAaUsgheYG89T2aJdn690c1LVxfWrugyOwcXOanhfgyDO+PtkjMGvQfI2AAtNSv0b5PQIQbT8saBxpEjz0uxAGDIGcq+NtH5qh0NigueGZ7wswmAZ2yJ3D9KkE8okENsuoRH5jolPw0OfaHNrtuV7X2qDJoTwBtZcQ+sEGFF2fJGKp157tzLi256l6IOqGGsD0ch+zS8Dc9JgwcEEG0WDXxjo+1LgEwQXoYBrYAHbQ9ATNVDTWAVbADvNBrQzO0YCN54wBWoAIrQMsgj5GQR8h4AKwCWqEaKzj2EcraLEEG6s4Hwtg1vARGrT7gr6jdW0HzGzq2WxPCWxG3M/mZI+iooFEfpjZiJJC80a+GkxeAI3fu3oS/aHNwSeH7YAfGiDENQmCXp1szjjYdNeWfDTAprsi9b3t3oL3b4+VfXB/qvLVvckKNx8RBYWPDA7C+NLgN4MfDX43J4v19uRsOf44jwRCREF5ODjmATUyDx9p/kj7nC42649SakmR5y0q7JI7KFIIM12jw4bkEB+Rv7PRbE8nBEwlSQKVGPvlpGj71dQYAUi8/VZmgv1OVrL9dlaSphPtN+k1/5ssy0G7kmK/mZ3sy35Lo4/fygy039EH/Es45gIx6r+Sne75XoCYb+am2XcEKt8VvHxX03+o9n2BxvfV/3FOiv0wL9X+VPM/0vqfaDtvEvz4u/xMYILmBU3KzyUofk5ZBoHHzzT9VxIYf+1wgklITaD0dxIef5eTZX+r9ncSIJiJ/jY3RTCTom1SBT6pAqA0+2td11/pfD/T/j8V5PxUx/+pIOkv1aOF+TPt94OMNPuDtDT7SlKqfSEhwU5jY+1GfJxtxsZ43puexARrT0u2Nt1zm66/U6Px9lKNzgVilQKi/CSBDT5OgpCkUDUJsuTICMtJSrT64gJr07ZDEjiTTVUSXBpNS1iMa+Q8SwTLQIfV6f6j3njd4sKoKRTIedJWLoHX2WyxOiZJGPnoN+Qm2KO5Drs/oXdpRh8nqmlPCXon9O7MErHUbiTOI8fMyyXMUt322e1u+/RGp312s9veXW2zT5ClmLZGVBTamjZ7hsnpF/xpgjWh6B+MVfhywIZaVMAO7b7g5tGM3sXJek3XCmp0PQIbzFJoaChweY8q37q+a/3ldmtYo87RgMaGhpbm2oBG4t2lAdChjAIaHM1f1XJA50pvuV0dqnNBtlifa+vtRQ42l3sqrb0gxcLceRjV/3mryU2yueZ8WxFsLLXkeFTUSkuBh30vtgoiqlNsrj7LwWZZMLXYkiWhrt+yIM7KEiMsIyzMYi+ct8gLr3t9rki0bvo94gATTZMdNyHsdUuPfsMyYs5bWtR5y4wPs0L9N0r0/lfof9BckCvIKbCqvFxrKC60soxUj4gCbHDwT42PtBaB7IBgpKc8S4AjkBHckFhupDbf+gRJowKNyXq9K3UlNiYhP9Yg+BGgsB3bjGufMcEQ0NNTmulgM1hTaN1l2R7yjvamQ6AzVFdsAzUCL7Q/tYUORAttAiQBz0xTsSAwaEoKAAugghYGjcw8UWQCCOo1TQimWBaEmaDmhh7flqDZCqdhtCZEMgEW5LhBc0OEFGajDcGUZx8WhGxqHQ7Ft2d7rUX/8UtuUgzzYphd1QUSVl12c0wCWOffH2zyelbAzfXRZl92c6zVboxqfX+dQ++2rgXQ2dX8wZC20T4kA7wy0BgAKkHMVUHDVcKKBTJogfDdORD03JUQO6D69liXOxzj5Ls+0GqzGnjMqE1p8DHf3eQ+OaNNlTbT3WAb4z22OtxtG6N9rr0hDHxd08Ua8EWEXNT3ONQq9D3bnhzwcgJobLZGuu3yeK+Hoa/p+Aczg7aqfqmrweszYR67rOsjqR1+KYRAY5oi6+8VHWNnsMWF+P5Yu2AhkLUY7c29hT7BSpNDDH4x+M6grWH6QM/p2ni7UUcKE5Rra9SYpyK4gw1aGTQqgpi72gfNDaDD8qfbM26KAlKC5qqgXw6gQ2MeLRHanSAoAUjPd2Ydqjgf52YdjeOjETndnHHwQKvG73JvVvB1BibABdCBmQkICEIOPfuiYUH74VoVbetmJK0HaOiDmhucsIGZT97YcGgirJ79iYICHoKAA2wwzfMlFJ/jc31ADZDIfT7bIxyb4piCIC0HdB5RtuHakqBmxk1RHh0lQLyrewRogBtMUmhviJqiJ+SbcwMxhITjU4OmBsBhfTBkXNf06uTynId7f3Q0NpWUVCh+/8ZwicCm+hVwEgzpJrIpGOLtJiVf1yjAqbEHGjUHlgUiop4sN7umxksuqL87LeGi7R7PBYBna6hWH9dwLwKY4An6yGcTZuWxbxhFEd9cbbLnI5X2JC/WfiUl0n4zOcp+Jz3afi87zr4qsPm6wOVrtJwk+7rAg+mvZidpnmW0FPuqgOcrAh962tfoBThfF/B8Q2Dz+xLs31b7TlaqQEZNgv+PBBff0/T3dIzv5ybbH+u4f6z9fqj5P9X8jwQgfyGw+AuBDD2amZ9qP6AGkAFsfqYPnsMNcCIw+StBCXDz1wIRBx3N/zxb4COB8nNBzl8JeH6uY/wMs5HA7C8FND9R+3MJnT/Py/KilD/IyhTApNjvpiTYF5Ixm0XZSXK4HaZF2T4ZT9PjbUvnvVyRb/stGvF1NetD3eS28OWuegeRkfoy6yzPt6bSXKsryrJqXWuJhFteHFqbCAm8KEuNibF0tbKUZAkcQnOLrB/TQX2+TbSV2kiLRtNtGi1jKuhosM7qMk/sFcnHPTZCI74LgqYsfWyHXAtECGlUiIR3Vpzt9UjY95XajcFKuz9Sbw9GawUWAuYRQcQYYdh6zwQc76x12ud3+h1cXsw3uMYGUxT9M0E2SfhoOBq/FLi8ECij7QFaTmbwpdH6eUxTgFIAcujdaRn4YZ+Vds9dg8YGcxRmqBdLGrXpnQNsKKHgod66VkK8SbiHuQnfmSuCE0xN+xS+JBR4oMYudxQ52Nwea3DNzc0RbTdQbctNhbbUkKfRfrkEbJk7pHYWZVrIuY9bePhFPbdLAoYsCew8m23MchPUUlO+J7xbbi2S8M2y2YZUm6lJtYXaLFvX+gVNz9dmWn9hijXqXa7JyrBSvR95gpHUhGhLiYuyZP2WSeERlhIdY2mx8ZYQFW0JMbGWEBdniQLe1IRYy0yOtSK932VqlXoXq3IEu4BNSaFn0Y2JuOgJ+mJ1rOT4aKvVO96ua+0qz/EQ9UHBypBgpq9CwFOVa4SBD5QLUEqyrFew0i9QGcEfR2AzUJ0bABlt11ueLTjKcXgZrC3SdLaOkeNA06d92oozrLVI4Cb4GdWyafx6mstdazMjyBmrybeN3gY9Typy/3vtJ2AHkNkWHDDNMgAGsHGTk6AmCDZBIHLY0XbAjWdN1nYz9YX67whKB5tttbXMfWyoEQXYUFbhcq/eAwm+1sIMB5voyHCvZN9WkSdBibamQ9vVul8OIeMHQw0+vw8QCXpIWOdwI6C5MdqqvsG1QXuCmavDWq7rx/wV1BbdIwJotN3XnUpAk9gOB+SrgMJUj+631Yt57ghugJw9wQv+MdOt1e6Pg8/bpNpYS5X+uzWBxH8t1TaFaWqw0xb62y0nIcqigeGoCKsrybetcYEPiRgFQ+vaZp0MxRO9dn1+xFb6mm1jSNczHaixhNZmH62MhPyVUcoE4OcxKmjUN6iXbNJox5oFK+0u/IER/G1wKAZIgAsHGoEOGhLqUOFjA8QEwr37BCxjEu4aGC32+37Hq8NGGPkxvjYbY1o/qu1w4sV0M2inlwNmlyDYoK1BE4Swx0cHgR/01SFXDlqft/YX7VhC/eHysM8/2ZpysAnAVJ+Ag+sWzIxRvXzSngkgDqfIxzNoNwE3gSeaGMAArUYQXoAP13oIeFjm26h37Yd6wIceKKHHARiQCcIMy4K+M8wHj8MywCgISO7ronMBVae69qc7036Phwv9AhFCvhddc3Ok53W8hRlqVEAz6Waoe2tadgY3aG2CjsSUa/Bsz4IWGiYqct28e2vTHrhJS2CzO+dJ+04FOL7f2virW/ODH2yPdn10wAbn4b2hsvfvTdd88GC69lUQZp4utwpWWu25Rs6ADeBCf3+qyrU5bnKaCyThYzn7ADWUVsDX5o5GzeSxOZmvsRdrLXZ/dcCKM+ItTKPM+EiioiItOTbScjWqvKkR8psSbp+abbN3SlLsvcRw+1J6jP1uZozgJM6+lZVo3xFofEsg882sBEFKgve/r+X03jLj7es0bf+NrHj7hqaD7Zs677cER9+WUP9uRor9kSDne4KX7+kDT0NDA9D8idoPslO8/ammf6TlPxb0/ETA8hP1fyEY+ammAZifo10RsNB+Ljj5mbb9mZb/FaCjdT/1ZUFwERzpeH+u4/5YoOXFNDX9R+lJ9vtpifZ1zf92WpyALtbeTYq0F4KY57qPZzmJ9rgo3e5pVHu1KNUOanPsTl+VPRhv8iRwt/SxvDmhUdJoky1qxLnEh7uv3iY1yh2SEEIYtZZkWJP2ry/KsBpdf5Wup0znK0hNsvzUFMtKircctUpde3tFru8zrg/0SING2o2F1lOdIQGUY1O1xbbc0eKp16MuXtBHMcyiBKfR0Zd0zBR9YAcsRR/JsEshrkEoF4CRrO5Kd4kd9FbY3WHMQfV2e6jKbgoEbveX2eFAmQAHs1K7PRekkLTvhSD4pd6rd1db7bNbXfb2cotracg+/FzQ8w6RToKhhxPkryGzcIu9s95tL5c77K1VHUfvIaUUAB4ciT8jYEKLc0wSvhlBOnlrBDHADdP3xqnIXWani+12iDlKYEOuGpyE0dJc6amwve4KhxnazRFApkpQU27bncWuqaExvdZWaKstxbbaXKiRt/ZDgzNQZ+2FaQKbj1kIWWsFNx2VAefhhZZsW2sv9Aic2QYBkQByrjlb0ym2UJ9mS/U5Ah4tbymw6dpsmxMwDEvIdwoiGiRkK/SbVRfkWkVOlmXFx1lSTJQLqnjBSYJgNT4uVi1eLcGSBDip8TGWp/etWO9guQC8VHBTmptphP5W6P8QHU49t1AJbvLYxFtdYa41C4hb9A62lWa49qZfrbMsy+EEmBmQcB+sBGD0rghehuoELoKWVr2vbIN2pk333ylA6qsKFIDs1foeCkLWFVpftd5TwsKrWVdmky2VNqxp8uIQSo5j8hLh5a2VHp1FtW40N0AKgAPE0JgGagAdQsPR6LAMDQ0tCDxBAFpuCxTABGiuDLV6T/6cINSgsTkQcLjmBk3LULM1aJBDgkU0NjgP99QXu2/JjVEJ8cEG2xWc4ER8dbjJwebOlEDkLKyf/+pVAc11Acqe/qMcG2hiGm1NEG7Q4tAAnJs45kp435/vsWtj+p8PNfmoHkHLM1gV6O2OtHvBx9U+wZ0GNYSM70z22qJghEzDgM2gnnmXfqeB2hIv09Cv+YzYcIvht9a9NJQVuN8Og6L9yX5bE/isDLbbZUHMUk+ja4VWdby98V67MtFn2yOdPo1ZbLVL36HZYYGMYGe006gvheZmvVv/9zOtBteL4zQgcCRBTW2ooOkJ35qbk12urWEes+BdQQg5cdDuBKqB67hqQA7LHyxhkhr1dVQZvyfwYx3+OmhqgBq0M4ATIIOZieVADyaw+4tobAbt2bZgQIKe2lcngiFgCl8qHJsfLqNRGXRNDeahY93L45VxeyLAeTA/ZHdnApFLmGyCYMP9AiFAB8CBgzLaGsAFSGH9h+CzG6isHYQc+iDMuIbnbFuOhbmLbQCk4DE8MkvTHAtAwp/IzW66h8dbQApQQoi6YEjtntbd0jO6szIkoJlyP5v7ACCwIoABXNC+BLU39ECLm5vQyqgBQuz3SM8T52OWse9Dgc3txcEP9qd63++p/4iYovoqMzzc+/5MXSDz8Jm2JgAr5LIJwIublwQsgE0QcmhPV1pcIxNI1Ec1cAmdOY3MJXSONYo+XWwQJOlYl4esKjvBws8LbKLCLSU2ylI10syOPGfXNAr+xNagfX6l376gD8tnEkLsy5mx9vVcAUlOgv2B9vuO4OVbApZvCVS+nS3QEdR8W+1bmYn2+xLUv6/+m5lxghzBjUDmm5oPrA9AzXf04f52RqL9YaZAhqb5H0jI/yA71f4kK9V+KNj5oT74P1L/Y42Kf6z+R9ruz7TNn2lb2p+ftb/Q+r/Qtj8RmPwkPdl+otHun6v/UaagSPv9sdb9oRrn+1parH0pNdp+PSXc3ksJsy+khNrn0yLtU+mx9k56nL2Vm2QvClPtpDjVHpSl28OGfDvqlMCXYLw/UG0PBDC3B+vslgTkLez3ow12tb/KU/rfHOIDyce6XB+YUn1MCDWttOnGIhvTx727KsdaStKsUcevz0uxBkEXzsB1+WnWUJpjtQVZVpKeaEVp8VaVl2pNGjF3VWTZUE2eWr47dQI4Y2rTGkmv6UM53Fhj8aEhFh0aarGC07joEI3+E225r0VgE2bhIZe0LsTy4sPc5wDHWwDh3lij54O5PaQPvgT+/ZFauyvIebYAjBDt1O4mqVMBMTlv3tE79s5Kk8Cm2Z4Ket5cavX2bK7RXnjtJ3LYtKi1af9Wezxd52He90ZKHG6ImmKb+2MVdjhUYndHKryKN2aow6EKz4oM2FC1m1BvakMR5n21r8xBm0iolcZsB5adLhLpFdlac5770gS1NpijruAw3FZgay15rrG5qtH6RluxbbRrP/1Gmxr1N+s3pnJ2GKa6kPPWIQBAm4PZaVn7OrSg6WkrVcu3mYY0GytLcMfhZR1nTnAzUpku6Cm2meYi6ypNFWykWp1+y9qCHAFrrpVkZVhRfpbl5aRbSkKMxUSEWDy/TwyV9BMsLSnZUhMSLCM50XIFN6UC8vK8TCvLz7QawEbgHh123qMWYwRGqXExVqNjt5XmWUtxpvosG9TIv11Q0y5Q7irLsW7dx3BtkfVX5Ot9KRHQCFCq8q21UO+Z3jdghm37BS9DdSWeqA+46RM891Zku2aQNAGUEeivKXJfEY7Zpf3GtH23zjtSU2DLnbW670BYOYBDRmLMHWQg/kXHYOAF4AFsCBnHNwV4+cUyC+zLdkTLoLEJlF0Q9OhYDkH43giIdiWI9/DJ0f/Jq3sPt1hDXkBjg3N1zKU3bKJT77eE8m5frRoZi2vtQP/X+whuvQf7A3rXJ1vt9rjeuYkWuyIg3kOjIwiix0x1VbCy26v3DjOYzo3zMuHnJA1EY3N3mhIEbQKcXtfiHEpIUvphW9dMHhnCbnFy3dD87pl5iNpHZIte7m8WoLTZdGe9jTZXWL/+w12VefoOJ1lSxHmLDSVw4LwNtzd66PjaQJttDXfa9kS/bY712Hx3g5FTZ2e0xzYEOvQHUwMehr7eRwi4tle/O9Jl+2OYnjoFev16JrrWKbQx/bo2IqDwAyGCR+AhoYw/zPHaqGtp7swLNCR46fF5QVuCVubqeKvur0XA0+YAg9bmlp4FwIHWJ2CKkrBG4yMYOZLAviPAQfOC8zDmpqcCmTcPBA86Pr4+hKMfYZrRtk/OgIa8O4SeP9miPhLam0F7rGs7Xhm2Uwn+p4RAY3YBTNCWACECjcPZPoc07ifgu4PZKgA2QAgN4ECbwrqgtsVBRMcM5MJBexVwMmYdQENjWzRFQbNWEGzYBh8bltM4FtsDOi/3Fx3cTgAPTEy6Z+pZMU3k2KEg7bb6u7ovnIYJ/z7dDZikMEGhqfHSFIIazE2YmoiuonG9RE2RB+ehrhvfnFP8dIig0v53cR5eGf3gYAYfm+KPQlRUAGx2BTaHkzUfHM83viJMG1MSEVAP52oCGhjBDHWhXmhETf0oQrqBHaDGTVCaxi/n/riE75BG4mMlAhwS97V6NMqJ9n0g4dVakOw5TlzVHRttmXERlhv2mkb11fapjSF7e77dfkVk/pmyDPtCUrh9KS3Gvi4w+I6A5TsAjWtfYu1bGZoXFPyB4OG7go/fF1R8Sz3gA9h8Q+DxTUHGdwQWf5CRYN9V/23By3cy8U9JtO+nJ9j3te/30NxkpqqlCUbUMgQlaFN0rD/R/t9T/+3UWPuuzvXtVLU0gZPmv5ocbV9JibHfo2n+y1r3W0lR9qtqX9C6z2v5p1Nj7M30GHuWFWvPipPsSUW6PanLtpcSVMca0T/oqrDTUQlajUqud5cJXKrteEYfsIkmTwp3f7zJHkw0G/WH0BrclDD11P1oDyjASLp3CdcrEp5XtM3lXj7AgWynszr+SA2mA0bCedYuYGnSs28tyrC2kizrUOvWB64VgaXpdkFOYDrzbGSdJ6AR1GhEPdVSYtNEqOjjviJwmtMoMTEyxCJCLwby2AhmqgSQG8MdlhkbYeEaycaEX7Ks+AiN8vRx1/XdEsjc0vWSzO5Q/aMpilE2CUKIUlIb1fKBCgFcmYPLJ1YIBw+UUPjkRpeDy4tlAZAg5mRGoAwwz+JfQ1K+TncgRluDXw3+NZik6HEefqJtHmvbB4KWhxP1es7l3j9daPN2f7TWrvWWCBor9cwFjiO6Fl0TYLPRmu9mJuAGyCE3DTBzFYDRvaC1AXjIIryr32i7p8z29DtsdpTYakuhrWjdooRkS0Gag01IKD5mF22ooUwgWmGLWr+ibacENjP1uTbbkCfYKdJ0js3qXZmty7G5ekFPQ7Yt6jedbyqy0eps929BC0JUU2MxJsZMKxFcl2anWaUgpTw/27JSEiwxOkq/UbQlx8cJdmgJlpoYZ+mJ8ZaflioYSrcS7VNTnGcluZlumojGB04j+RRBUVVBtrWW51tnRaEa/le51iRooYZRpyCmqzzPeioLBCUSmJoerC3Vu1NkbUWZgpz8AKSUZbv5qb04w81OgWVZNlCHRhG40f4CnoGaQuvVOxkAplxr0b0NCnYmBD7jDSU22Vhqaz31ghi0MrWCeCKKmK5xh1X8DdDILLeTVZi8NlX2UB9y0vmjhcGstNPboGdaLNAJJO0LglDAfyeQ/yao0WEeJ1A3EfXrvdGHv0aDnPA3XndNR2L4RdcwUcsIf5n9wXrb6am0W4KYO1NtXoZhSwOUQ03fnSEDb6tdGxEQD2NuEuALdK7rv39zrNkeSHBfGwGkAn43m91ci65XAOT+OhLwRxJUN4lAGm2zTYEPGh22Jcrq6iiFh3u9rtM1bYOGgMzNy136LoySqK/BZjpqbaqjTmCTbx163tV6f7LjQ61cg77p7mYvnrk9PmCLvURQtWq6z9aGOm1J6xaBnr422xvrt4PJftse7LDLA+0CKUHdULsAhNBrnX8kkMBvf7xLAnLUs/eS5O5wbsgjvwAMTFDXpzvdNBR0dkW7gkkKsxEaFZYR4cQ2+L2gOcGhGFMR/jT4v2C+Cvrh0HAgvqnG82GbZ5dxwD1LHKjjBfxyqHlFyDTmHQGJjkO18qDDMufhHCerAhYJeHpKQDzSNCYrjkcUVjByy4+l/YnaujOn6xZkBGEDE1IQRAAcAAXAofeq20CFIMFrTmlZUJPD9kDMoaDnsY7DvjgkAzsAzvPdQCFKfF84B47N9MAIGZGDuWUI82YZmheWca6gXwzzhHljZgJYABu2ZTnTwW0o8gmYAWsk5nO/Gz1X1rkj8Zk56/HO7KuH65Mf7E50f1Ty2ATCvSmCeXu80otgAjZADGHcj5cBHI16BTfByt6+TuAD0DzHmXMVkxXRT3UaFWuEMlrlOW0or3Ck0fDxdIPdm6iwo+UOfcCyLeaiPgyRUZYUk2DpcZGWEXbONlsr7J2lXns+22rPpzVKqSuwPQnHx/owfz4+3n5NI9DfTk2wL6Un2e+kxdtXBStfT4+330uMst+VAP2ygOIrKdH2e8nhmg6zL2v6K4KNrwkuvqHpbwhsviKIwXH4qxIA39T87ybH228nxdlvJMbar6m9Fx9tvxIfab+s4/1SQoT9MoDikBJtn1H/WQHWpwVY72TF2Vt5ifa8MMmelqXaCwmflxptP1d7Ux+zp2qP20vtRP0TAchTCfJjjdRORhvtSB+0WxKG1yTMbglSbksg3hKU4IB6i4y2Eqw3JFDx28DP4xYfQW1zQx9NYAbz0zWN9MhyizmEDykfz9XWQnc8JbyU5GDLnYTNFttYY5GEh8ClTMCCWUBCBWdNBMtQfaGNSWgwYh5tLrdhjcZ7JHj6JGj63C8iy51AJyRMlzSSXOyptblWCWF99JOiLllkeIiDDQ6rZfotNkc6rFC/Uah/+C9ZcuQFfQx1P/pwb7UV2HZbsWfovaPnALjdGKi0G4KE24NVdm+02mHj0WSDm5ZeCmDeWmoxqnkDJ/dGKhxucDh+IqghLw1wgwnqE5s99hIQWunw3DX41JzM1LsZCtghKuqRYOjDTMMzQJFge1oAKZg56C6y20OCGjIO61pwHL4xTOXuKi9uiZkJmMGHZqeL5HtFrqXBvLAk6KBCN/43AQ1NuWATh9OSwO8iECLpXLOEdNj5j9ml0DcsSqNkUuVv9FI2oNSmBDEzAhrAZqI60/vxqgzvAR7MUACSz9fn2UR9vjvmEk3ULMio17Gr89KsIhvfmVQrFoyX52UJcPLcByeJtAqxMZZ0BjdBsMlNTbb89BQHG0CoMCvDoSZavydOxKmxUVZbrHOUBMxRrSWYNXNc69cimOqWgOyvLdY7o/dF4AIgI+j7qgr1fuW69gZY6dF1+juHI7LmHVyIhGoqdbNWryC6uzLXhgUutA6BUAegfQbf7E/qgPHGEve7WUZgY5pqrhB8/HviPaAk4CTc6JqaHXLL6L+Cz8sWCQ/R2KittFULEEsdOAlNBorQ2LAMfxsa2h2W3ZZwQWtyoHZTgqtaA6bQc6/pGYV6hOd4S7WEeocGFHqX9Z57bSne8al2b2hsDobVhmolcPWfFtzcnhTQaHp/UACt+XszHQ5DJHJEk0ORSHxsAJZ9zFJafmNC+011+rUANHemexxy3JSlhikLp2cccIm0Am6ujLZ7cj3C75cBOj23acHNiP7vpHMY6aixCSKoBDHUkdoY6bHLY322OdxtawMdtimo2RrpcqjZHOq2PULIuwj9Flj1t9reCBqabkHUgKCl07VFe/gA6dopS4BDMT1CN1BvqlvX1KJ9Wt3chKM2QAEYMI8ZCm2Nm6LOAATzFP4vL/fmHSrYBkABKsiXw/5oaOhv6J5fbE07kLA/TsUACJFNwf6R2lM0Gjonx3cHYU1zDLahPZWgBnB8H21zqOt+iKYJGNE6lrMf18V52JZp/HEo2eDAsSxYOgOZILAAJ4AO82hGTs6ccgEXtC8spw9qeNAE4UTMvuwXXBfcjuPzbIOanDv4A2kdgAJ04OzL8YEXQIWMySyneCiwA6Qc0wQ8Djrahm2DJig0MSdq+CtxPcAY+wBkaHHY/o6e9XX9HmQefnF99YP92f73u90U9REAm2CtKKp7P5ip9erewEswpPvRohrzZ8vR2DjcaB6gCZii6uzFeoedagT8WALn3nSl3ZmstrsTdfZwMlAU876E0ZA+zNECm9jISI0mYyxZI/yMaH3oS7PswWSPrUrYtqSEWcWlj1lbyAWv6bQWHW3XkhO8uvW+wGM36oJdCX/DjlOi7LP64H2uLM0+U5Jkny5JtE8XJtgnC9QXZ9rb+al2TPZiCeEbMSF2oH0vR0XYTmSY7UVctHspkfYoJ8Ee5sTbUX6SnVRk2pPaXHveWGDPW4rsmdqT1mI7aS6y4waBi0ZJJ62ldqqP2DN9gE4FG4+H6+1krMkeqx0LSqgldNBXble6y+yuPl5oXW4LXG7pA3ddI8jrApFr2n9fgHC5Mc+uabvrblbCBl9v14dqHGoQouRNual5ii5ek7Dc07Y3BToUXdwVNG1LKFJkcVP9ltrlngqNTEv04S7RB6TZqyYP6356dV/dgpQ+CY8xCYfhOhyEJXQ0Yh5vLnVHT3wdxprLBDfFGjVna9tsh5p5jWbHBWzTut75jkpbaC+zCX34U/Q8IwQvcVFhDjaFyTFe46YiJ81Cz5+zWMwgoedsVvtfGazza9/RNZKe/q6eCYntCKu+N16v54QjLxFLguapRsGNnqtg+M3lNvvkWqc9onAlYeICHsLEX2J2msSZuMmezTXZm0tkL9Y7qGPcHSq3o/Ea+8QG4d/42uh4M3pPtS/wBMh4RJSg5v5ItR1zTk3fG6vVdQCZFXZbcH5ziIR9zXao3+GGQAewCWQVLtRzL3GNDTCz3JCjewJMa22lOV+/QambG8g+DHTON+YYYcgdgoOLr3/MQjXKj4sMdVPUtP4LM3oHAJvJ2iybqcu16bM2XpVpoxUZApscm9M2C81k8s226YZ8D7nGIZffFA1cY2GGVeemuJ9ThVq5foNStbLcTCvKzrDstBQ3P6UkxFpKfIylCeYzUhIsOzVJLdEKMlO0XZrlZaZ6tCJRMpij0uKiNarP8Yg3gAZtDX2LT+e4zwZw0y5g6UTDgjZQ/7ugBqevWu9ZTZHABZ8cvVN654YaSgL+NALowfpiLy2BNhGA6RLA9AuQhhvL/dhtOi7HB4KIoBoT9IzWCfA8yzEaF2pJ6Z2X4P4waaAGSIDk3nCTUZTSc8oAFxKC5KUBVjbPwsURjJRWoOAmeXHIhbOqfTcF8Gg+DsbafD2lFgAbNBHlaQl26bWzJKP6how26X2RwLqO/4vOw2++pwHIgd7zG2Sk7tf/eaLFHi5IqOud2REQ35luEwQ1OtTQb2sftrs1jk9Nq92aaBe8CJLw0xmo98HKIT4mAhsg5uZ4pz3Q6P36aIf+/w3e9gcFRqMBnxWAgbw/u5jaBDQbfU22KKiZ0bMhyml1oMUWdX+r2n9zotfWBSXLApXLYz1eq2oDTcxYr/7vdR7qTUmNy8M4KPfZikdhtdk2ywZabaldcDY/4v41B2NddkVwQSVu8pxQiuGqgIbonav4zwha+F2C5qZgBNJtQRqw8oyoJgECy7kPGsACoDANUAAkRDERBs6+zAMlgMYt7fdIQh4ovKvjoVkBRFjv251pe44BDkHAPYEqhTfflKC+J3BhHYDC+YIaIko8+PEEAw91Do5FBBWNY3NdODsDXURfHek8D3WdN3VP5MX5xPVVgcGEPReYec4cnYM8Obd17fd0vKe7s/bWwbLDDVBETxI8BwnBClFTmBqBF9fOCGjQ2gAyQe0OgINJ67aulXM82ZmxU6AEUxP3r+s4xn9I1/5U18350cQ8Q2OEGUuNxINej0vHQjOEdgbHYHLXPNokTw1O12NeCBN/GwAIzQ6Ag/Pxg42JVw83pxxsAhqb/+U+Nv+usblHEczFplf40pziE7Osj/4SMBPIIhzU2ARNUcAKjZBwwIaimCdUTNbo+P6MhIibsLSvhNKN4WK9BHU22VZqsaHnPQ8Ejo6kbc+IC7ecqItWnRhpxeqr0uKtt7xQgrnRphqqrTsn3dqSoq0q7IKVXfi4dWq7bY1YTwQXX1jut8/NttvbEpJvDlfZS42Y39UH5XN60T491Wtv62P0QiOXNQmS0nMfs6Jzr1vphTes+tLrdkMC54m2fThYbY8EE8eTgImEowDlEF8QjbRuaaR1VcBwlcrNjLA0f1MQchdVMo6k/bpPCbZ7ApyH2o9CiTckFB1KdNzrWn+lC3hR31FqtzWiw1fmhj5+N7Ts+kCVZ7ClMvROl+CkW0JT+x+chRADPbckaKkUjeZgV+uJzDnABCXButtXoRFphUZrVRrhkW+D+kSlttGNn02BjUlIDtXkWF9Flp5pINw2oIUp1eg5Rx/mIptsFdBIWI40osEhcVqB5y0Zbyyy6eYSmxXUTLcU21RzsQRKmU1JmKTFhlpYyHmvFcXoviApRiPCOgnWVE9ARx2dFP2Ws0Ss6F7xUcFUs697vjXS4NqQo5kmL19wOFJlh8MCCeBGzx9NykP9njgVP5lptLeWBDjrPfZyodVOBMmnUw32DKiZFVRPN9pTHedE+x5jalIj8upYcHRnsNxOtP8z7f9wArgUGPaX6ncs128HANXZO2u99uZKt2twHuich0OVghwBl37/+3onjgQ399WAGsxRmKXWBDD42dwWzNJ7tFRvle10a6Sv32elKU/LAtq0haYco8JzQ16qkXU7RO8w0IeWY75Vz74uS7CSF4AW/VaTAtHpujxBT76NVWmdpmf1O6LR8e20fLAqx/oFnt2lgYil5qJMqxXYVGQnWnlWgv8GpdmpViRQKclOt5KcTCsEcAQyaYlxlpYcZ1kCmqzUZMtUn52aYAVZqZaXlSZQDXewiZXgTo2Ptsr8TGurKLTW4hxrKsz01liQoT5D8JFvTQVpbsIERNAe0fdUFziQDNSVWG91kfctxRmuMWwrydB2aX7daAf7KZApmAGMmnVMTHS9AiJaJ5odwEYgBPTgZDyEv42XG6jyfDprerZk7g362eA4vKqBA75mhHGjtSGiCV8vfJ3IX4OWZqObiuB1rt3AIReheGWoWSBaFKj0PdjofjXklwEcNjBj6VtSqucVLnCPEswnCmwG6optU/BDCQbCuwGU61R3H29x7c2u3oNHy312tNjjYIOm5iZgL2C+rv/BVb4v2g4Qoj2Y7dG3U8ISwS2QuTXeZqv6/233VOvbIJhrKdW9NOrb2ieYadGgpkbT/QKkDocvwteBMTRWgB5+RNcEFpuCumXd84b6XYHRzqTuV0C2LyF5Rd9JAGZruMPW+qgR1Wn3V6d0v122rUZuG0LAV3sFgtpuX/Mbmt7Utiv6zy+26T8usLk2QajxgJ/v+pTuV8+LCK7doRYJet2T7gegIeQ7EP49Iijo+FBDA5wACEAFIALsADMOP77fwIfaFNYBIfQcB9gBPB5oG+pOeeSVjntT58RfB2h6oP1oh7qWBzpm0NR0hKDnGAKaR4ITcu6wzx0dA9+fR2gxBA1H2p5zATd+Pp2fa+H6OP5bB4uCknk3pQFVJ5sTApFAdBZaD9azDDMbfj43pgWo2u4xtbR0zKAmBodiNDPX9DsBLCwHeDAHMY1GCCABdtjezURAD9el42PWIzkheXxo+N2cqn+2KxA6S17I8dmHHjh6ejlQjoFj/uJx76P9wi9HDWCjGCbJ/hxsgMOV0YDfzebkq9srIx/sTPa+31lb/NEAm4HaLC+CeTRf/8HDmbpXR2QNXqhxH5snq00CGRyCNdIGYNDUzEv4axqguYuJSXDjuW4Wm7yI4PF8k/bXSFnLHsyS+4bimLX2aLXDFiUEEsMveORFgsCGKA3Cvgk9LEqNta66Mpsb6bbJ3jbraaq2svwMS48MsVzBUGNWnGshrumjcTghiJrRSF3tyYSEG8JOAvGtuWZ7l+iYxS7Nt2kdafd79XGqt0xBUYZGzKmhFywn9HXbQ/Oy1CtBVy3BKsHnDqOYearsmj5Ih/0axffX2R1GUxqFX5XQutWvEZe2uz9ab4fa70ZvmS87lKAmP4qP/CfqNOoHaiTINYI/6Nc2Wn5N4HVNy6+qPxggF4oAReciZHhPAvNAx9gX1OzTDwRCixGoON6iybmibYIRONe0zZ7OvdVZoo9biS0159lyS75H5ax3FNu64Ga+udCmMG9olD8ugdhfkekjfRyCJwQx401arjbRXKAW0MrMtZfbgkatkwCP2pS2m5JAHa/LsQkJXjQMmLfSY8MsMuySO6jGqWXHRdiMPnJEVoVffN0i9YwTI87bdIeuHadJAQ1q+W1AQPd1axQfFkGhRyGRS6ZRANzk2pvH6k9ncBhudcfiN5c6HGSe67clwd+xYOjxhKBbYPJYQPOUbQUmdwQr9wVIJ9PNAk2Bk9YDSpig0AQRBUVJhUcCIY5LXh1A6O3VHvvkpkaGOu9BV6F+38Bv6eHpuq7t9kJPzAdoXtb0RmuBa2nu6L7WWwq8renZI7jQ2KDF2e2usG21pZY8B5va7GQLfePjFiZhGHPmY7PSWW6zgqBJPVs0MYuC/oHSFButyrQJAQ6lA0YqMmysOlu/o34nQQ5FIYcENr1lmR4ujf8KGhO0G3UFqVaZkyy4SbTSrCQ3SZXkpLlTcVleliAnw4EmIynO0pPiLVV9ZlqiZaYANukONvHREfpNwwU24R5CXgHYVBYJnrKtPi9NgJL9Idy4eUpQA5RwDUwDbA4lWoZpKrgMLUxQu4OGBnMTyx1c1AAizFpB01ZwWQCUCh1sMFONNZXbTFul59KhBAOlF8hOvHHmFxMoxUChTv0Hesj90uyQv6R3m5pQrqXpJwtwjS02FAby1HRqEIGjcH+D/k+YrPCXafKwb74bB4IDND0AQXFKrEVoYBTtprpwm2itdHPJDZxchxvt7rSE6Viza2toQA5aGRqamnuzHRKsgoAhNIEaHAmO72G2wtQ03qzvbJegn5IdOpYE873JTh2vRcdqs0PByHpbuc3VUYOMbMZETwXz3bQL3GrcOfoqkKPBHEAB3Lhz80ir7ekYB7oHoru2dH9XBR3XBTc72pf8NesClZ3BNjcvoYXZA3YGW/Wc622pS89BMEXF78tkQBbIBOFmZwhfmw5tT86aXgeaYCSalySQMMZMw3MCAqj+jVYG59i9IZIjBjQewAugAPQwDeiwHfNoRejZH7AAMFgf1K4ENDcSzERGCZxON8e0ba+OS26aDkHIoL3YkYBfH7U3yeOi/t5cjz3RdhTnfKBtH2jf49Uhbzginwo4TgQhD3Xtz7fYd8LPC8RwvqA5Kph7h3WfvLHmzsZuLtN1sZ7taOwDqHH9p5cn1AJOzoGcO6N65gFTFRADvARhBsgIameCWhum2ZbnjXYH5+xAxmRBLs7UghuACsBxsNF5gByHGo8Qm/Bjf+L6up8HmAkCEr8Xxyap4WNMUjoGjXw4tBMdA00N5qqHev5ESam9Olwd/WB5qPn91urCj4Ip6tL1geqM9/aGSt+/NVousKl9dTxf50DzYrPNnq4JIJYFKDNkIa4S0FS4vw0anIDzcMDPJlj5+2gWk5XgR5Bz3zMO19vpAqYr7KH6E0h4pMcKbPRxj9eHITk+SmATZWU52dZSXWEDnc3WWl9meZlxFnXxNUsMe81aChNtGx+M9W49VLzp9aLqHNT+wQTxZLrBHo7ouobKJOBq7Ok8xQ7xo2gQgJTb8Uy9q6MzQz9uKWGvW7JGzakXP+6Vd19ujTgk3BzGh0JNQk0PxG4LaO5pRHdPI7HbgjF8QQ7QpvQUa9TPyL/Mrvdp9K8e7cJd7X84WGG3hgReg1onAXpD0/TX1A4GSu0qy7XdvgTwZnu+XRaAkJ32MmaaXjLUVthVCdPLPVovWLncUeLOqdeAGoHQFYESvjjADpCzI7BhX7Zfay/ytqFj0lY1PduYYwttRfrwF9mIRv+ACdlix0icVo9GRoJSAnmiKccmm/P18arQ9qUedbPQVmazLcXal2rNgqO6LJvXceYEQpMSJFmJkRYWcsFiojS6jwy1LIHNVHuNtZQXeL6WKD3jhPA3bEzb7ukDvqtnuNZa5L5AXDPP/Gq/7k33dSiIwPxzX4B6NC1oFdzd0LO9KsggagrIORYsPiMHjUAGExIJ/u4O6ffqLRXEVDuU8Dvc1u90qH0wLz1f0ohoXEA9yXtQ7dvf0W+ERufN5W41fVwFUgDQfbRG+l3uCWzv6niAzR3113pKbEfPErgkSR++QmjQDoBO7klQCOTQrghSqfmEiRBT1KqAh+R6JJCryoizcIE1pqgYNbQaqwKfBT2PmcZ8F8Y4E0/U5ghssj3R3LQgZlK/1aSAZrgyw6YFmaOCmp6SNOsuSbeukgx3yO0oy7KmojSrL0jzatNVualWkplgpdlJgpoUzypbkpNuhdmpVpiTYfkCGDQ16bSUeMtOS7L87HSHnBhqgJHHJiLMkmIjBESZ1lSab8341hRmeVVugCbocxOYDjigdwtCAJcglGCaQqMz0lThjXUOKlX5Dj9oeHBCBmaYZz/6vpoi3455D1NW316GmQoHZQFRZbYtC2RmCOcWOC8JRpbVgBr6QK6aGq8rtaaB0EZ3oNAl2gyyC5NpmHDuRf0XCOUOZhhmmp55/FiAG7a7KkFN9t/t0Q4rTIoR2Jx3HxtMUUQN3dTI+0qfwF0DoD03KQEiAahhGl+ay/rP4lsD4NyeEoxoGWD8cFb7ahBFoc2Hs136tnb4NLlvCBO/O9HmWpvDSYBJUCEQWxdMbXYA0QKOplJdc4OOK8EvsADAyNGDjxAVuMlcjJkOP6IdgQ6+LizbHmwQ8HS6uYhGRNX2kM41N2hXdCwKl5JVeKOvUd8M7T/aacdbc4GswwIb8uhQL2q9h1w6AWdhCkaiZQjWZuJcmKGotA6UBMxLWqZ7uk018Hlgp9Mb64ImKDQtgAIA4GBDBXD1QXgAZILbYJKiB3ieC1jIawPQEOn0WO10XcJ4UZAh2HksYHkkYHmo+YeaP14asOcCDJYfLfX7ukerw16JHCAiFJwoqRMJe+AGjRBQEzRDAWOAVRBuuLZ3ri7bi905hxjWcw9vXlnweZySAZwA3Iz78V/uUb5gyo/B/gEQokdTJSBaDiT4AziAGxogA4QEQYR5Mj17ZNZKQMMCzKAZCmha0K6Q5Vn3rGXATTCRIRocSlQEtDKDvpxEh5jJiCADaNgfR27MWTRCyAknf7Y376YpD//ennl1b3Pyg7WR1o+KxubS9Z6K1Pd2B0rff7zY8MHTlRaBjYTMdIX+aNXGtJa7xsbDuD2EGwfiRntCaO4iEVFkJdYom0gUrcOUdaT1DwVIHj01i49Nvd2bF8VLiGTGX7IoPvAxFyw5NsTS46KtODvPqsvKLTsl0eIuvW5pEa/bSHOJ3dJo/c0DXqg2/dgCjQUJnTmNxuc0Mtc1PZmuE9wwwm+wB2MSaOTNmau1E53rzVWN9AVT1AS6OdFsuRGvWdKlczq2gOr8azZUka5rardbE7V2UwB0bbDUbghu0CYcjjS46emqAOO6RuHXBBLXJMx2EVwd+RJs1AMqlpCrsjsSnoDRQX+pPlIlamSjFeToOFcHNbIi5b7md7XPLqP+LhxLNYLUyJ96QGSdBUoomHhF5wRqVrWOyBq2I9IGiNkT2KDV2dH17OmYu2psC8iw746ubx2NguaXtf+yjrncUWqTDTnWV5pkM/jKSDiuSIgutJcKbnJsVtvNSADPS8Bu6qO8KIE816wRoaBvXVDH/kvtxRLO+e4LMk023K4qy0uNtdBL5x1sYgQ2GbFhAptqje4LJcBf0+8bAJv+2jy7MqrfXTCzKjDCDwjNBtqmXUHiHrCo+6Lg5L3JJoFhjd0e1iiTZ671D8frBapt9nKx0zUsd/Q8AZhHkxrp6fkHTFfNApMah5xbes6PNP9E+1APCp+aQ4ElQMP+p1rH9i8WOzwDcsDsVevaoevdRfZAx0HrRgv6/RzPtHq02j2B143BarvSXeolFIIaNY+IEoCitdnsLNRvXmubbYJLPdcN3TdFHasFGpiiQjFFhV+yCdT3g/U2K1CcbSrwBgBR6HG4PNPBhiy5hO27+Unv6gQ+UZoeqAyYFbtKBTUlggrBTVNhAGxq8lOtOi/VyoGajHgrSk8Q2CTr/5ViBVnJApt0KxDE5GSkWE5mqvvaoMUBdjJSky06ioSLYR71kxwbZaW5GdZYkutA01Sc4z2tRdNBuEF7gyanRYDTiFanMNNaBUGdZUAMzsEFrsGhOZwIWgKAE9DMADIsp2cZDd8bTFc4sndrHo1Un7ZB2zOkZ4Kf12JPnZdvWKEXQC8JYtBq8cwwD63pPcUkg88JYcX40qA9uzJCJJF+I/0uaGoIr/Y8MhLGaHCCuWRujLbrv1Spd1awI8i5LHDIT4iycHI4RYa7Az0RgluEevegeUUbqfdDbU+wQk/kImHeNLQ05DbCHHug/8AtgQtAfF3LgRi2RXsD4DB9c1gDNk3fJGpyqFF9q9Z369hEX2kApHNjikJrs635re5ACQZMbZ6bR4ABkKG9Id8KYe9Ax77u45rA4JqAgUglTHiAyBUtvypA2RTkrGsZ7UDz5MmhqjcFMfcEPfdXJuzGbL9taRkARKP6N2ao3eEWgQjlDYbsFnleJJw559VxzE0DDjZoXw4Eizhmk22X3DZEFN2aDpibgAWgAAjYH9VzE9SR88bNQgIE9qdh7iES7FD7PV4dE8iEYpIeAADVfElEQVSMnWlFRhwebguGbgIcEtjPBBj35noFNYN2T/scIfAxbUmoE22GaeoRcKH13mvZkc6PaQuwOeX4mK0EH4AN1wZsAVlADs7NnBMwoZ1sEEoeMFnR2I79nm3P+jEIU0e7RHu+M63rHnWoC/gETdl9gRTPIAAYgaR/aGowHXlUlZadbFLuIBBt9XBl3P14jghd170BKEGwAWo8aZ/AhqgzIIXlaHTYjnm0RgBPUMPzi2BEFBvRafgDATZobR5pO8LISeyHj83tpaFXNxYHPtgc73y/s/qjEu5dnf7ezYma9x8t1Alsml+dUg8KqJmrEawIZAQQ96drA5oYQcTDM63MIxwz55rsaKbeHmv5kyWNqM/MVPdnBBcrTe6fA9g80vbPNrtsb6re8pLD3VQRG33e0iQQsxLjLDMlyWI1nS7QGarK1UvXa2/tDtvb+8Oi7hZ7udlizzcEUYv49EhQjSD0Ku1kUiNygQkaEwQR9YDuj2Pa0PViglBPhtlbApvShDBLvPiGpYSFW8qFN6wzP0F/NpG/trk7VimBWu5gc43w32GN1CREt9ry7EBC+CZRDQMBJ1LaDa2/rmXXGNWr3RCwXR2qch8MtkUAUumZ4ohuftHHbBvNCqYiHEv14dsSjCw15doKAlHTe/rYbQhUMCl5On5NY1baEExtdRU52ABHgM6BhP8VwUAQajbUgKNtCfd9nXunXyNYzc80UJwwx7PcIjQJA1/sKHNfmQVdx2wL5ir8QBACVa5BWNAyNDOrnRQTJPKkVMfJtonaTFvV+Vb66ywnOco1NrGAjVpy1EXPk4EQjBSYxkResviwcxJEaXZZwASAbXWW6z7KXUvlzriCQOot3Rqp1/PS/ei+8GkiYur2ULXd8yzFtQ4oaGTQjrmzr+aZBmyAHODmjp79nSG9D7Mtrq0JvAvsL1AZqbbnC+0OL2z/TDB7pPX3BKVoa05nm/Uu4SelYwiAOOcDLWd/jnMfs9eswHqq2a9tX78jflH3JpslbIiUKrVVPV80NVd4Z4iS0vO8LNhBc7bRV2d1uSkWgo9N6HlPTsmzWhE0Tgs6p+qz3cSHKWqsOksNgCy0SYHMWE2uWo6Natm4IHFUghsfm75ygUMxZRFSrVV9mwR+Q1G6oCbFzVFlmYlWmi6wSUu0EgFNAGxSLDcj2VtOeoplpTGdYvkCnNyMVMs8A5sIQQ1J2wCbQm1brn0bCjIFTgIXNDalee5AHPC10XnziZIKgE5TviBHUNOsbbsFuRTRbCvJds0MgOKgc2aqQhtD+0WocV8aovLUevGpaSixkabygCantuhsHQn99AzUhusKbAGTlNpaT23AmZiIJgnqYAj3ItDTSjJE/Vf07m4N1Nt6p36n7mr9v7S92v5Qk/6LxQ48zN/EP0PCGN+c9Y5qdyhe72+2ouRoC6OEhZ5RSkyojTfrXUD4DjVoMCO4FqDQcCa/pnaI2Xy82dfxfgAxwAw+WSR6RGvD8huCmOP5Ht/Pm7a5N93uy2kU4nTz1HinAKzRwebqYJs7EGOK2urSvTcW6/8aSDa4K9jY6dd/ZrrXaxsBELuDza7NwkSFxoO8MLuCPsCG0gf7AqBgT9LBuxKu7viLz4yOs639gBy0M4AMmhpCudHcoNnBuXpL10a1b89ArGU3p/vtQDDEcbz0hGAAqOJ6gqAFdLkDttbjh0OOG/xbqOXEvIeBS7DeniOPTbeDA/lp0HQQ3o3/y+NlTEv92h5w6nLIwCcGp9+jxSEjiuzJ+oS9IFqIaCRCm7UcH5vTtQk7JNmdwItlrp1Ru6Xfn2ioEx3r8bJgRA0oQWsDrGBuQlPEuZh/shVwYmYZPj6Yxtj+35P/EaU1on7MXuzMSLYtCGAwnbF9vwN4UKMDoFGkE/AACtHKYD7CNHQi8DnkuohM0jXd0j2y3ouD6tgAC7ACkAAsTAM19EBOsAUzMQd9gOgBGZZhtgpCD8uDGh9qTwE4p3r+mKQOtf2hfg/A5vbyiDsPt1cX/q8Hm5RYnIfT37sxXvX+48X6D45ma15REwqoof7TEy9wiQYn0O5N1eiPKnDR9AnaELX7kxIeE9XeHwloMFU9XqRgpsBnQYChZacLrQITvdSCoZLMKIu4eN4SNOpJj4m29LgYCcgLlp0ZbqsSFEcLHfaUyJf5RoeoEx3rlNDxGSCp3h6ShE0gcnekXCP1SjtihD2q80sY3RvFPyIQ/YLz6P0hcpbU2F0JvKq0GIs595ql6KOdeP51a8yKt5uTbbofCTntf6htb0qwYebZ1kjbTT49JW56uCshdntMoyoBxVX8X/oJAdYHUQKO/taYPjQS1ld69PHSencKxiFYAv2yPlyYLXAmXW0uELgQmq1R5Zm2BZBZFOAAMTgA0y805vg2aDguY3LCJKJ+5wxcCB8FjAJgEwAgAAcfnV1dB/ut6vgIzAXS9Ou8tKWOEgFNsS3qmubxqdGyeV3PkiBnTcdhHxows4QWR8fZEXRcFihR94iQ8pm2MitIi3PnYTdFRYVp9HrRBhvKrKO62KJCcK48b3Ehr0mAZXqIJ0J+SzC1JajhI0/UGNWvSd63qfMAjZQwAGzQ2uC8e5f5gXIvWAls4NhLw0TE/D3MSGdRTZiuWMc8MIJZEKh5tki1cL2ngiFMUk/n2hyEMDkBvtSLcgCeFjxp+kZfib8LTAdC0PU+at89wSWO4fgD8U7gIA6cBUoqBKLZguZBHKV3dK9r5KhpF8hKWBK5RFXoCKKiIkJcgKMFowE3/jsIOvGvmazPs8mGfBupyrbhyiwBjaCyLtejoUZqKR6Z5T42naUCGuCmOM1ayVNUjNmIpIvpDjZlWWhtkqwYTU1mkgAm2SOfctIBG6bTLBeoSU2yXIFOTnqqfstIB5uYqHBLiovyLMXl2r8mN81NUYR+O9z8gjMxWhv6jnJMRnkOOERQMc0yprsqBS2YqNTcZ0Y9sAPQAC1kHSbkm4gpeiKmaAN1RYHwZPVAzVRHjfdE7xHRRwj4lPqJ+iLBTY3nuVkUiMy3VOh5ln+Yj2a9S4OGHg1CJCwpnrkoyNnup1YUifuqPUXCUmux+3+wHL8clh+MSPALmtCCuMYmMUaAes7BJjk61Jb6mlwA35/pciDBrIS/DEBzIKAPamHuC1Kerg76u08F+OPZLg32JIDnuh1w7k3xHQKUG/Q+Ycaqdydj8t9cd1+cZm0jQS/hd3WoWcvabKMd/yBMaY36XgmwdS27A62Ctjrdj+6tu95hBlPPVcENWZiBGDLWUk7CazhN6PiCjJsCi7sSktcEBgiwoCBEOAIqmPhIUIjJilIOe4IfNDZADrCzJ8DaGmjxxvxsc5mHmhPufX2yT+fqk4DuFFS1eg4bInswjaEp4npuzvS5aezmDFXCu1zoUnaBnmv0fDa6Fq4L05Mn21sY8GdB1NJtoEj7UwEcKHDo0HJ3+hUEPFD/TFDw5s6cOwP/YgNo2A4IYvqZwOFkZdR9mgAagIj5p1oOdAQdlz3fDTBxBjbPBSuYrmiYmp7iR6Mefx/MTs92CBUn6mrUnl+e1nmmXQv0qZvrrs0Bgri3gMYn4PyLP8yp9n2ACU1QdHdR9yGweHGFHDhjvpztnu/pvgQnwAgggsYFSOG5ASVBUGEdz5BlHC8IL2zPPOuCYBM0QXG+t64u+b63tR4zlEdeaZ8HayP2UPd4b23s1c3FwQ+2J7rOimB+RMDm6miFa2yOZmsdbAItADbP1lrtZFmjXUEFmpp7ghqmH0xR+FIjDbUA1EhQ4DTsoeFNHhl1PFdtTzFbzbd4JuIr2qehOMUjCxI1OkyOidIHNFIf+3M2rlHU47VB7RPIm3NvpkL71dsLQU1QU3RvSkJNzYt0TtfYw8kqezAhgebRWVV2d5RwXgmrqQb1mB50bQKduxqtt0sIRL3xcYsPu2gJIW9YcZJAqk8fu1EJTY3ePWpGI/9rEuQ7aFkEI56BVutvSJBek+Dc7cUvJl9gI4DRPte1DBPUVluuRu0ZgooifQwFPAKrXR1vs6dIH8VCfUjKJOQKbLYhy5baBDc0TFCtgg1BzZYEPT0wQ5snIZvgZl0ggZ/GcqvWdRQIDDBNBTQ/7quiDyD7fghBWufOw0CKerQCa90VbvJwrYDAZlHgAtzM6+PuEST6uC8KbtAY7RCqrOPsYRLr08ddQLOPVgL/Ec07eGnEW5AWayEXAZhLFhcdbqkxYZ6mva+x0sEmQs83NvR1F7xbvRIKXeUeIUJ4OqPWGwIY+g1BzUZLgR1oOQn80OBg6iH7LxqSBw4q+MjU2y2BxF2tvztcZ49Yd6ZRwdn3em+JRzW5lmZcv5mePcByAtSgwREEUWH8WMe6pWO/xL9G0BLcnhIL13qLPOcSDTAO1pNCe7Oj33enI9/u4PSsd+Km4AqT4+XOAgkb8t4QuVarewyAzUaLfvc2waZ+G3IKlafHelXoUMFgnJ7ZWAv+IIBntmvJiI4aqUqz0eqsANioYV6henZAaxPwkUJjgxN4l2CGXEOEUbcJclpLs6y+MN1qBVBVZzltSjISrDg9ySryMyw/PcHyKaORnW7ZaGwyUixLQJOXJujJSFUfAJv4aA060NhEClYBG+1TmZtqdTpGbX76hyap1rJ8nTPPtTX1Wg/YBMPBW4uzXZsD2HRVAjGFAhxBiwCmv67EoQbtDZoaIqYwOQVDv8cEJOOtlTbZXmVDDWh88m24vsSGG8s+BB2HHaBGbagm3/p0/2NaB9AgbAN5bmoE6LVqQHmjC3QyDHtF8C79tynEKIghZf/lvhr9N/Vbqt9D86LlRFPRttC8aV+0IDjYZpGA8tJ5Cw+9ZJmCHDL7embc8VYvu0E6A/xkgBo0LUcCF0DlwUyHnSz16VvSqOUCetYLhO4KgB4v9mrwJNBAgzPdZmRhxxcHqME/5+5Ei4PPtUH+H0ReUYeKMO96fQsa9B3AL6hRIIR/Sq+uuVGDIZL8NdhcgwYoetc2gZGhNoFFm5ucKKh5XSCAoy9gcWO61zPPXp/uUesSVLQLKARoC32CmXqPPsP5mFButmE6qMEhCR/mqKBvDkAT9NEBfFYFWJcFPJi5gBvOeU3TH55bDS0RPjnkBMJcQgNkEKw31COkAZ576jFXkXTPNSgLErYTnXZHUAJwsD2aEYAB4DkUqLENYIIGDgAiYSMgA9QQGYV2xrfVOjQ0ABD7MM1yND9sf1/zwAeaEeAJzQ3ztLf2l3wex2P8e2iYmR6tDTvM0I7IaHwGPo8FQwAToPX88ow92SQkPWCiIgMytbAebQiQBEeABaHbaEsAEgAG4AFGHGbWARwdX5BCD5CwHjh5gMlLz4R5zExsT2M7niktCD0sD2p8OAbL2QeoYX+yFx8LYh5fnrTbei+oGn4i6Lqud/xwaejV0cbUB5sjHQ42KR+Nkgrp7+0PFL8vkPlAQPPqwXSVPRSU4BBM8r2nq/z5mvTHbBZc6I87yboWO11odqgJmKTUZunr7VQQQlFB4Aefm1OBCgnS8Ms52ejWxy3PQi+85mYMHBRTEyLcH2O4oUgv1aD21wdhRtcwV2uPBVIPJjSCF7Rw7oCDcp3dGasQWAmm0CRpHSUg7gpwHLY0+j6ZaRH0aLSk0fldCab7863WWZxqEa99XAL3koecp0QKppoK7UBC6qpG6lfRhkh4I3AxMxF9tIM/BX4t/YTy4phboFFSoTvz7guCdiQkNwUuqxJ8CwKb5fYs25CA3NW6ywOCDIHNqrZfFtQsMEIXzNDPCWLm1WZqM226NsNWBCpkl6UtaJs5QQ3rlwQ1K4IWQGhD17LaWewJ29YlFHc1+gM41jS9JeDY7mfkSVZVbaN93JQkSEEjsyghi1ZmWsedqMsU7OjaunWN+sCSJG5D89s61opAi3Dxq/rIXtEz4LhbPfjvCEwEFZc1vyMAqc9PsUsXXhfYhAhswiw5KsRaKwqsp7HKovRsKR2ASYq8JlQqRmO1jR+KgGqrrcT2JTBQwa805kog6NiCgW1BF4nv3Eyle11ryhIkFDpMHE80eRTaTa07mhTUTDTqnWiQcCAUv8wOtP01QcVt/ZbXcUoWSKL1uTNSY8cCXExU5K7BZHlnqMLeWhHYYHIStAI/mLeYfr7Y4SYtzFeEgDPtmiJB7E3tdw9tEKA7iFZO16rfHw3eNc27Fk9ARQj4ZjvarRJ/nkt69lUZMRYu2AvFaT78gt47CjSWGhW+F1qL9ZtIqKuN1ur3qc8X2BTYVH2RjQpehisxA+Z5hNpgVZYNaJ6SF/1a11VOHac0gUWa1eQmW1lWolXmpLi2pgiwyUy2goxEyxPYACkF2YIYtDaCGXxr8GkryErTuhRfHh8d6dFu/K5ESKHJIScOmY1r8rOsUVBTrfnavAw3TdUJouoL0q2FhHoCmTqBDo7GLWhs9D50k4VYANSuhmmqR/Md2g5NDWamIQlegAUtDaYnoozGmitsUPBC8sghrRvGHCWwAXDGtW6yrcqTSpIde6i20AtsjtQW2Yz2Hdd+7lCMhmWwVSBTLWjEZ0zvsmCA0gPkq9no1oBGQEJhyU3KJeAnI5Ahc/cdCVKiddYF/YR8XxE04G+zpX0z4yjie07PKNSy4mNsaxAQaXaz850JNC6NAhnNu6am1d9nSqAE8k9ROLhNA7NWHzxhgj0cb3KT5oOZNp8nUOBorsPe3pmw4wVBBv43o016twRa3ZV2dRCH5A6BT7sGPQK0gSYJ7E4X2p7MT8CxT2FM3TslIja66vX9oNq59gfOBjERNbiW5s7soAZhhFt3uUnopuAAE9S1qU4BCQ7BghGcliXcSb63DaxM9ggem2wHX50zk1RQa4MmB3MU2hzMV9cELPSYpIDLWwIgong4195Iqx2M49OD2YusxTqnwxZapE4BDiaxNvVtrlmiYXZxc5aukWR/t3VddzFhAUOadzOQoIcILMxN5PqhYCVlKO7NCITI96JjAzT4sNwTCD0W8KClcW2N4OX4DIIeADRk4NU6UgEc6Hrx53GfGkEIMHKyNm7PcJwV2BwvjdgLgcaTzVFtp2/LYp89EwS81O/4bGtc6ybtkwcLgqVeOxXsvBQcnKApASh03Y+XAZ8hj9Di+M90LMxX+BF5hJZgB/Mb2hy0VR5OLsBysBKEuG+RGhmVH2oZ5Sm80KfghAzLmLoecD5dL74/wA5QA8QANO5ELIgJ+tYAPgEQInoK52LKQZD/hogpwaSeD+HfrLujdY82Jl89XBv3zMMBjc3/arCJCDgPXx0qe/90se6Dk4X6V5ignq0224v1dgcJL7HgfjbV3jAHASonghkik4AJNDZAzomg5ESA85CR7zzOxGdQI7gh2uqFwGZef9DQC1TIJeQ71NLiAZtz1lmZJTomeywhu5xHf4bRCp1TI+qziuJHajeHiv2c/27+IvKKej9VEjIldijhRRK2exNU1tXHQ+2hRusTDTkW/brOGxJisfp4E3E13lwkim+SkJJQ6sM5t0aCmKq8FD4stfXWIluTYEJrQkj1CoCBxkPTs4y2W/IECAIDCdcNAcBaFynyCz9ctiRgmW8WxPj2OQ41OOBO1GR4mxTYADlTgg3WsT3+LGzr8KP93AnYQaXEAvWg8H2hurE+4tonuI4e08aijsF2q13l7vwbBBtMUlM692hVqo6fq3vRuibBVlOeYExgM1ClUV6pO1qjvcGRGQ3LhmBqs6fETWJoIA5nOxxCL5CBNSLU4gU1eo+sqazABprqjQrRoRLe4QKbjuJcuzPZ71FCC03ZejZFeqaltkUT5JDbBlU7eXlwrgQKtnQfmKgw8xzod8GZGLPUHTUPzce5Ww2H41sjgdIHnuBQwgNz4LbOEfDdkVAYqrbH+u2PBLtoZ8hrQ8OR2EFmocNNU4SJe3SbAOVQv/1jvRMsv6bf8x5+OhMAvbabqtexmv2aPJEfIKV9bgxX6fordG9Z7k9FhM2mhCRh+xv6DSrToi1MwBcSrvdOz2e4pkDPoky/jQR4dZYNV2XaOGH5FB6tEdwQDaVtxiTwR6qAnQKbbCh0U9RgVbb1V2RbR1GqdZSkec2oxoJUAUeSVVMUE40NCfswSWk+X4BTkJlkhURI5aZbPjlr/ieTVGCeyCjMipGhFz37sIONAIisxKU56V43qkaAU5aR7HDjYINPTVmu1elcNflp1qzpZkEOrbuG0O1ij2hqF+h0U5bBISdHy8lzg9NwofeYoJim9MJUW7VX/R6qLbb+6gIvs0BjGWDD8un2Gg/9nmiptAn1YwIkalbNtFbYck/AqZhGSQ9AZ1mgs9Kl30UCdlOQQ3bhKwKVFcEBGpkbEqDUeaKAJZFRW/r9tnprtY4IuCZ9VyScJZBT9b2KFNhEh4dZWmS47QxI4E2061vVrm9eq2tp0MjcnWy1Jyt9Ahd9w3gP9e5e1fflzliDPVnu8QKrD+fa9T61+Dt0b1LfUi0/Xeqx23q3A/Cj90sDDPx3jjX6v+aFNevt+kiL+9lsCboooOmaCAls8vTgcIofC07EG91kXiaEO5Cob7mz2jYEdxsDDfo2aOA21K7/daOeg4BCcIOzMXWddgRq+zrmwWS7bY+2CmoELWhd0E552YSAGYoeHxvXzhAKLuBBu4PJimMcTHRoXZODjJu7zqBmf1THFtDsjWidwJJMxB75NEO4N+aYftfgYLZywNH93lvAiXbUfXFwlr2m86LdIWfODcEWvjXc+yPBBlFFVN4+1DXdnRW0qN2blyDXvkS7ufYFXxr8Wc40NgAMGhrC6unxyUG7wzpgBi0QmiIACv8ctC1A0dONSe8xXz0TfBwv92sZ5qthAUufpoftE/sz9okrs/bOrsBnRRCw0GvP10fsmQDnkQDo8dKAvcC8I6A4QVOyMuZOxERT4ZT8cm/GTVpHgo23D5a9tMOj1YCjNBAD4DzbmfF9mPb7ArYEHkEHZu4hOO8AKKhBKxNswEwQbOgDGhxACbga89/lcE7PYYMILiBK51mh5teAL3u8PvVKAPzB7iS1oj4iRTB7ygQ2wxXvnyzUfnC61PCKnDRPVwQi7meDlgRtTZOdLhMBVRfQwghonggmjqb54AfgwpcvBIAHKDnGB2c+oMm5p20IFwd2FvXBjw17Q6MejV6jQy09IdLBpi4/UbTb4pFNRxMVrhV6rGM8X23366D45tGsRj1TGh2NaeStBtw81vlO1biWu/jTjFW7EPNKzRI+LuQkmGYECYmhr1nUJX249fGOC/2YPpAacbMNwkn9ngTkKvDSXuA+E4Qpb3YGTD1oG+jdlNSOFqZQwgmHvVIX2MxTwDAAMrkOGqynpwEvQMu02owgaxLzQk26Aw6w4w66mmc75scEIEzj70IDYjhecJrt6YMtCEJzapg38NuYqM2y8ZpMCU+do4E8NDneAJtpNAQV6dpX99sTAJtgoj8aPjve6/7Wu4s1CsSxWh/asUYJo3wLufC6j+4To8O8bg5g01JSaDEIcEFNbMQFCbJcPb9aW9P1zAM2QFKHhIme+z7RQwIyzGr4CxEt5UkHBU/4NxHajibkKpoYAQ3h4Pi43B4JlDxAYCAY+H2B0tsCGwTIdW17Wc8bwNknUorw8QEKYVZ4DpvHghychomsOtYxr3YWesg4EVeElwM09MHp+7xL+GDhx4V5a14CSYKJ0HTC1dHa3J1scG0NIf34UOwPUqSw0hYaMmxNYFOTnXgGNhctOfqSzbbjqF2s3zfX/WqGcRrW9Fi94EbPdlrgOCW4GSrPFOgElo/U5TnYjGo9+Yjai1IENSleaZsClQ2F6a5RqSvMtPKcZKvISxWQpFpRVrKDTbGgBrAJOA8nu8aGnnDvAkENjsSBBH3kJxKwCmyy0djkZnnNqGoBDmBDo0I8UEOjVlV9YYZ1VBVae2WBQ01TSba3LsFM21mOGxyGgxFRZBomMR9aG8xPRDthiuqr1HvcVe91jSi/AMwAN9SYomfZaGOZAw4aHMAGqJlurdIzrfEcN/OdNYKaagebjUFBuoT2loTvbBOpByS8hwIVvbf7yU5MlW982MgaXKfRfZtHRVGAknw3ewKIqwMCCU1vab8Ufa+i9TuShysjJlIDiloBigSy3sND/TfwrcHHBtMRodxvbklwzLT5e0l5DqbR0LD9kWCIiEDqkh3j+zXb5tvgs3dTkH9nDA15p5u1bo8326FA485Uh2AGk2e1BmH1dnWo0SO4uO4t3QNhxwj4PbQ3IxL8Y5Qo6HEwAWwOJeCWBEQ4WF8d79ZynW+sy51PSQYHUAAmVyXUd9GYTAcKW+4Jbq6j/dA2VwUSaGlwHgZu3AwlkNjDh0bggJkKJ2J6AAmTkzso69gIQiDnsuBqvafafUAAG4/WkcDlGtAcsQ0mqmsCNrQUCNcbOj/7Y86ixpeHkWuanCuEj+MQHYiYouzCgEdd4TxN9l7PpktPaLi2dYEvOHEHYcELWhw0Npij0NSg2eGZujZnHpOShLyA4q6Ah2UnAgtghn0Bm1NfT9h4nz0R2JysAU199nJ73NvzzTF7W2BDfyK4AWrevDwh+Om3o4V+LZ+wd/bn7bEgw48vGHlC7hzX3uDLI4hZJjo4EGqOpgazHKYpQISIJsxzDwVq7AuIoZ0Jmss4TnA/nmdQI4OJKeh7E4yKYh2ggxYHbQ7Pjt8FoAyGmNN47vwevDuP1iZe3Vka/uDq7MBHJfPwpet9FanvHQyVBsBmsf4VQENU1P0pCYIzsMEZGI0MWpH7AovH82ht6gQ0JOdr0h8WH5dK/RFrXGvzdKnNQefhlMDDTVRkmdVoeLTKfTtwNo0K06hQI8SU2AiNYi9YQ0GyHpYgZkbHUHu21m4v1ju9bAPaGiKunq226Pyku6/TCEmCTdfzSFB1rGlKN7iT8bQE04gEoM6F/8NNRvhTDbYoAZ0Ydt4iQ0I8Kisu/HWvo3QFYSghhpZmXYJ3QwJxuwdBW6mPhj6AErbrEryLrQBEnkMMJiH64DL6mYYsm6wDIAKRLiRfCziHZttIZbLgIs2hYl7bzwgsiEYaLk+xgdIkG65IUUt2bQpwM1mLRifd4QUoAlw81Fr9Yiuj/WLX7gA5QEkQalYECoAN50dTg5Ym6DzMPOtcqyPQoODifBOmkiLblDDeERBsCSoAGnpy6nDv5ODYF0ygsVnvKHHzF3WmLp0PmKLiI0MsKfKSVWKyyEyxZP2WyfFhlpcWq5F2gc1pW0K9CX3GZ2eTnC1NRe4LhJ8QYONAhbN1V9mHcAPYYJa6LFgkSgpAQTvycEaCQ8IhCDQIDZ/X9QcSLGLaKtbvr9Gtlm0LUnc7Cu1AcIbDMY7Ctwc1emZ7Hf9QQHVX7wn+NO6ojHlqKqCxccjRshuD5W6upAI4pSDu6tiYyLgeznlT2+z3l9gtvXNcNxlo0exhvrzcV2UNeckWppF+eESIg81cF+UAiIoijF7AIsgdrT8DmGrelyyBTYGgNNeGq3JsXM9wqDrXa0SN1RV4Hpu2whSvF0Uem9biDGsuATAEIbmpVka4tzdy2KQJbJLdeTgnnYzDCYKZZE/MB9QAN+S3AXQAG7Q1gE2CBDd+OMVZ6YKkLM+HQy0qymbUFhCFlXXmVJyh6UyHGrQ3tflpDjUaudlQY6WDjVcH1/UF89TgM4OmZqKtyn1sMKehtQFkgBigBY0M/YjAJbicnuUsYx2gM65jTbnmpsxWehs8q7Y7FbegydGgAoiRcEUAb+CT0hcIiUZDQdXvdQl6oqK8+GSnpgea3KyDg+1Of6NdQ9ALINb66j36LypEg7LQEMvU86Gcwz0yyE636huiY/by++M0XOf+NI8XJaD1bgHhQAsNqKGxjPeTZZ47C/jRf473+65A5tFctz2R4AseDy0QoHN3EvOX9hlpcjPY/kC9a3MO1K5KGO8MUg4iYGKiRyOD9oZEfTsCj9VuXaeWLwmul9qr9f+nGGijYK/B/W/cz2aq264JaqgDtKp9gxqaIMzgLEzjmbLu2hT1ofodZIAa4IhpfHLQ1AST9uFHA1wyT49wZBkAc32qy7UHaF/wr8GcQnQUUAEUsT0CluMgUAP7dbngxekWs1WgDlWXa3jIBXNTcES+nKOVcTc/AT+UTwg6AaO9ACTQ3KChoS4U4EN/hJZIsEPenVuCyhNCqXVdx5h0BBpoVwgLvz9PGHm/3RZ0kvjv+WVBheDmxda4ffJg3k5XBSQbo/bm9qQ90fQpGhJBCeaotwUPTHN+tECEmtPjcwOcuDlqGW2LoEL7AStkMAZAgA9gBABhmpIVaGaAFzc96d6YpucZMs0zYBv3RdIx6PGlAXA4FscJ+ti83F9wp+QH2i/o1M00+wWdjh2KdDxt72CzP9P/ft9HB2zS37s2EtDYPJypegXUnCzWC1iISOKPWO2akbvjAdPPvYkq/ZGr3RfmdEGjXkEN7elSo5uwniypCTCO52rt0SzJ8tq0rj1gshqvcVt2egy2asFFZGgAbCQYy9Jj9CI2u9bneKrS3t7ij92kc1U52GAOI18O0VJB89cjwdZDXZvDzYwAyv1+Gj2i5a7W35lscrC5KoGz2FsuoRti4Rf1cSKPTtg5a8hP0Iurj8xYvYSRhLtG2TvqN7vIK0OUEllM/2ezE0Cz0JwrmMgRvOTYYptAQ6CDI+hkXbaEESG7mZrO8fnRqjSNvJM9XBqfilkS4+EsWpmmdemuVRmpTPdt0K6w/VhVikMN5wZkgBpgh/lg1BKRSrTgPNFLy4IFwMW1Mk2CrjOwwb8G0JoVAGGqWhagrLYHIkGoRXRFH9k9fVgxP13V9BWB3sFIrW33lauV6TercPg4GNYoVtsM1eVb6MVzXuE7PirU9B5pJE/a/AKryEqy6sJ0ay3PswVSrreU6lwlft4FAeBGJ/4nwBN+S3qeLQW2IBgkeV8gGg2fFcJjBZnafk+QiQofVT4h4RSiRCBgqmI6mJ3ZI9R0rUQtkfEZsxTLGBXvaxuSLN7RPT0QrNwgt5D2vaFj6g9g17T+nta5CRO4EazcEdgyfUdtuz1X7xy+XxImOsee3g20QcF8RrvdFMZU31Xg13ZjREJRsHi5t8S2JbTqs+MtOuScRQn6clKiJJwDOWvILjzTiPlJ7wzJ+WqybUKgs6jfhmzD45ofFdCgpRmrD5S66K/Ish7KKRSlWhfRUQKbbgn91rIc16SU8/zz061G4AHYYI4qxrcmI8myBTa56vMEKUALYBM0S6Ulxn4INrSkuGjL0vpA1uI0D/0uy063qvxMgU2Wm70AqQayEQtkGgU3aGuAG6KzmoqzPL8NdaVIzofGhkioQFK+Ii+8iqOw1446C+0GVtqK0t30BMjQME+hraEPQk4QcOiBGuBmuLbQy32MC2yGBIWD1fqfNev90ugenxuqXa92YGLCTFOv/5X+5ySyk7AneR/lFfCpQfOBw/u2BDQRUVe0/4O5XlvS8oTw8x+CTV5yrOdtofglCRsxn+738d3BPBUM8ya7tiB5VsCg9bynAPndCX2X9H9jmvQQAM1twcvDqVa9ZxL4VPgnmd9og/voHM126BvY7j45R3OdgilBw1C9vlucp13btNqN0Rb9R/Xe6Xr3BGfXBAPXx9r9fog+AlY8Z42gbX+80yOX5gR/gMu819iqdcdrtDn3BAXbAgmyEwMuhHTT8NNBg+OQKBgCdJi+rOWX9Sw2dX6Hmdk+ByTX4Og4hJjT0LJQ/oIQcKAEYHHnYcESvjZobg7GBRLqEaQBh+FBI+QZ7Qz3QQ/YOLxNah/XzAggZwLbs/wXM/WS8wWTDf43+Kd4qQSEMZqg5RE34wE1QAzaGgCX5IxHaHh0H0DN0dKAgw0+MBQpJYkfy2hPNwVNghsyGT8XrGCSco3Ncr8928RJeNhONf/OlVl7e29WkDPuMHNX1/zu/qJ95saawwxaoGNd01tXFj1KKgg2b16ZszcFSCTOw48mqE0BOgASAORTtzfcn8adqgUbwXVMA4loxsgD5NFQKwHHYZ4x8wAKJqigQzFQE4yKCjoVs11wOrgNUVn0HFv7vrq9NPjB3mTf+wMNlR8NsBmozHAfm0dz1R+cLNS9Ak6AGkGOoAZzT6VrawizxgyEdgbfmyeCmidueqr3ZHlvrbUKbACPei3HfNUYME3NatmcRiA6xin+DSsDVpAUZ6EXAsUSiYpKEugUpUbppRTUCGIez1bZs+UWARLnrXbnYJL9UZoBTQ1gQ+4cgOa+wObhFCHgNfqTS3hp/h4mKYHNtoTcZkeBBHKFreqjkhUfYWEXzmtEqo+3BE11lj5Og3W2oRE9DrI72maju0SjuELbVB9IsKZegs9NT52AQkB7AtQwjaPuguADaJiozbbhigxPjd9Xkmz9pckOLWNn5iDAZbgyNQA11SwPLCOzr/eCnDEtR1uzIAiaE4xwrun6gC+Oa2bUZgUuTAc1OGhvWObaHF0vpiiSvgE1aGqAHDREQA8NsAFq5iVUVzSNz85lCf4DzDn6qAIzOEx7UUdBzq6eSyCknJDtUgmaHAu79IYEdYjFRoZYgsAUB9O+qiJrJ5U+FZo1Ep9tqRDYlNuKBDVOyg52DSQk1O+ic6IdwsS3I4CkGja1rsjhgUMxxSY9L9DZyBbtzGVBJYUoA4nxAjmFgB0aQgJtDeH5CBCEDXBDAU7yCR30lGtkDNzoXRlvdMHhyfZ0j5TUeDLfaUdTTXqPNAof1ai2Lc/NU8ezzXZrGGfhMtfYYLYM+PgImIiMas8/Oy95i4p0XIG0zkP5jPXOAnfCbsmNt/iQj1lqfJjVFKZZd3mGfntKJQC5gfIJaHDQZhKGTzJFgGdFEDhanW1jdXmCmhzrLU1Tj59NjnUR7l2S6mBDiYKG/DSryk1xH5safF4EGmUCHeDGzVFqOWkJgpgEBxtghuaZiFMSLCNZ1xgd8e8am9goz3VTlJXuPjbUnyoWBFXmC2owSRXQMrzhW9NSludmKbQ3XTXFrsEhUgqNTWcF8II/TYmghtIJmKFKPXQbsPnQ36am0OFlsrXKYQZ4wewUBBxABvMTpiq2wyw1pOX411Akc0Yg0icQHKOwq8BmuFbvmwTprN7BBQlvd6IdCGhuMM8gbBH2qx16PzTaR3tD2YXdwQYNGDBTlbvG5mCo0U1cKQL46BAyp4dadkKUC9k70516T0nUKcDp1/fRE+zxDtR49vDbo036jrbpvSGartY1NXcEKLx/9ycFPwJg0h/cEAS5OUuQ81jvIlrIZ6v9+vZ1eqNmGdqd4/kOdzbmHERbHRFBNNJsOz0kF6z3Wkh31A4knCmkiSM0PjeEfgMCh/OD7vSLsy9QAthQVDQANQ2C6ioHHcAHs9ON2QFbE+xsEL49N+h1p1Z7AvPAD9FQ64IctsGPifBwzFDkFUJ7g9mI5wTEoG0JVGAXAKFZETyg0QFstge1TveA4CTUm4aw9XBvAQZQA4gCK0FtDfvj43FH0HJTwIGQBpSCvjgOPWo4RN9fCYSvI6RxpL033+9mO6qCByOlaEAOoHHo5q12uzvb7VCDlgaQuTnR5mUZABgyGrOcPgg8LH9zd8rbg4UezWv9Yo89WhkU3MwLckbsKZoYort0jpc7c+63g18PYIN2BajBvwZT0ukWdabm7RPXVwQWgUzAn7ixau/eXPsQQt6+uuzQAfQENTmEhNM7hGgZz5IIqqC2Jwgo7BeEFpYHp9mXnmcadDLmGDw/5gGnd3RNHOfOQt+r24uDH2wOd7zfXf0RyTxMSQU0No8FNk/cx6bBcCDGJIW2hPwx5Ksh0V4gWqrRzUKEWxOO/Xy50V6sNAtmBDhUAhfknGifx3O1diroebrQqmXNAhLS2wuKlvqsNifZQs9T5ZvU7VGWGBtp2fEhInyApUHHqrOXa+2uBTrRcQkhdyfmWaKcqhxsaLdHyvWBwDwgqBmtsttjCMJynz7UdgcSytsaUR8MVdjuZKPlJUUJbM5ZdNgli5JgLk2J9HDotbYCm6nLdEBYEuQQmk1+GEbbG/rwoJ2hOdiwrSCChhYCTQjTaGTcX6KSlmEjmh4sT/cMxwPlqZ79d6A82Yar0jQql7DS9uMCmiGBzuCZtgawQcszJyiZEiRR8XlGQIK2BpAJam6AGBpgg5YmaKoChDA3ARCBrMFoSgIRUfQBTY6ASOCzQLK+liJ96DUaw/wmGHCfGgEImhtCv8mngxYLZ+J9CWg0WGhVRhuKLDLsgkWEXfSSCuRmKctK1fIyFzC9VVRkzrbJeoFVs87dAmwVGX4+c42CMc4tCOMcgM2q1l3uFEgRFk64uc6DI7GHUetayPSLiQfI2QdWBDJADtMICq+nJfgBLijXQEQbVdKJMsFJGVACcjjGtp6XCxKtcxjStnfH6u3BZJOET5WDDXlxPIR8vE7rAj42mKNogAvOnnfGNbJV/2C6We9lq0BK50RTiEZI7x1+XZf7MEeV6TfNt5biNKstSrP2imwbrMwSAKf7+wLcEIa81lWp3wmHYhy9+b1KvZ9pktAWzJDXhuzDU8yjvdE0zsOtOm4g+7BgBqfh3GSrEdzUCjiqBTiV6sty062iMNNK89ItLwPfmiT3qQn62NAAm1/0scEUhY9NQUaaFWWmGXWjCrRfYUaSVeRl6F5y3EEZ0xfnogE1NACnQ5DbV1vqUEOod7CkAnWyJtsD+WiCOWt6BCEkGuyp0DuudTgQd1MBHb8ZQQxAA9wAOswDNDTgBh+bEcESPRmJ24pTbb6rxpYkfPG5mVWbE9wQIQXQ4EyL9gZNBKAz14QPW7VAu8YzFOOsCuDgf0P5BQABR91VbU/F+li982gqi9MT3fn1usDlwUynO/tSDoGQ7xtnifpwJCbT8P2pdq9u7xoavdPAC9X/6XlvMZuSK4tpYP7ZSp++fRKGs9SR0rupd+zhTIv3jxfQ3rQIbMgK3+umKULKDwbwEWrRf6rafXAwVSGU94cEMGRa7q1zMKBQKAn3MCkBNMAN+X/QyBCqDdiM1QoqazRo0/pFzHYCoqtEIM0N2I4gZa5d0AcQClAujxD63arvaJ1raAL5buodcNw0pW0cLgQiQTMU1wHkACBoX3y5nj15htAkoAWged4aem0DAAFI9BzPIU3L3RQ11+famlsCleC2rOeczLMcocyx2A4NDk7WHjouwCGsm0gzoIYkfkCFh49LaKOJofEs0czQY3IKam+Ank8cLHj5BtYz/xRNzcaIgw1+N8fLgohF+sHA+g2chQOOx0CU+/XoejAX0Th3wL8mEEJOCDiRUpjQHDYwMwlK0LQAGCxjGigBNJ7vztqbB4sfOgPTAzpoeuhZxj7sGzA3BRL1ATbADvPsjzYIsKGxX3Ca9ez79rVl30fL3BS1Pd71fntF4XuJ/8sT9FEEszLjvb3+4vePZio/OF1s+DCPTcB5mNEDWhSBxESlkTcGjQxw83SxyU7ntS31mQRDzwUhmI7Q5DxfbLbnK432TFDydKHFjlxjo2MJbrBHd5ZlWPjFc56OPyEmwltyxOsi/wp7a6tHsKQ/sM5zqv2fn5mjDkcrvKGxAW4CgMO0oEYj6WsDJXZzVKPpMX0oRtDcSGgNBTID3xqvtdXeMstPjLAIgCpUYKORV3b0JVuSQMXPY6omTUIlTyMYwqfL3ExCgjoAYqohU0ImTyOZPBurTvVoJiCBKKMA2ORJ6GQLaNIdbIAaGoCD8BooS7Xe4iQbKteIW8sYrY9UC3oENTSmx3VMtCo0TFTjVYIZQQCmK4AHPxngIJClttjBhXOzzv153FkYONJ+ApvgNoDbek+l7q3Q/X2WBAT41QA2wegqkvNhZkMrQ+FGL8/gGppSn0a7EsyfQ5QUGgd+u8hwHMDDLSb8kn/oFzQKpobPogTHjIBmWcIBAY2wplQDWqI1Pe9VXRf+OrRVXcuSrndF17ep5eTu4FxkZN7Q8yaBH6HhwMmGtl0XdG516doEmaj/8W0AWDA7ATTAzy0JCkbMt0c1UtV+a3o+m9p3rTHbIcgFyZk5AG0Lods4JtMIG787WueRT2h3bvSV2eGwgAcfHL1HaGrwyQpqbNgf8xcNnxsg6XSx024DNr3FtqXntT/caAtdFTamZzEqaCX78zzw2Qb0Ec5fqmeiZVo3XY9mrkDzJJgLaG+mGhA0gE2uh31PCxTHtGygmlw2GV5DqbEgxerzUwUW6Varvl4gQ7K+msIMqxFo1BRnW7nAhmR9OWfFL4OAU5Sb6WYnBhpBsNGoyzU2hVnsgzkrw3PhYJbCKZnEf9UFOq6O2VgSMIN5uYWyXNfYtJUHEvR1VtACtZ/wr+kUsGCCAmwwQZGAr600w0O8gRW0NpiiqIOFdoZp96Uh1Lu1yhvFP+mpKD8tCOrXNnMCHsxSmKTQ1OBA7I7EEuTLEupTbv4r0zNEO6Z3Gi2DBDqmESpib/dLGA8367+PY3G9R0XhWLzaXmrbffp+DLRYzEV9O/SuEzlWnJ5ge6PNRn0oL6GgdmuMBHo49dbbnbPilqtNAgT9p4EcNDeny70fagt5V3kXiZIKvpM4GONITL4kfwcFykGgOZpt0XoCOwgP10BxodtNU1d6yA8l0J7tsqs6z+2JFs+JgwPrDTRJnrcnUPMKAMGcdDDR6VoVshGT7+f27KAAo93hBv8boslIfkgjuzNtE3PSWIet6zgAD8vQiKG5IQQcsMEcRbs8RNQTRTPJQNzrGhvABCjBJAXgMI/p6GAUs1KX3RQ0kNDz2mS7T6OtQYg+FACwH1qY002KTA4IQPEnChwHoRxIPBfwveG4aG7Ynmgezk+RScDGzS8CA0xTwI07B+v4QM1VQRlmKkxb+KyQnRlTE0ByTb/17Sldv+Drka4JZ2E0Ncfq35KQf9OLbAbMVZRvAGxe7kxqnhw4veb1qbSO3DaEdJPRGE3Nm9tzdoRvzVagZlQgegnHX+pITQqyZr3swjtXl1ybEzChBYprotkBUAAVTFXBY7AdUIQjMdOAGlFW7OMh35cDDeBhf4CHeaCIZwnQAC3AC8cGdoIQhYYoqNkJaow0/er24sAHu56gD43NR6CkQk9Z8ns7vQXv358q/+DxfJ1rbJ6vtRilFXAePqbgpcDisfqnCw0CGkITm3z+/niFPRb0vLnaZi+WWwQkLfZypS1Qo2m+RiBT6VFSJ0uEjjfb8WS1PdSfs7cqy6tAR2ukH6ePKWCTEvmGTUsAnSy1+rExP53QT2vEM0EekVL92cu8uX+NjntnXBAzVqU/O+HgVNEV2LgZqk4fDY3QgRoJGhLpbWrE3qiPffTFNyyKdumCZUVdEqxIyKI1kIB3p9x2op0C2YGX8E+RQFzVR2ixo8ABZ6QqxSOZJuswIQlwdM0UihwTYAwLRoYAmmptV5Ol6QzrLxfUYJZSz7oBjdSZ7ilJUku0vtJkG6zQfHG8DZYFNDdobYhawmyDkGPel+k8gdpC+nCfgQ49jfVADRqZgHksAEH0wek1AQqJ9jCdLeuecTwOwI2ApUfw0lvhTq80gIOcNsFoMLIcrwo2SBI4JuFKIdMg2ERrulSCbqG71mv1LHdgs2eULKjortL1cQ2Eyeu5Cmy2SYYm8ODYc/XZtiJ4AXKAmyVdJyUlFgRhmzon9XU2NH9ZkEUunG3By25/hV3Th/3OVItGqoIaATGAQzZjKqZT5gCQ2dO9kgRxU/sHnJJLHYYCGp5K9ZXuJ4MW5v4UYf/445QKoGsFMhpp4vipZTgQAzU0inbe07Z3tZ59ARzX0OBErGs41jXd0fSVviJBYbGRrZoQcDRuq8Ah96N72EEbSDK/zjLb0yh/Rb/RvO6d6XkqqguSVwQ2PDsKYQI2aP9mABs9Yw8NryePS5b72nQIDroFCiTrI6dNQ1GGRytV5aVaRV6KVRdluvamMJOcNvjaoLFJ8YgoGqHdaGx+Mdz7Q7DJwAFZMJMjwFErzEy0YgESoFSJ6UvnqdOxcSbuqCyytsoC9WoCm+4q8tdQLkGgIyABZoLmJ5yHMUHhXwPgoJVBC4MZip6G5iYY7o0mB5MUDdABfPCvISpqtL7E24i2G6rJF/gVuxPxQletT/OscMIGutclbOclkJckvAEbctts9lJjqVpCtkUQQJ0l/MOAe70TI8020VzuYBOnZxMRct4q9YzvCBwCaRGq7YYg+sFct965an+HtwTphwIbtDekNCBSCv8bYOae3hFMTZiWbmndw5kO95/B0ZhlN9UTBv5spUcQ0+Hv1u1RvVsCmkfzrf4Oni51C5xIiREou0C6hEeCppNVwozJ4aIB4XynWpdrDq5KMAMDu+Temeh2/6AVgYn73QwI0PCTwbykHvCba9X/V5C3IICZbi0XJFa7dmZJ/3E0NSu9gkJNAzmYpchKHHQaxgSF1gazV9DpF+AImqUoAwCEkMeGCKm9kRaBCI7G+H0M2IGOAZiwHQ7BhBezH47BOAMfzlKCQL+RQCtQS2nUTVduFtF6YIlzBiN3gCpy5QA2CHG0Dh4qLaHtjrb43EjoHwpmcERGawIQYIpC0wKk3JpsEyTqd5vD5IQD8agdTnfYXTIpa92xgIBaVMALDchhO4eiMQGpepLzoY3xLMaCKYAGMCKUm0YtLepGvdidsXevr3g01BOB1TMqgQtS8LEBZrhfNDo0EgaScZnMx5RvIHoKR2NCxPHRoWTDA10bWh9KOaD5AVB4DkAJGhughmVATlAjw3K0NAAMhS+pE/Vc82xH5mHqRdGTOPDWXO+ra9PdH2yOtJ6BzUfCxybgPHw0W/nB0Uy1a2wwKeFEjI/N/clKeySwwdSEhubRLH+wagFLrT1fabEn8432lJDr2XpBDwUIBT34wUyU6SNfYU8AmgWyB5MNuMaernZav8Am7CJ5UAQ2UaEWL7BJDD/nYPNsrdOOpmt07mo7mqxyGCIXDg7MnrNmscWhhhDyQ0HNjeFyfRRw2KQ6drkdDJbpo4DpIpBcj3w0lztz9TErs3aNIqPOn7PYS+cFOBcFNhcFAsUSmBLEbQHn1pkmAUJ1igRulq17krtyW5TgB2rGa9JcKxI06YwKcIarAZWAmWkEHxoBTn9lmvUJXgYBmwqqMQtiBDBMs7xfAor5bgHPoAQY2hzgZrIW5+NMmxLUADZobcbURqszXOMCwASdgtHSoJVZ0TUCPGh6glFRaGbYjvXsg1aH9f+e4yaQZwe/GsLX17qK9dEJQM2uhHDQFAXcADXUuwIygBuKeM62lVucRvXhZNLV74cTeG5KjC3qQ7cicEEgrEsgbPXjkKj5M7MKmgm0Ngu6Nvx1KDuwimYJbU1XuZ9vGVCry3KAIhwcrRHRU8AOjdw6aHT2dO2UMNgViKB54QMPvODvQBHKed0zZjWyMRNKjokr6KMD2FDJ/YaAFzBB6+LOwHpH9nXM/39779XdRpauadapPJkpL1GWovck6ACCIEDQg96D3nvRSqRIUd6lqzqne3pWz5rR6voV/Tdm7hq/o68b94M97/MFQlJlV/Vx1dN5Qay1V7gdO3YYxH7is6wDXiw5pwYRUjg8GQSAMPyM2hc06if/axoo4ov7TF/GL8ZJzaA2hgXhekYfD6l9jJW5vrrOFu+IfnBOmu4PNRtAEsxvua3KrsdqR61bQsKlMt1c5maieN1psG4qMVjEHme2Tfehs9GNNle59po81x7IE0iQ6btQz3mZ62gsN5UQdjeNZXkuUlvqmlUayP5dlm8wQ1oFPKIAHNRRfwlsqlSnUturSzzvKnJONVYVuzpBDJKbBoEN7uVhC85X7trqKlxYMNVSVWhRh0leicSmP0wGb0/1BMz40ho/2vBIrO6zxxNloTdmEhzUU4AOYMPU85hqtG1IbVBB+dKaqXjQTcYaBDTEtanS8xgx76jBULmb6Qy6ac3PaJAGcpYSYTOkxYsI+w7c74lEfJwkS3bYPmoe6fk9EZzsDETcmI5zl4z2uj4898GKh3qh95hdGhKaY4HDYyBmrFXPpWBbgHogONofVBuCHkuVIPhAmki8GuBlrbXMnWqfj8uDeofF9dxW2bOMdOb9Ih6hCT1nnXrXqV+CZ56zF1MYFOv9OBPXR5vegRNeGgbK8Zg+6AhIOtduEkO8Qc+m9HzOdetckETFNMXlneSXzW5G18G3fUH68WhIsCOQQWoDrCCh2VBZEvxQNnS9kNIgtfEhZ031sLHx0izETFqDGgoDYgpt4xLMcUhvAUQ9F0QAGaQIQP1E2R3m2hOTptdsn4AvYGZL/QZ4gBTct0kPYRnBBS6vVzTQb0xZW4DNGdNkwqQ4FGAKQ2L2xeuKOr7NiW83goQGN3mMlJGWINVARcU8sHE+2y046Re09LkX84IvnE0EqC8EsSe6Z+eCG8DmlQAC7ybUVNja4ClFOVefni/ggTVowAKYAEz/cLhokHE6I/jUNjKKn870uB8EMZTXtGGANOb+HTY2h0Q3Foxo/58faSqgAWyQwHhJN4lYPKY6SHvIJM45IL3BM2rAQOePB3MWFwfpC1AD3KBy4joAMxR/G5Ia8kEBMEx/OliwKXY6AA4RiEmv8Ar119JQ5nxlJL2b7El1B38DqqgHt65mIw/XpV5NhdLvF1oyH0leOY/KKKgiqEBiQwwZQc4bbGyAG6BmudX9uNRqKqkfFwQ3ApxfVvWAjOsLd6TOYOgHwRBgQ4oFIge/ndGXxnKHm9JL49ZVLyT/fX3x379z092/8a1Lxivdx9UuQRG2PZ5R8gcVIgy/xEhY6zAaxoj4dDyor58GA5tnSQ1sgpvdwYBeMg36Ggdw9NXeXaXBrNLtdFfoD6evP3353flex730nbt95YoruPat66q87xY10CIxIP4MAIP79qzggAEYtc601nmu3EhOUBkJflqwkSk2NdJQY54bqM/VIFPkhpsFLfUPXE/ggRM0GtwAM8BNX73qCWr66gsMbAx+tPxFdQU4YUeDETEu31qvdRTf/gbAQfriS3ZmsFlhMBQYYDtDHwGc5a56q+epqqocWbpNUiM4wb0b1dNmn2Ai67qOjQ1xarw4NkEbbDcEJRj27vZ7BbhBarOqL9z8uzctlo3Z2KiUPripLzukPxqUdDwkEGvqE6qwVVOHYZjd5Kle1E/AhmtuhsTdAksNLAzsC7FyC4YIZKGisnxaLGuK4TLqMDypmMctf0cAdKLBArDBLoeypu2kNMAgGSjCZZ0YRds6V8DG1FeCGWxqmAIojwexw2kw6PlsCzEuWNEAdDoSNMNhwAYY2umqsoHGq+/FIgFsSAvxYlwv8skWi2nzeMyLUIyKi0Fpua1E51ElmMH7rsFt9SId0/XXfdlSP5FikRqD6w/wLOj+zUUrBIQEOCSflM6rN2uLI1CcEpQPh8tdX2Op2TV115e6ON5Smu8VBEQq812w7L6LIL2pLXFhTZHeACWB8iJXW1nqaitKTRVVWvjQVFBfx7EpzntgUYmrioiH40lrgJuA4Kihqsg11ZS6eq0Lqj2ztakotNJQ/MCgqi9c6zpJgNlU7YYitSalwRsKiQ2qKN8zalggMpto8QLwCWCAFqaADvDixa0JGOSwPKb6w7QVrXUTAo5ptTHf3awPo0Y3gyQH6BHEbI50aFujgQ3Sm/nOJsGN/hfATiOwX23q0h0NquSSwhsKqeJ8a7X+D4IQDYSbCd3n8Q431x3RR9E3LufKJZPYhAQ2OwIVU9nqf7Khe7Kje8M9BL7xlnoyGnekEsH9f0v/J/I/nU0KSEYjbquj0oze/TxReNJho0NQP3KRAdBIalBL8Syy7hnQktT68Sb3BIP2EX18TrdrPw+cTvUcPxWEn6reWVLzeg7PZ9rd+9UhdyJ42BO8HI52agDtM3UL53VknlMtJg0BPpbIr6Xl0/lh90jLSGd2NN0caXfbmq4LZACbXcGFrReErPZFLQM4EqBF9u8T1Gn70RRxcDoNVAAOJCnACqCyPRR1j4Zjpm5C0uKpfrw4NyTxRLqzI+jcHdEHxqRnfAysnJgkp9/gBpUU8HI622cDMZILzoM2kNygigKqqEd8GwyGOW8SbZptiGDmVMuns73u5eKwSVPM5kZgw7ZnghKMft+sEOiv28op6sR1QcdCn7lyE5fmKfGLprosTg52N6iojifa3dl0t0lpXgpwzmZ71F7CJDIADLYzgAfwcj7fJ4giTo0HJOzzXgVpD8bJSI0wOP5RIIE9EHY5Pz+acz8IaohPg3cXyTVRWZmUZ4vcVd48MIU6i7b/eDBv0PRObQEzP+16UhlAxgcbrouvovrj42X3D09WTDIDzAA15ItCSkOuKKAHSc4zgc3p4kD60SQpFQQ2vwVVVKL24Z92+wKpt7ORtEoGo+DXSEsEMj8sYsiLMTH64ZB7K1B5r+V3gpR3Ag7saX4U2HzU/I9a/8tK3NRHvyy3G+g8F3i8A0ZQRwlILCv4QpuJ4+/dxLvgsnsoqHlw+4aWL+vL8777sNKp9qLuzZyACJAikabaJMAfaRlezuorZJLAWK0CGr189Cd/qmUGkQN9JZ9MNLtH/XX6s6JCKddgXOY2Oko1iNe6MQ0Edy793jL02rGvf2dfu2Sx3kJNgGqktUJfx2UGDr4nEzCDVIQCTCD9ABqmNOiQx2egLs/UBGORsq+kMgUGNUNqY1Clr1EQo7aGVb+3Ic9Ah3oe7KgukhvN9wl4zPjYDJA9Gx28rYh5ggcN83jM4ElDwSWYKXmfsM2hX0AM/QSIfAkPwOMZFmOPozoCBNRQQA2qKCQ2yxpgkVQxyHItAA8AYrmt3G33IQFrEjAISvTSL71z1QvSd+Oa2duU3r9hgywSGSRdJpHRvqjFNgUVOxqot/TCRzK2LGAhbcR4w0NLKzErUERSgeTMpEPsq+MjNVrR+ayp/pb6QoRiAAfJjSe1EawABIIuljdVBzud9Q4d06aotyqt3hOBD1B0gCG0QGO3n2zuEYMczxXXcxcHdixmzkCj/gNxk7YAMGxjoAGCTjV4YNRJ0ECSY1LfAgEKdnAJPxqodUdETVY99rNBSvPYBpGtnZACBmUq9OPVgl7cOi5RsB8JNjk/rjtG29uCHFJbmEoQENR6AHZOgEiSzIGGYj1HJXrGKl1CgNNVL5BuItJvqYtVPnTdwVLXE64U3BS4lhpsbjyDYoyJg9WlLlRdZtO6qlIzGCYPUs6N6x7YPLxnUh08p6pU8JCqLCJbuGBG+wSril2IQtA+AQ0eWRQSZ2LfE8u6gncFK80rijxRvrQGCQ3Fl+CgjvKMhMsFQVVunHxQAhCAJBmvd6MRwVGT/psaOBcSYTep7YM6NyQIyVaBUUej6lTpGaywKVIZCiqUKWxr1P5MW6ObFQSNk65CdfD8YSDeGojpGsfM1gTj2vXesAb3sKmp5lVnozcquAq5m996KVkI0tdcmaeBVuCiZxSPpB0BkNnYDEXcfr8gZLJDz1RUz1bM7fc1GXBjZExSzH09qzx3eDUBJBjkf84NNYWRMBGJgeGoe78kEBhjPe++Nvd8GmPlNvd2MeHOk22Wmwr7mqMBIhjHTc2FlAZVLZJKBmJUJsRZOVJ/yZ+E59RjQcIxbtfEpRlqd08mek1NhUE1EYhfr0247eG4Qc6WYAYj4x1t3xoQdKj+zliXW8OeRufHhw4qq+VExG0IcLaG2zXf4tY1vy/QwFAZY208qAAe1FXbI3G3rv3IUWXu4YKgp3MD7ljQBdAg6cETClXWs4Uh7dtlarLj6X53OJHQdl1rAY/llFpC6tIlkBk2NRUQY1NBEAH6iEaMpOecYyH90XFQGxGvhmjETwVXzwU3xKl5oYEbY+GX5PBKdpokhtxOrDtCIisIwYUbo+B3AsZXCwIyXWMkOKTjQErzXvCCB9UTgey5gAYgQoXlgxHAAnQ8JQaS6j1f6nMvlvsFGIKZNU/N9QOqrOUBgydUnKg1CdLoqbiQCA0a9PwsYAGMUEEZEGkdbT5Tf4EZJDlIn5DsAFW+G7nlrBKofNB61FmAIUCD6oniq6GQcCHZAWqQ2AAy56jd9Hy83RLc7My4F2vjno1NsifV2/IbSIL5BWxqU2djDemXk6EMsIJkxYyCAZl5fSUIdIg6TDA+8kHh4g3c/CyAQVoD2PyyHHe/rLW6P27oCwEPqgnB0URYX7CNag8QImCV/pALhNGOuoe3r1j04Qc3r7uHd2+5+znXXLjkpvtxPWHqJ+xkflhp88Bmrll/ZpJvRvUH15e02uWLeL8/YOVIQHMssDkaJRaNvqAENet9GkR6Kty2yk6iyq1pQBmLVbvcG9+bZxQi9ztXvnGx6jw3r0GQaLyzGtSnkcagEmr+4oI9LYDx1T0smzRF9ZCyjDd5tg+4d/fX5xusIKnxwWZEbQ0IOBL1Dz/DDctfww/1KSOCHgqAhJ0OuYMAGyAH7xngBkNcH2hYRsXDlO2E6AdkiJMD2DDvuX2TVsFTtQE2QA32RMS+wcUelZRFTo6Xm8SGmDW7+sq0iMuqi8rnQF+Ha52V+jrV9dafsyr3trv8ra7jrRvuds51V3T3mgYhghd6qReWkewImtYSAiO1g+cWNiVIfBZipY7cV0hmZgWNTBkg9lRQHyGtIRDgkiBzWdf9CBuGEc8g+JEGBSQwqKnIck68GAYEy5beSTZ1AY/qr+rLe7WNUmXww3YfhkgeyjkRpwe4QeV0IBg+EPy+F2S8FGA81jaMiIEVYtX4XlCmDiA+kmAImDnDvVx1mT9SGwxIREfGtXy3p8ZUXERQfqz1e0hptG47UaMveZ1/tEjAVq0vbALBhU2ihM0QEijylD3TAEXsoFXdA6Q4Zmyt+wYszsY1eOvZG2uu+Cy16dVA31lX4LrqCs2ouE+AM6UBp0Pg01pb5GKUuhLXWFkooCE+zUObR7XUUFVmBsNXr2A7ddUMiUvzH7hAeYlKsQuUFXuu3xWooYrMBZw2gJraYrVTVmDqqNb6csFNvmUYJ54Ndj5tghuMh/vCApew59r9dUGSMyzA8WPWTLTVZ8FG01YBD8EKBTh4OgEqs4KR+a6QBSxEtUQBbCZixLXRPtGaz2VSHzOAzFw7OaQibr6jyU1EA25ebcwIiIjHsqVBEoBZ6tA7RAMv+ZTIaL3YiWQzotIi6KozsLlnUq3vXLDkvg2SJK08FFigdjrsJ69dhxmsn40ThK/d4AawwTNqV+B+KADB4Bd7GzKC81zv6qOC5/OVYIUYTtjafFZ3As+okwhMqXVv9Xw+AaJHdDy1RW4qU3MJqF4LlJAAYe/zdLJNA+OgIzcRkgMkCQzUAM5pslvPooBL4HBEAL8uJIVRi1ZMAEMC3BEBGKnJVj/2N50GdytdxLLReYx2Wzb1LZ3f+qAAZFzAw7zg59FYt1vX9dwEkrQvEp1NoEhQsqf2mT4a69A+7e5UgzFgs47BtiCKAuQgkQFozK5GkLInCHui/pB/6snMgGBL8DXmuYEfTXSYNxuSJ4Ly4dYO1KCmQrqDtAa48QuQg0SGxJm4eT/XsYC9k4lO92LWi0fzXCABQKBCIo3CayITC5qeC3pIZvle214KbF4KSN6sDOgYXTom8NhpEImUx6Bnsdfsc57pvlDwljqfJ2aOAEjwgXro43ZS4CY40noA57n2wTbHi0qs/XX/iFhMO6+z9j6AD3Dzk8AFGxykPb/sz7qfdqdMUkO7wA7SGQ90ACkPcEg7gUQHKQ7b/t3jZc+eJmswjOGwL7F5A/zQRy0DND+q3i+Hi+6lYMdsbHbnDG7OAZul4fTORFeql5QKvw2vqMI/rbWVpE5H69Pv56IZPy7Nj7haCyheTaGS4o+mPyRqKZW35G9SvZ+W2gxsfloUtKC2mgm6H5az4DPd4t4SDXgu6n5eaXcE1nstMHk9S2TMqMu/g3fB9/aieIjL9+1rrr7gmh4yfaXM4CmAgXDWpkeg9FLrzpPN+kJBp4zBaMDtCV4w0nw8hKFeWC9/3LZz3XqPBjNcbXur9NJgIMGOpNbNdgddoYDq+iUvpcP9G5dcXcEt19dQaDAwESowjyc8lMyWJip4iHnSGVRAgA1Qg2RkrLnIPFbwVAFw8HwaFLj46qdRAY2poZDgYHOjAtT40htfWkP9YUHM12DDvkSiBYpGmwAsL+bJnKAGiBlqQDVVZrYWSG8MagQ4GJqimpoRiHmSG33h62U6r8EdmyAiHqOO8nNOrQoiCPCHWgqJDfFqiCWDxMbP9r2tl/S2tu8AAr11eiHq5a+XdyD/nrvyncBGYHrr5lVXeOeqDTAYXS5rIEZEj5QEl3mkDMAN6i2ggrKr9X6UY4oPHYAK0grgBrDC9fu5BgHE7Uhs9lWHemRDR3rDgODDjaXAEKQCR6irsHVAikOmdACN/diHYxG7aA/j4SG1p3Pb7yfqcZ0GI0G04AXvJqAFsEHdZNKc7Px+otbtCgRNxaSBB+8VJDwAjj9vUhzNW8H4U2B0Mk44/FodT9Ay2eJ2uvV86rl8omvBYHUAIGGrozZxW+er3q4L90LniJE7CUoxAscei+duVM8BYJNoJG0BqQlK3FAL7tWCGy0nQiSkJIdTqUCj2EVrS1wDKqrKItdQkWfSm4aqEpPYEJQPiQ0pA1BHlRQIbCq0TXBTX1FqnlEGNSpIegj+14AaSnDTqGlLTamLCHZI64D7N2ATDZSYbRsu30hssLfBMwqpDeoowAbVVIKUCqFKNxEPuukOQYsghWJwIxDBCJiowpQ1ff0juQFk8IDCEw8XZALyIbFhisErU6Q2qJ4WNBCPhHGXr7d0C7PajpEssVuIwDsrcMJDCCnBotrDVmRZy/NxPdMapAGunEu/d7euXrEAn5wXKhYMh8nndKqBGlBBWvMYuxo8kQZw/ede8u7q0POl50cA8nZBX+jTnbq/EbMJeyowwcD8SKAOvCOJwXv0+WRcz0mrIClmzwJqJ5YxgN/Tc+FlCycNQ9j9qMHwlQZV2jsT1HxY81QkSAoAG6QNTwRblBOByOlkj8VOAW4e9bVYMsnHJtUYcniGbWkdkLA/QkJKVEg9BjcH4wk9f1G30BmyNBNPVP9AYED6itV+tSWw2dY+W8MdbrUv5tYEUNjjkHLhYDJhKqtVtb+ma3OQRJojINIyCTQBF8sgroJxM6orUiMAO6gLD9VnggRi9L0vsCGmzYnqHqiNM9VBIkPE6ENtwx4HqAFyvOjDHuicAzoYCk8jYekVfAybuzXpEbCRwdD3QPcMm5cPAgAMdrG7+enRnEk93gg0kHw81z18uTygPpI9vl7HazcV1WvgRNfc8kYJZH4QlLxU3dcClXdrgqPFPnOeOJ3G/gdVzqigpte9XBlUGRCseSqvF2rjBwEMEYxpi6B/2PlQaNM3KgZOABvsa37emzaY8VVc2Nd4khn1Yxu1FXmdvPrU8QyMx90PAiTyTb1Xf3yjYqYAz8edpNnh2LzqsB67GuxrSIqJZO98ZTTzfG3MvKI8ic1vJPLwwQA2NuH025lIhojCgMnLyQaLAGxgMY+RJOG/6/Vna7TtPy7F3R/XutwvghakNR9mmt3HBQyKPfXVe0EMcPPDQtz9sET0TSQueFrpS0F/0tLca6arBmwe5NywZIo1D6+4Fwu02eU+LLSbWzku3y+m8FLBKwVVgAaMsaDFFHky0qgv7qBeDBoERrAHqXb7Q/XuaEwDgr6e9waBm0q3majWV5lemPoCK7+rl/aVb13O9cvuYc5VV5N300XL7trX70qPvv40+I835Ql0vMSUgI6vejI3bKQ4qKNUbyJSZvuZ6siXsGD0K7AAVkzNJGABasa1/4j2Qw3lGxczBWSm22r+rCRb9TWudmiDY+ARkxS8AFFEph0T7LA8LbCaFtjMxPXy1jzSHAqg4wV+w/7G84qiLHaQSFMv9riXXNNURRrw+WNib4OayLNJ0UtfMID0BpDBkNfUIhrQUZVsCV7qCm5bkMWcnJsGNnm3LtngsquXuGUL174MyjvAkQoAhf2BQZMAA6jxwQaROcdl8MaWx8BGAMJ6bBJ21c5qK27o3pct26hHfX/+iV4w9B8PqwMNGBj5oV4EkDgOoAUocW5IfB5l1UAEIXxktg7kfsKjqsYkM3hFATdb7RUmefElN7h1AzRPVVBDATYAEDCz111jU9ItsO9rtUniTmtLbe70VOt5xTUY9/WAAQ82OKi78IJB5UAd8k49HtY56X9yOqHBQn32rwvnstZdr/uJulFQHdbz0YJxbeVnqOkNlbmESW8KXWe9oDla69rqS11TRa55LGFITMqFYGWBBfJrqa909YIbVFEEn7t945pJbEizANDUliGxKbJ5JDW4fDdUFLlGwVFjeaHFtPFSLZRYAW4sjk5FgYvpWO115QKaKteueeLZADIDzVWfA/NRyOINPPgGwvMaRAdVZyRSbfYyQAnqKGxmkN6gluoTuKF2Qg2CJAeV1VgLAfs8CQ91F7qb9V/yUlJQUEFh9Ir795jaIF7LtI69LLhBOgPcrPeSRiCmjwVdZ4HVRm+L6wtVuZvff6P3xnV3/col11JbZoP9gZ73nW5iLgkcBBqkO8ATigjaAAdqImBmW8ANtCBlIXAfcW+AEOLd4BZOXSQ+zCPN2df+Z2qPrOHnU3GzvaFYwEqebwEu+wJMJ6RU0L5PR4AopNtd7qUGR1S7gPAToiPTPw3aSG7IM0UyzSfYrAhyjgUQTwQvrxZGTIKz0tFg9jd4CG33R1UIZojRMakNOvVfDpuka2dI/STLN/YvyV63qWWMifcne93R9IDBDfY4FOocCjaQ4GBsjOSGODlM/UjGJ7ODFtwP2AFwMEI2o2HBjbmHqx28uJhHkmO2NHMCK9XHdZvi54zCBgeVFFMzNtaxKcANEIQ9jcWxwZ5GQERqhVPtbzY2i57LN3Y2FNp9NjdgYAMwoELCgwl1z4kA9bHeNafTHaaeAjzwQgNOmKIqMtfwRdzMkR4NaB/2xT2diL7YtgxZebM+qmue8LyvtD/tAUdM335l54MKyjMKHrQpbQIpqJ6QxgArrGPKMrY1f9yfs2XqATVsZwr0UIf55/Qx6xUFwBAEEI8pwMYHHqQ62Ndga7M31mb2Nm83JzPnyyOfwSbvtxJ5+PFoyMDmzXSzSWw8uEEyE3IE2gMwSGnwSnCDCsqkNcttAhYBjebNxkb7/LwSE9h4kh7qodJ6nWwSJJHjB8kLmb71hTvT5kIVD9zV735v7pO5ApsHt6+70nvfi4Bb1E6XSXYso3gSzyxSKHB8T+ID2DzB60RTpDfEr8Er6lDrdpDQ9FH0NZ+ocqudZW5Dg8WaBq9BDQLh8lxXdPe6e3j7muDqlqvNv+3CJXdcoi7fzeorf769Si86JCSopciG7aU+oIw05pvEZiZOskJtE5QAEYAHUDPeItgR1AAlfjGpi8AIqEFSg8QGVRTSmzFsduJVbqqt2k3GyO4seNEUiQ0F6BnXvv7yuNpjO/Djb+cY47QjGJpr9+Ke+CA0HUVSQ0DBcjMuBnSwu5lWmxhJLgkCPMmNBn9dHwZ9JBvzOv/F1nIzYN3SwL+uARuwwUZkR/XIzNtcluuufPt7d+PmDYENiTC/cwONxWonJLjx9PvAynRYMBjMN0jE4woJENswmAU2zEZGoGNgI+gyYFFhChghpbH1KiaVYbuABiACVFDTsC/LqGuwz8EAlymqG9rCy8sHKY7LPqix6MexnrcdARtB/5CWkDiVrPAYCXt2NV4AwPPJFoMR3MQBFdRVvnSG4qmmNFipHydq94Xaeo5KqaPys+TnQM/kY0EL0+2OMrfdWe4e9wuUtO10jGCEnvoK7ywg58mIjstxxqNuT0BJn7G1IS4J2cEB3KUewd1QVAN8pRsIEwCvxuxsBpqRiFSoVLohDeJ9Guwx4u1oKHfhqgKDG6QOLSqtgo5QTbnZupG5Ouf6VXf3lgc2DdjhBMpdrQDGIhCrEKwP+5qI1lugPi03CGxa6ypdW0O1gKZIbSOt8Wxs2kirIHhqrRbsqw++uzdSGwyIk4IKgxxBjR9hGNduMyIWqAwI1MyOKCSwF7CQHX2Y8xKY9ArcgBkgBiNiIAYAsqjDnSG3KLAZ1n4juhZEbB4kcKSuB1NUWfNAU2PpZ+nNSo8HNUtdQVNFbfQJSoZa1ecqd93A5oa7KbhBQmUZqIcFDvrC30sQGC/kzgQleMmcYWNj2b49iQqgA8gANmZno7qsYx6j4R3BKkk0PdWSYD6rtkLNdD6Fm3jU1Ewvs6kVACbqW0BA9eFEUHMMsAh62AZcvZjtMakNHluvNBCdjLfrP+T19wWD/xAg1mpwcyKIIPEjubKI57Kva0DQuiNBw/5wq8EAYPAIWxlUSkRw7otZhm+u22qixWLezAtWkNAsCwaZHglKAJu9SUHgdK8F+Nsc8Ox1NvpazWZnBwASUJ3OY0vj5asizg73AeNgbGVw20Y1hfcWyyfqC+CCNAZVFDGIgDGAhOjRHugIftQ/JDcYFaNiYx/AB2ijDsts91RUgqgs/LxZxVV6SCAzYhDiZQ8HKMhBhSSJ9jBi1v2eUz9UgA8g5AUu9vN97o0g4edH01kI8fpJjCTyYVmah8VBCxjoxdfpd6ezCZOmvBVkAEKPBbY/70y6f9ibca8FTKihXq1g3EwAP99OZsxg6x8P591/eLJs9juAFHY+GBuT5oGcVv/+aMn9Ql+0zYcZpvSNtnwgQoX1E95bmv9xd9r9cuC5g1OQ2mB3A/gQBdl3Af/lcDHzdjOZ1v1ODbYG/5R3785vA2wsCeZ8S/rjQixDDJkP84KVrJHwWxWkLWYsTKZvAu1pHbY4JLx8I/j4MBt2Py+1ul9WW1Una59jAfz0pTpWb2BD7iiiDxMx+O1qr+vU1+XVv/+duQ0/1Ff/w7s3XGHOdwYNL6f1JTKJLQ2p/hstfgiZlSkE4EMlBdCQ6PKpvoCxtyEJ4cGQvr4HiB9SI5ipEtjUmOQmGfE8l4AXbGqayh+6QPF9V/5QYFN4xzUW33GR0juurfKOm8bYFrdjDYp4Pw035Fl8mUEV0iD4UIONzbTgYErgMBmtNOmK79INcLBsKqZQkUlpfKgZbtZXtaCmP1ikaYmAB+jRC9fqFgtuKvXyrtaLt8hNtGBDUKt29FLX8oiAhe0kS+wn2B9Apa/2sQiZn8vULwIIkqNKUBMD0nQO1EfyYxCGy7cXidgLBudlFcfWBlsYHzYY+LGzOdYL9DEDvwZ4JCJHGsj3Ncjjxm0Zq8kXdUMven3hP7z5nQ0cR/oqREqD7QHAMaVrZt5NBhVfgALIIJoxQOKroPYFJLhlI5nwAQawMRfurKQG9Rag4ktg1rUe6RDHAmQWWysMbIAo8lHhaYW3F9DmS298aZJ5I/Vof+27PxB0e/0NBhBEPEZFRDRhgqcxvy/AwzMFQ2KSXu4LcizzeBZumL7Q1/U7vdTe4KnSr2d3OGxw80ztUf8ET5YhgV2iWv8L7QfUaJk8VM/xYtGzDOCcjHpeW0eDPP8aWDuqdA0EUGqHfi/GK/SCbNbgW6/S4FZ7m8yAE6nNeLuAJx4wA2IkOIDNSKsAwYx1692AACJWg5qoXNBR5mJ1pSZ9aBKk8IFxE+NYwEawSqyb5vpqF6wuc3UCm/ryIhcoISZOqUlrgJmW2goXFdAAN1G1Adx40woL3IeEKBEOuHbNJ0IBizyMhAbXb2CGWDYYEA9qHV5PeEDhDYVaCsAZUv+HI6RXIL5NucCHTN/lbjQaUKlxIy2CGBWMjg2IBDeosiYwFhasjKttbGwmBTPTcYF2G67g/F8r9N9qdFNIdrSN7N+T6sOMrhX2N0h0tobjboMYNwIbVGg39Lwjsbkp+AtVFmpA9iL97iQE4T16XoH6Pi/zNkBxIkA5F7ggqeEZBtDxgAJIjk26oo81wQfLTMk15YMN6wAebHCQwhCkEkmOlzm8y0AHw2EDIw3qTwW759qH9k8EUxibAjb7gqqDQb0/NWhadnD1D5XZ0QA2OhjB015CfdX/VnB2rMH3uQb9Q0HPyQQqK2K5DLo9LZ8KOIAFAv1Zwswp4sz0OPJMPZkWwGgd0piVRMTmsYfZEbCQS4rlPYyHBRqPRrr0ftV/X1DzaKjT2jAJEPUEVWQXx4gYI2MgBrgxkNE8Ehw8npDCeFCDlxfQRc4pXe95jIe7DUSYB2AAFw9exrIgg12MJ7XhfNj2dk0AsIJBb19WldUvYECC4p0zbSG9oW0McpGWADeUV4KFV0tqc0b3ZbLNnbNO1wwAQrpDBGOgBpCy/glm/Ei/SG0wxn2u9l5ivyOgMFUS0p2FPveHg2n3447AY3PUEmyez2lf4GNHoGHQgsTJi3j88w4gM2H2Qe/XSKjJuklb/0fBEXY/JlXSPp79zYR7o/0AHKQ9TJFCAToUpEdkEceLClUV0w/a790m0DPjflB5pb7+8fFi5uPubPpgps9sbPLu/QYkNon6/D/t9lWl3s42pwU1AhvsZ5pNKgO8ADNm64KrtkAFjykiEFNY59VrMXXU+znPzgYbHfI4kaDSoGYGozqiBgt65uOiyh7XHSxx17/9O4HNNZd3+5bljMq7fckkD69m4hokIvqDBwU4ZPPWcWf0J9cggMcJUENkYb5+ST7oGRFr8BkkHQCxS4iQq8G0u9ot64t5SiAyHCxwXbW5riOQ5wb1QozWFLhAwS3XWHpfYHNXA/Vd11pxz3UHcgUUZW6uA1G1ZzxseZ2ai60QuwYX78ko0hM8MDyVEVCD6sk8oVSAmxEBST/2NKEvNjb+dFggMiQwGW4WmAg+KCMtGIKiyqpySQ1OI9qGFGQwWKwpRsY6PoOXwCbZ6gVpYwoIsW6KwG3aTnTamXiN+quvUgER9jiesbFnYLxEnJT2gBlKEziO9AYYDzPg+2DjSzpIhrmvAR2JDdF+Ud88me40lcJl3b/rN6672wJTEgT2q697eqnu6kWOITCwAWCgIsJweFtfqL6UhsSXs81FHmhosAYujpCsCE6QGrEO4MHGhvxRfj2gxyQ6SHm0zNS3xwFsfFd1YuIAOWzjvJhSn305FwyWkUwZ5KgAUZwfYEMEYyCCAlDsdNXYlNxU6/FyDRxhAw7sZ04w5BwMmlTmmSDmicDvbDQioIm4l+MafLSOoH3Y3zweEMQJtl9NxdzrZNTtdZQLijRgEXNEkH6oZ/nVVFxtt1i7nqrKT+PQan3AKw0YPNTXHIbaBIfElf6RXuqopDDgHtFz0S/AHTSpjcAC+xUAR3DTKwCI13lpD0hc2dYgCGmosMjED3KumVE99jWATWVpoQvXVnqZvVE5CVqaqksNbLCtqRPkADZIbcJaD9D0NDeozSoDGyQ2iUid/uvVljeqtykgoCHiMAH7vMzkPeobkDOA+7fAi4IqygcbbGpQR2FvMxytdmMCDrymADekOairKL3BMgMji4PD/mqT1B8GPtofuMFomLg/SHuQ5kwjLYrXCWJ0DNUfVx8Wuzzj5DltR21CrCCC0fWFq92ty9+4nGsYD1/SNSw3O4+9wYhba0ed2aznOuQW9UFxoq/4U4EFQIG6CNhA8gKMPNPA56unAAxz0xbIoILyvKQ8sGE7kp7XGsg+rmgQVT2gxp+y/b0G0zfzvWonYstkA38m+AGE8M4izsoz/VeRIh3qWPTHhyZvGrdjos7iAwIQ+0Vf+S80oOGqjqfXc81/0Ff6/qAAHbuUWbynomasCwTsDZOpG3VMr9vBeFhw8jgpMJrosWjERwKZ/TEvGzjSnWNByPH0gNnqrPfFtK3HbfZ7XldsR0oD1DwVdCC92VUb5JeyCMUqSG6AG+ADKcxat95NOiZQ4qnOWmxKagykOD6QADNv1yatng89JMRkSsZvbG+Q0LxYHNb+qK0AogHBCJCEd9WgzlkfLIISX9XjSz0AgJeLSGq8ODePuYeCmydJXRfBIUHyaI8knEh9cEsHaJDU4HVk8XVWRkwtRXu0fab9zwUZ5wtAFcccMUhBvYVUxk/rgBcW8+So8o2WsfNBevTjFjY+Y2b7QxRk5v+4N+1+3p22mDYft8bNrRzIwZgYaRFgw/nhJu7Z5EyYQTLgQ7/eEitH+7/BgFmA83qNLN8jmQ+70+nj+cHUYLTxtwE2vYBNf3XqRTKYFpBkCMJHIa0BRr9/WOs0eMENHEkNkhimZyO1Bi3Y2vy8QkwbQZD2w5j4A4bCU4KYmaj7oPrngppnEw0CJL3ok2F3Nh3TV1qFu3P1O3fnmr72TRV1Q1+Ml2yAfzvf6cj/RJqE4+FGk9S80j7HQ6gGGtWeXgoaEPb7arLeURhk6gt7iGjDuPJio1Ghga3EkYkbtRKpCxL1ua5bcDOqAX48rpdfWC/08geuqTzXRTSNCWxiZXdce+VdwUmJSxoolFt+p69zOxGUbzRSbPDiq5+AG9RDzH9RHenlKkga1jxSG19yw/IEnk3ZMqprMSgIGlF9gIfSHypW3UIDHaCmv6FQxwOmBC16kRJWn2X6icSG9ZRRwRDrh0meqCkGphaKX8eY1DYAJ6n2Z9Rv4Galq05fTzVmY8Ogz6AJfPhA4AGNZ/Oy2k4Cywq9cFotVsrV778xsMHOJvfWZZ1fkcVZ2Uyg0hIkZOGDuDWou7yAf17bSEtwL8e1GZAxCNLx/SkQw9Q8odTeFmCkbUAXffShxocxXiioznwVFNIaohpT15cMAUcU+oC9z9Foi9vW/sfjMVNzmYrL1G217onABBds4uSQRZxs45RH6vs5nirJmKmqMCbGUwqX7idIWfoEHb117kSwcy4weq5yjjpLYAMAnQqA3sxqcON57anWc94skPegnVg5gA11gBrUV0D9x+VuDUQMhAQn1DE1QK7qHIjivImBtArSm8WuRgPcoZDuvUBgsq3eIKAvpOcEGNDzjsdUe12Raw0Uu67GCoFIwHWHa11zoMzA5saV752fCLO6zAObeuLWVGhedQAYQCZYUWRgg6TGVFJaH6+vdO2N1TZFIhQnMSZ2NQ24e9d8Tq1AAYw7BVhmX5N1+wZofDsboIa8UFNtjQYmk3g96Xx8o2JgBrUV6RYSgjOgBhhiX6IV9zdVmpcY54zH2ABF8JPQMYfV3mzWJgf11rDqThMoUH3AuHhS/UG9xTbUXQSpS6jd69/+zt3Xh1jOlW9dp86F+Cr72NgIalbbeV75CMB+pVXPjf4D7TUCBiTM2NCgguqwKMNmg9OPSziSmm4DHryhmPp2N6iwLE3DWKtBD3UxFqY+QMIy7VGP7RgsE+wPo2RgCPUVgflwI8dOjeCVgBIu5xS/XVRX2K/hjk57v2iweibQQX1FxnAA52lWcoM79NPJDvcU7x/NE9huX+ABbFCADdRFAAjSlQNUWyqbpKwYFqxNJcx+hsSbT+eGzGAYN3DcwQEbL4eVgHCiy6Q2FNZjXIynGjmmTHqDFAe11KCAiHg3AzGzv8HYeb1H/xtTN2Fv06mBGmkOUpl+g4o3AgmWgZ9XSyMGNic63pnqv/wcmA8pxoSpoZC4oJ7xXKqR+nh2MqwHXlhvaqk5pCbYwyDV4Tq06ZgeQPnpDyhAFgEJiaiMqzpSG/JEAU60jVrJYtsIMFBnAUsYD2O7A7QALH52cdRKpHz4QSDyTmAE5HjbiX9D7irc1739KawDbr60M+h+ESz5UiLUUswDMf945AUQJAggy+8xWBY8fTCpjQBxnQSauIMPUzLvtyfShzOJ1FDrbwRsEvUP/3Q82ph6MxM2sEFagwSG1AnY0fzDRrcBDnAD0PiQQzqFV8kmU1kBQq8EL2+nQu4DdQQ072a98tJct3n5E5ehyb2cjoj8Y26up9HlkWdIYIPLN4kwH96+qsGxWHXaDGJ2E5V6mdca2NhX7QQvByQ52NXgTdBkKqgjDQp4CjzSgLTTS/j/SjcXKXQzzYVuPJjnhokM3JhnMDIeLXGzGmgxuB3TYI9bbFPZPRcqve+aSu+4aPk916ppXNMhvfAAhWRUIBCvNGkNpa/ugetvfGjGvz7YADKf7WqywGPbYmQmLvFcvFUfVdQk0YDjgiZBDSAH2CC98SQ4akPrmB/TvvTRUzXxAi41eJlCmiNoQYKTqM2zeQY0tk3oq5267DOmr3aveJIbP+ki3lMk2SRYHmH7d/G+0aCJPQy2NUADQIMKB9hBGgIEIK3Z7K7WV1mz66gvdtcvf/sZbO7f+N711BXoC4vMyFnpiEBhFagBZrSMsbIlG41XmIs56imOxzJB+AAhVFVAhkl26IfW+aADlNAf1jPPvkASgIMHFwV4ogA4TH1pDcdgyv5sA4I8qQ8hArzjAk5AFukcTGKk811rKzeYWW+rsMiwJrkRzDxGpaTnDbsbXLox/kWN9KizKiu9iXy2w8Go2HcNRxpDSHxsa45UnmIAP+SpsvyCcTLqrae6L14qB319q33LaK7nHEkagQzXBZx7GkiJ8oz3G0HmUEFO6B4jzcPdeUIA39Oo50QDO3BD8YyKkZRUuXZBAJm5WwUkZNn/Gmwqih66YFWpwUtTdYnlhgJogBumrAdyrGgd3lBIaVpqSgxs2hoqXGewWhAgyGiqdn1h7H/KXEdtiesWjIy2CsQEFObuHa21/FAASnedPiAENhaMT4AxhqSlVSCv8xmK6L8hMEFlZWqrbMA/JD8YTmNbNIFHVOeXPFM+LLFMninyUk20BU2yw7FGtDyk7UQx7tf16FY/4pV5rkfzqMjIIF6fn+PuXvl7iz5ccOe6Wx/v0f9DA7euP8ky59Q3AAfQedSnezSoeyZ4eLesgXUCaRtq86jgwzMuPhJQ4AVFuoVTgfUzIgiP4T3VZvZegA4gA+zgPk4BdAAU1gM2bPPm200VdaxnmmVfQuRJYzyPQqREr1BjCF6AGepg10O/KO8W+90bJA5qk3lPaqR3vQZXQOiJ/tfAzkukCFp+pkL+JGxGiCGDlGOflApjgiwtIy1BakLEXwZyPJ0IsofXGQVbGXJJAS/Y1OCFBvggrXks6NgVNO2pHU/KM2Bqr52BVjMkJg7NS0EJSTQBKYucrDb3BKAYEnuqpF4V7GBQGSGBAXa6TD2ELc75bL8Fu8P9/TFGsICLwODZbEKA4+WAAjSQoGDTAsAw8BONGMkGhfVIONh2RI4rPQ/Hkxyjx6Q8HBPpEIDkS46AG/JaPTF1mbcvdjpMOR5JNu3YeM7N95jqCCBB6oKqC0D5aSvp3i4Pu48CqZ82BRkLAhrB0FsBiw9B7MO+XgoI8lcBX93WJu0g+aEO216YFEhtZIMGcl6cN7mq/ri3YECDOzmA43tbYej8AbXXtqBqczTzYmUw/XiuLzXR2fTb8IpCYnM0XJ96NxcxVZQPNmZDM+fZ2fhQ48W3QaLjeU6x/HbGU12hwiJlwnuBx5uk6qI+0vR8Iqg/hl7qE+iXBTjTRAludvP6Uz24cdkkNnm3CdKnoi/GSOk9/blUhxe+Cm7cqJ2IXcMUsMHFe6+vxm11Vehr3osJst5BIsUyt95ZqRdMrUkXkk35blKDdbIF0CgR2BS5cSIIx0rcjJaTLfqyCxKGPt+FynJdc/kD11xy28XK7roW9SNScl9fbaUGNkQZBmqGUSsJaoaavBg0gAwGvUyHsaFR8Y16yReFxAbbmiFUWaiutIzR8LAGH4BmolUDkQGOBzesm2oLGNwMNOmLVkCCtAaIGResYHcDuCDFAXTwigFibBtgowHNoIZ14XI3qYFgAtAR1OAqPiuowaB4pVNgILCZVV8ISkhqBfJlrXZWZ42FiW3h2aV4ah5USKj7gvpqanM9+vq9hsTmOqqoW7qP37iO6lx9XYUMYNgP+xX2WwE0kKwIHJaQ0mj93kjEJCeLGqCZErSPwHp7ZhtTbwCyoH4RsO9QL3mgA3saJDbEyZlvFWwKUpG4sI7AggAK/caWB3hBakNbnw2Vs+dDfex+AB/qLLV528+mOwwazPbG+tCoZ6rcmXGxIGe7J+DW4uVuPlygL+Sgnk+MQQVZHeWCFQG7nmsg5WwsbJIXPKMAGkDFAxYVTQ/767SM+kpfl0NBd6D2AaHXAnrqe55WGnxUDgTqqKgIHIgR87OZDotts9JBnq0SnSfnKLDp0jXvDenLttmRiHWpp8m81HB7RnKD9KJXz/pgswcB5G7qDpYLUEtdZ6jKwObBrWuO5LBADRGlywpyXThQbiAD1FCAmWAFpcgkNeHqMi8ZpsAHmxoKEhtvWu4SEQGLIAZXb4MbAQRqKGxtJtqbBCJ4RgkssLMRhFCQxJjUBffvWK1Lqv9mM6SPnhFBjtneqM5Ya4MZH/ueVQDNuOoyxYi6VyCDmosYOQkBFdA0GQ+6AR2jS+0TDXk0qv3VJ6CKY3ZpCuwAQKzHaLgjUOzqBDakfcm9fknnWuz2NdjuEz1XzxzZwDd7Ixbs7WhEEDMc1XuozmLJIDF5r0HDYEKwAdygLkIt9Fj394n+ByS/JNo1sZLOJqMCIkG3ngkgB4ml5T3T/wBAAXiemzFxi9nfACIUQOeZ2geS3mjwwsAYN3HqAsQA+Sv1BU871gE4QM+unnN/HUk16RsQtKUPHlRlSHlQc7H+hWDmfLrTJEEMksR72de54gkJRDyZEOiNxt2TSXJS6Vw06BNn5vFkp8VFQQVDJm4AB7DBwwkj4UPBDbY1QM2zxWEBjbar7AoSNgQsZ4uj7unsoNsXOJCpmzafCRQsVUIyYVIcbGJOkn3u0YCATxCEWgk1EpCB5AapyjP193QWsNG5CHjO1GciBAMTnAuFKL/Pprvcq6U+DeQT7oetcYHGkDvTub8SKLwXYLzAeHdj3ArqINRQx+oT3mUYLns2PtjveDY1GBx7EhmkMbh8Y/PTpzqomXQ+glICAwJU5KR6MU8sGw9SUCUCKGeangtIXuM6LpABav6wM+1+WFcftEyuqne4oq/oOAIVT2U1YPu+FLAyfbsyYOopXMeJRs0xgCDq/bg55n5BxYQ0SAXJzUdB0787WHY/ELMGuCGC8aNpQc+46mj/zVFzUX++1Jc5X+pLH051p/pbfhNJMK+au/fxaNBsbHxVFNIa7GSAGEtIaVMBS1Yd9QVqPLCh/s8rcUe+qFcTIfdiPGjlnCzb4560xpPa6IWvfYCVDf1hcm9ccjcvf+/u6yVqYKMXa1Phbe/POdOqPzgGk3iI8JUStCllo6PErbWXaCAs09d8vQY38u8wWFdaIL45gct0pNAC7uERhJ3MKNKWKMa5xZY2AUnOaDBfwCOwiNe5eCBfYHNPYHPXhYpuu6aSe66p9IHrQlxuNi6FBiwY8ZITarjJC6rnr8fAF6nNkADCN/LFsHfI4ASVkkAqXi24QULjgc2QoIS8WdjWjCKlaQaCSvVy1yCkdrsI+qf2MDRGTTUmqEGi46umUEOhqvpsg6NlwAaJDtPRJs+gGIkNrsEGNvqiRwVFEkxSHhCoz5JgAg5dAhFdPy/Uv4oAZbuvwWAHu5VtXetNoEQvMwYajCkJ5naTgfD6d667Xi98fekBIMSOmRM0bemF7EEFWZSDJs0hZg6QQyRdXLPXsvCDeH5TwLtkQfzKzUYGyQwJMJEgASYAx3J7pcCm3IuXo/aoA6wYTGXPY14wSgFcTPKj/ekH9SisJ4/PtqDAoseqb0yJFbMEUGUlPUQuPhRsEPNmvbPKpDa7Oh6DBdFgD7DzEqgQ/4bgfC+nBSUmkWkwsDHXcIOboLmHP9Z+R6iwBjSgqE22o6KiDpCDxId9H3VVZw2Otb8g6FFPtamiHvOVrwEOgPPBjGuLDdOOzgf7KdSNi50CNg24y4lmi87b11Bk9iTj0WrdO2LJADo8hzWurzngYvUV7uHtG+7a5e8sKjfRpKtLC1ysodq11JabF1ATnlAmoSl1sbpKFxcMhQU10boKrS81D6u2hkpH1OFoTYmAqdq11Zbov1XkOlA9CS7G24ImoQGusLEBakZjpDspc0miAgtUkJIMAStITJHYYF/TIigKlZlb+KTqkUICaOnVuQxxDnoeUTsh2UFaM9pap+UqN6htBjfAUFZS0ydg8gIGVruOmiKDGkAJkAJqAJyBUIWBENtRddH/+qJ7rqH4vkVS3p7oFqw3638TMnXIsZaPhsn2LcAZi+s5Bshb3KmAAPsVvJyQtrzXQILh8JG2vdIARgwb1FRHA0h0ItqG04Sf3FIfcdiYaX+kKkhhMBze0XPpwwzbkb6Yp9QQH5B6dy/1WjvnSSQ32PMgNY+rTbz99JGg/wHqKtRaSIeog7qVvFT/+GhS7TS7HYEyxsl7CaDIU6MhAeK4z22A7bUouo8FMscChxPULxqgkXgwTzyYYzzDBCgku0T1YnmhVNd3v95HumJqJy8a8ZEABZuaBdzNARKBDrY5prbSegy598faHfmjjqfJwO1BEmovMoQfjAAWHQIK9S0LFkiOgC4kNaiInuia4VV4ovtCVGBAArBh4CcTuh+D5u3qoPbrcGdTnRZPhhQKxKLxYGHQVEBMLR+U9ifzN9GMXwkwzgUpTN8LAFDZAS9PdXzUSxj+ck2AGiQjqLd+3EkalDxDzahraxIVgxvPKNlbJ5AUoFhiTR0XY2Hsaj6sjqpgKDwuMJlxP24DYwIp7o9g6DGwq/P4sD5sBsgvF3vda3JfCdwAG7ytLGUDbuXqCwEIP25NuD/sz6qdSfeH3Tk7DnFzMFjGqBhVnOWcAvoESS+XBzLPl/rTumepRNNvJKUCAfqORhpTr6eb0h/mWzJIa0z6ovLLapsBi+/h5EtsfLjxQefjwpftGBezHvsbjI6JGoyr9/MkhsB4edRrGfFtsyu9d83duPadu5tzxd29m+Pu3bzugvm3zVgUm4VTQdFTAdLpRJMVckIdj2qA7GHAq9DLvV5fCE0aLImkW+WWNSjPxvXybMo3b5+pCFGEPeNfvJgm9IU/1qIXfEzrI8WalrnJVvTrATerF1G8OtcFC2+5YPE9FyzLdQ0lua6x5L6LlN/Xy42w9eU2QAwDEfVeMkuDHgFFf6jUIANpCgWwQDXkS09QF5nKCIkKEIN0JgKoVOpFj6uu2lYbfYKQfkFSr2AmofYHsbfRMtAzoH16GgpcH1IcFQAI25xerTMvK+xt9EXOsZHmmOqKfmjdnM6RYH4LSGw04E/rGqz11ll8H8DCJCIARnuVDfIAAnmk9jSw7mvwxSh3WeCIVOdULzz6f+vSN+7GlUsuR4Ngjr5kiTDLi35TILSmgkvypvYjIzdpD5CiLMYEDXpJb2k9MXQI4AfsEFeH7UhbzItKIMU88XQADPpEoY8Y/RLZGGkO25Ao0W9gBPUZfQeKPJUU6itPReW3j+2NF5W42i0CX4KpbUEe+aWYkp15oaXMlrEvQh2G7c1mD9LBerehY28DHgIaJIZMDwdRF6Cawpuq3gpqKiQ3SGbIM4XqCdXSy2kGoawH1EiTBqdat61ri0oLbyikP0yxsXkyJAhsK1edBjNiJnP5iV5WqMo8WyIkU426HjVmc7OqAQlwnW8l6nPILXU26r4TebfeTWuwx9sHg1pcw1FVzWg9EEEwvQc5192VK9+5mzcvuzsqtYKZnpYGs8HBXsbUS5qibsJ41rOhwfOp2tZFBDbxBm0HaixuDWqnUpcIkem73A1EagUyAYMRYu0AIxSMnIk0jO0M6iaWmXq2NPqPYACsZeqMsC5rL8QU1RPrkNIQkBB11LRAbrzNk+T4airseHzJDgXYobTX6P8kgAFsAJmuAGlPdDyVAYEOkpup9pAl7AQGkSyNxclFVe+mdNyVbt1XDapHGniJZLvVo+dZ1/SJBvIzDeSUw6GIPWNIaZ7rv/N0tE33N6r73SywaNI9JdievvTxJNTzhhoIbycMg5H0ADW+6zdSG2xwfDWTDzxAEGEBABjLHj6FETF2PNg4euuY98IZtLq3GvgAIqQ1AA913853ux9WNPDqWM/UhzcaTF8i3ZnUudA/9QWbHoyPiYyL+/ghtjO4WWvgRp3zOQggtjgCiaeCFjyC1rv13xVoHwg0Hg206Jpp+0yPZ2sCGMwJLMwuh3xVjaZi8u11kMoQu4aAiI8nPPfvE4ERkhq2UYe6frRigMfi3Gg76jDsa1BD7QsoLfaMrhvAieQCkDEJhgpAAaz9YXfKDHWJGYMdC7F/iEfzx705AwpABnjl/JjnvJHcsOxHef6gej8IJPBMYhvrnhH/RtfpRFPPPmVI8wJGgcZrgZRfgCVL56Dpz9kIwUh6UFUBQ6iC3qldmwdqABxsbbaTJlEhPcPTGQIYEjunz6Qqr1b63bsNPMp0T3WPX+k47zdGdYw+u1ec548CGgDHIEfrAZ9/PFjQ9ZgxkPM8r7y4PBgsE0+HqfqZOZ3pTe9N9qT6o/W/DVUU7t5IbN4vtKTfTDdlCMyHvYyvksL125fQMAVkmPfhhak/D9T42zzAQayur9HRWv15MLps1FcBUhse7JgLCGKuaXC8d/uauy+weXDrpqu5e10vANwgSfnf4J6M4i1T5wjAdzioAUBAQyA+XLoPRho1cCJxqBTUVLv59go321amQZwouxq8NQBONAtkNJD7YDMawfC3SC91LasO05l2vTRjeok16Euz8oFrLgdoHnhgU/rAohOHS++5tuqHrrs23w0FBTLABCoigxoivuKujdTGAxtsXlArYQAMdKBSGhGcIHFB+jIuyBjTgIN6oLueEPiFNt8rUAJkgJrO2ocGNkOqz7o+HaerLs+gB6DxDY39YzBv6ijaRmKUVVuNqRDXBjXUggBnUYM7GcuJxrzQVqEB0TMUBg6wWwEUfInNhgZz3L33BsJuVfWxl8FAEri6fQX316v6ur9m0VjD5fmOTMhE8mV/ggJuCD729dIkejFZvMl6jH3LYhsJOWssbxVeWasapHHNxj2cAds3BGbgxhaGwjxAQ//8/jJFfeTDGNIZCgbD1ENS80Qvci+pp2c4vJYFGKBmNlxsgEM6BqIWIzUiHgmGn9sCBc/upsottZYa2Gyj5uSaxQVEuoa7vQKezgq30S74UN0n6gsJDldjxW45WmSSGCQ1zwQxqJROhkmaibutnu2hoAHNhp5ZoMZPrknBfueRnuk94FPXaVvHQhVF+H1sl7A7Ik4K0GZSGwByoFngWuXm9QysaSABbGb1jBFBlzD0E81V+i8IHgQEQAIu0Ba8TuvxjsrV//D6tUvu1i1UUZdcoDTfJSL1rr+l0XWFAp+NgdsaKwUzNQY60RrBdlOtAY5nW1PmEs1quyeq/1OFwQwSIVRRAA7JOfuAEgN6PKTKDVowDKbMq5+AjA83FOyCgBz6TH3ghTLf12JTgAbV05i2+20yj1rKjJKzUAPkYNPTnwWbjoBn02PSnHCNSWu6aot1XQRF6u+IYGe2p8Ut9ra66a5mswPiePSJCMcrPc2CciJ0t+q5iZmNzUaX7suoButJDcgM8qNxAUCbuV0/EZAwtYB+RNLtJ9IwdjGtNsWGhucSEKLwLHoxa0grQyoFD3KAEiQn2N0gzaEOkAMYAStIe9iO5PvVLO7mIUfUYqCG+Q9IHTSgA0JADSk8gB/A5tWMBtppwYDafKVB+Kc1DYB81QMuqEkAKoEOtjenSGRGdezs4I4qh8zXRzpPJCEMjCeTnQZ5uBifYoiruruCOp7PE6Qu2QL8IMnAdRsgAU4AFqQ7GAZjN4NRMNsonoGwF4DPtiG1UT0PeEjDgL2P5xlF+9jGPBVUksH97frw58SWqG4AGuxNWAZ0cJkGcDgXBnEGflRWzHOenspIx9Q6H+BYz7xn1Itx74C1hW0MrtekauDcgRWA5BTJkPpxpvtKAUJerw25H3YACIAroX29QHzUR8Ljqa++5IDC3gVbH4CHqRker5D8U/dL7X3AK0rtIVV5t4GKaUDzg7YOb6vHk3o2Ba64lQMsuIXTX1Nf6RmjH3hR/eHRlPtF21iH5Op/O1r4bPfzQXU0zbxaGkqv97ek2uvL/nTvf312b09i83i0MfV+/tc2NsAMAfmazfMJoPGlMc/HG9yz0TpbR/HBBhdw3x2cdW+nm905UhfByfPJkJVTzZ+N68+vP1+o5J67cVlgk3NN5ZZ7qFJz74a+egi4R8JDfVm3a+BR2U5UauApc8vxIjMOJifUWleFm2stEeFXuRkNPCNND91wKNeNhQsEMngxFakU62VOpGACcwkEwgKTpjyDmikNkmQUx/gXKAFsekKlrlVfcUhq6oruWQkU3Ha1+TddXf4NwQYGwHphC0KGm7JgoUG+qz5f0CPo0BSgACwAjkR9nqdKElhQBgxQivSyRgKDNMYrA6itWvBgIVNziUlnABimFMCGKbDTQ9LNLNQASQDTUBM5qQj6xwsZ+wRgSpCkPgyrPYtQrIKB6Y5erut9+uLXQEzU4Uca/DGuRZIB2AAJwMKOSUg0qApKtjTok3oBg9VtvYA7Aw8ENt9Y3JPbt667Wzcuu8DDHEFmg9sREOHFtKkXM5GOl4EAQRH7kSBzTqCZFHAiqcEeh+B9c7FyAxsK0iEGawrgAqjQJ18V5auTgCd/+QvYeFIclr3tnqrGk9aQdZzcV3hfYdhco1Jt6i/Khs4RKRDbPbBCXYUhKCqqKtURTA/pq3MgaCqpbSRduj7rAupNwQx2DHwZk415p0vQg/qoXwOVQA/vKaIMHyRq9B9o+izV8aQyQQMbC86ndXhEsUw5VJt4YyGxwXAY7zQKwIU315Hg5gibCM6zP2yZqZGarWrwBGyWuxpVghYKYCpKpGryKWnQBxS0PAxYRGpcX6TO5eZcdVcvf2sSuLs3L7uqogeuWwN+oikgsKl2HQY0lS4OvCB9aW10nVpu13KbIKcF9/H6clPV9AM0TdWuH8mHAAG7GgpxdAAbvBKnOoOfJTGT2AKpADC4dDMFdFA/+d5Q1PUBB9hB5QTIDGk9UptpARxQhEMA2609tdVRw4eDPmTaglpPjB+8tJAaqT8AlsAONSoqusmOoJuME+m4Su+ECouLszXe7ZaH4upXnQETxsyLghpLD6BjHgwT+C6u5ySmZyci6IxqOWYD365gE6NbwBmJDbByNIhKSECA7Ye2YcdCKgZghntJvX3txzz2Lh60ACtepGEkOpt4XGm/nzEAXezXc9dhMONLdnzvqX39f7DLAYqYR5UF7AA0FCQ2L2cwMNYH6VyHIEYQoO1Iah5n1WOAE2lN3mqwfSk4OBWIkROLWFXElcKt/FT1P2rwfLOsQVt1iXvl2RiRHiDh3i4PuueofgRFDPIHIzGzySGD+pNx3OZj7gwXawHNSRJwIXYN3k8CxEk8oPB86tRADNx0u92hVjMUPpvBKwmo8aIUY6y8gnSoL2zu1GzDWBj1ia+OOp8nNk2nwRaB8PZ13VFLYdsCeOA2faJ+ov5BUsGgj5Ex8ILkhSmQY5Cic2EdU6CGKaodVFaAAQDwRudO9Ge2GQAKDgCLZ/M9Bllv14cMOMgThQ0Qeahea39SNmDPiD3L+Tyqq173TjDxRsuvADI8njTPlPLjo6QjX9QbARLt0j4FKRDLSHGQELH8JKn3lOYBIIDIgvSp+DY6JPqk7z/sjLt/OJzVdp2H9qMfTH8Q/L2j78DY9kTm/cZY+iDZk+psLBfYXP1fDzb9jbh7B1KnI4H0i4kGs7H5adlz3/bBxuLZqCCNAWqAFlRPX8e18ddR54tEJ6QSdq+mMYTUS7230h0P1QpsvAidbdUF9tWvCyGwIY5NjivVC3VGYHAyHjHJzEY33h/lbrWz1FlSyz5UCvoiFdSsavBAXTKJFCb00MBmtLnATbQUuXE8olRmNKgmo/oKE+hMCm7GNT+rQWpBAypwMxjKd711uYIPQYjAJiFgaa8ttAjFtQKamvzbLlB019UW3RHs3HWt1XleZFcbEPQCF0ygCuoW0PTUF1gxWxlBSCKrNuoDMLTcI8joEPy0B3JNpdQr4BiMIFJXO80YWBa7zjp9JZvUxlM7ATQUX5KD7Y1JgD7b3gBZ2Nx46iigp7PmgQc/gp5RbR/SvhPqEx5Ry53YIwkGdP4rGvjXBQsGGJ2oWjyDW6AAWECNA9hsaTtxMIAgYtKQiXuqo87dufqtu3rpO33hX3M3r19y1QKbRxhP6kWKymhDILOhl+kGkhO9JDcED8t6IZsNjQrqwlndA+YpQAfSGj8OzeOxmM3TFhIbQIU+IYnxjIU9mAFYqPNIwLHSXqn2CdLnQRB1/H2ANyQ4SHPYTtsYInNMX1WF7YoPVqjoDgQ42NeQW8ovWwIcwGZHU4BjV8CHrQJ2NzYVjGDv4MPK4yG+0D1bGgyLMTBmG2ooAx6BDTAD1LD+qdZjSIotzp7aPtS57+s8UD+RZ4vBBInNno53qAGLAZGBc7sXUX/MDMMJwLg9iJtss1tor3NzbTrHhMCno16DNvZanpp0RFA9KtgYjDW6wnu33PWr3wtSr7jbup81JblusLXBDbcitQm4hAb7rmC5i9cWuV4kIAIW1rXVFpsrd48gKF6r/09dsf4jev6x5WnkGcddOySIwCOL/4KnXsKg2QcbgIV1yY5GAxvWsQ04me0JG9z4decSzQYxSE8SFoSwws1q3dcxblC1EcyP/cfVfwyBUblhZzMerzcJD1ADOPXrehDfin04BvFviKBL0k3KykDUzakPgBj7zWjbYreuZTu2Ys1uS3V2+lr0/CBZ5N606LnTfdF/4UjgcqrBdE/QSUTiUxXUT4+HsKFBhcRURdByLGAglgywuqv6R0Q07g26XZXHAhwkO4AOy3hcsQ7QeabyTl/pzJOuAakOoIMBMKor2vckO6ik8IrSMyj4Jj3DGWlBZnA7b3M/r+srfymh93PUnl+eY5LEIgFC+nOuQfbVtAZHgEbPHekenk0LgEY0L7A502D5TGD/QoMznmBPJzRmqF9mdCyQeI5qC4nI1oSBBK7jGOqSlPOpAIZCMspdgR/Ac55VIRELxjMAxl4FlRWeUBFbh/0M2/GCwq7mka7ZeqLJpgTCwysJqEGqgfcR8z7kYFx8ON5mtkHYBGEDg0ExAAKUAi6oWlDBUAAYpC5IaJDGIbnxYYbCNm/fNpNWodLxpC94I/WaJxP1kdCgIgJugIz3myMCkG6BjcBRYPheEEEBdM7mutzHbYx1PTgBRD5uj9ky0MI2fz1tsp8npQF+Bj5Lg1gH2HBMpj70AE8mQdK1RSr049a4+/nRpMAKzyiBi2CVfZH4vN8asz7RNtIlpqxXybxdH0vvTXR7Nja/BYkN2b13eipT5+MNZmODxMYDGgFJErWUJ4kBVJhSfBUU874UB8kN7uH++ueCF2LZvFJ5MamvCNRKgwG92PVVm8SAOO669UK8fdkDm/s5N1RuuiLN46K8N8AXdYmARl/D+srdG9KAO4ihcMDt9OslPqCBSV/Ca4laN4vqiXg18TI3FM53k62lbkpluhXjWVy0C0xiMyYAwsZmRl/XA8E8g5qR5iI3HNYXXrjYYCTZ2SDIqHAtFQ9csOSeqy++52qL77vakvuusUzTAmxwbgtOBER6KaI+MmgxuEGdVGrTztp8192AJAfX2kLXJWjqbixynUiFNO1FMqMXaq8ApkMw01FboHpqQ9uws0G11Wlqp2KT4uDmCuz49jV+AWyQyvQ1qD+NHmB9rapCajOi/ZDYEM9mLk7QQi9DNMkUccNe18DPQM7A7hUv3gswgX0MySWP9AWK2ghV1E5fk0u217p71793N65ddrcI7HZDX/i5OW5NX6x7gyE3K2hBFbWll+yyQGNeYIkqalUvW7yQgCpfWgNkAVfY1nh2I560xlMdeXYyQIrnnu15Nln28Kzkhm2mouoi2rSAyuxhvHNgG1IfpiyzL3Y7FNpmPWBEO369GT0T/n6rguBlPV9Ia8grhZcUy0zNkDgLNaigMMBEggPsIPLf69UgI1DBloYpAMM8EIMdDZ5VRDT2XcWBH9RP2N8cCGq2OistIjLSGcDQSwERM6gBcgDIA2wk9F/iXFBLbeL6Dbhi3yTQWekWWOrrdUnP9VxbnaUJmG4nEWRQz4QGcCIVY6DbHnbFD+64a5e/NbBBYhMo1ccCbtUdQTeAJCQoCBA44BE3FBXoIPUQpKDmwSC4o6HMtQX0zDfqP6D/AQa+QMeIjgMQUIcC2JgqKluAD4DC7H4ELhQgJan1BiZZ8KEOcME6tjNlf7ZjV0MkYgAIuGE9dWa0nnqW7Vz/I6uvOr7aCgiiDqDENov5o/4RtZjrQsJMS7KpKdDF8VcHWwU2TY5UAtiELOoa4uWDDQkqFtx+KUutxGxq0LtLkCqI2e7R/SakvgZSX/2ExxFAA5yiqgJsngiGkPTgOg4InU62m3oU1SPSHCQ5Jxo8qct+rAducPsmkzhtAjl+1GJAx3f7BmwO9PygenqjwfTNgga7qZj7eVMDJ/HDiMckqAFuUFXxLANBL2d0TlpPDCdUVS8IOomdmOo8x2xgLGLraJP62PMgvXynwfqtvvI/aiB+w2COqktQg3cP2cdPdR5PBRHnqKkEFQAD5/7jZtKhxsIm5VDXY1/nCJgc67wwTkbSQuC4U8HSrs4XSMEjyU+n4OWLwkuL5S7z9mGKuhY7GwZxCqoelrG/wSmC4wMzxIoBXChfQwwSF8AGgAGIWOevpw52J6jhMETGfgU1FwXVlK+yAzYABOxeABrg5amuCwV1EfABMAAO1GMZePGlPECNDzo/CkJQOQFEgM3X2wASJDP+er8tpDy0zT6s4/yRZJ3pvrDMvkiOfBD6GrRoC1Bif477026S5Yyuo8Cm67cDNr31D/+0NxAwVRRgg8QGsHk7A5gQqyZoIENqBA9YPDUUy760BgmNqaS0fD6aTaEwHfGgJonhpL4whhvMhfvlVIuVU/1BevWyuXvlG4tyal5Rd265/FtXXEfVAxucVjvLRd8BD2KwZdDgwPyWXvqesbAGaQ0kM63lghuC1H2RyMxo4ElGS0xqA9iYWkrbJlo9A2IvDk2eoAaPJSABI0KMdTFoLLMvzba6IldXdMdV5uW4yvxseXjD1RXmuOaK+wKRIr3kkaagIvJAhhgh8eqHBj5IdgAW2kLFRbTlDuBHL1OSFHbUFdhyPPDQxWse6stX+6gNbAbaa/NcW02u61IdMjdTeDHbMgbMzcS8KTW4AWIoCYENtjmou0jP4BkoV7hhzZM/ClUUYEOaCIyqCc5HDJSVDtyyv0htAAjUMb46Z0dfiFsaIOd0jbeY1xdRUoNk/p1rnhfNzatWyu7f1HVXmxpkFwRB8+3VOqYGDt2DBVyz9YJd0XGQ0mypbYMZAYVJa5Dw6Nj0AdWR2cJYfzwYATQozFOAER9QgCD6vCtQeDSA4bCgSuuR4jDgI6Fh+4kAADDy7YhoD6ChnjdPm6VmnEzcHqQ7q4ILPMU4JhIfvKTwDCPFAzFviIS8JQBj8GAQQB1FMfsbQc+Bnten456RsMWi0bN7MiKw0Ysf+KGufUGrAEhHSGFU2JcvaiQ09PmUr+HpDoMas6/RemLvIL3B5gbIIRiXQaGW8XpDcrM9FHU7KojmF3SfZ+O1GpR1XwWq5BVb1WA8E68XvIRdicDmyvd/r3vpSWzIBzXV0+wBgKBjDGgQ4CDpsOdXzzZw70s/iG3UWa//g4AGOxcgYEUDvq8eAk6Q3KAeGhXsjGngRyU1lwgb/DCPiszz3hJ09YTdsiACCGEfH3J8iQ7LvpqKY/iqK6Q4rOP41MVN3POoEqgkmvXx0qhzqXXTPRgZ17sFwThwQ59GYtUCKj1DqmdZwNUGLvMTagdXc4L6AT0Tamu5O6z3kZckkhgqjwZ1nXU9N/T/2O5rdktEJNa2fa1fE9Bj4L0u4CSAH+kOUEvtCVhIVvlyLuEe6b8FuAA2mwmiazcb1Dyb6tQ9b7KCChWgAYaQ0tEGQIT0BmkOaqqXGuxfqz3mUU3hPQXU4EEF2Ozrg/DDSsI9n241MPmHHX31Y18zrWNNqK1s0Mn3Cx6kWFZxrX+tAZh6ZB7HRZ3yag5QwVhZg7wABzh6Mhx075Y0SApsKMAOnlrvVF5o8MbQGdBCXUZfMajGC4hzRXV1KMB4JlA5owgKgASktwAC0pAz1UfVg50MEMG2J4IeJDgM0Lh2A0GADVAE0CCxwQ0d0MFLCfULQfbYhsQC93QGeFLCsL/ZragAIz6Q+BIbbGlYpgA4Bitqi8J/EFsd+orUxne9pmC3QxsY7fqg8kLXBEkNcHOKCnDZAx8K21EXARTABBAD8HiSlv7P64AOIINl1vtA5MMM9dnP3wcjY4vFk7XR+bA1butfYFsDbGbPH8kWbQFI9Jf2bH8tc1zWZc8j83xpIH2Y7En1Ngd+G2CDKgobm49LMQOb11MYAQMmTR64TIUEJoR1b3DPJ8nbxFSgQ0waQc9rQQ3zeDtRzsbqvPUCm+dIakY8oCG4HnFoiBxMvqcn+kLFi+fhje/dnZvX3d1b100d9VBf/4DBIw1SuBev60+4aWCDdEGDiNbNaeCiYFuz0h3QC0ZfbK1lblKD56QGtGkNQEhoTP2ULaNN+WZfA9QAP2MavEZbSiweDYAzJLghxsxg2LO1QcLSpRdiK2qp6gJXV/rAVRXcVslx9aX3XV3xXRcsv+9iNXmqV2I6+25NWypyXUjbImX3XUvlQ9caKHDtvPD1FdtWV6z6BS6mdVHt16qBoRU384oHLlKZ66I672jVQxcT2LULcnghEykWb63WSlzPPSPjdi13aTuqM9Rcvq0NcGNwpimqKj+i8ZDKmMAGqc0UwQRDhW46Wiaw0LWMVVo8m+X2gMWYwah3VbC4koUTBv6Vdm3XQLA9GNaLW/dBX56TGoQK7t5w1wnopi/8m9cvu2Itr/a12L7ECVrU4LoguFmKl+vrtcykNAs61qLaw76HAtBY0T64fwMzSG4oqIQoeDj53lIU32bGk9povywEeeDD1JPWACMADFMkTwAOqjW2AXLs77mUezDne2H5kDcbKXFLSGYE18AP9ZEiYeMC2CwJkIChDdVF3barY2x2VZvUBlABXA4HCFmgQUltHA36nk76+kbUL4BBykNhgPGkPIIbTVln4KM6B+obWb4BLY4L0Hgl7PY1cD0ZjeqrVy9kvTjNA0x9Ifrzo8GISotldcdFdlNlUYPtjIBitkMDeked/keChIgAtCcqcL9n0aS5n3duXHaNFYVurjeq/w2uzyVuVgAyqUF/VPsPNAt0tC8AsdwfdbOCBIAdKQ3pDQANYGGiVSASqzWwADxmBAMAxgj2Pl1IX+rdVEejeRnNIhURsEyoTaQkCwIb1uONCFiMqk1cv8f07LEvxwCOaIt52mXqGyQv6FkEuPjwYP1kB2qtJoOXkbhAStdiQmW4BWNqpDshtzzU6mbUNkAD3DA/pf3IV4VKDLBZEOzNoarCeFhlTWVvOG7XeLWr0QBnWdd3s1fgg83NQIueGQJB6n4QnVj3BfUUUheMibf1PwRUuIeoqwCXnV6CRno5n1A7oaoiSB6FdAnY1+BNhW2OSWtUkNKQZgGJzZLeZUiEvEjECT1/+mjQ/xB7mffLGlxVjgXYgAvwgdHwi2TcpmfjLQKbuKbeNqQ7PIvY3lAAGqa2zwz5sLD9aTGweTXT5t4udBroYICMxIb9nwx7rugfV/rNFojcVwAXcPPj2oiljaC/AB4SLT8YIIBwonrAC883qh0kIU8F+sACBrrktHuiawewUBisARYgBphBnQXwMM/6M0HUMxXW4Z7uwxBTpDgM6kAOxsaACxIaH2gOR2I2RYqDqgqPJ9RXwBb9PBS0EXMGj6iXgItAh/WcB+o31FNvdQ6+RAapDXCDOup8wVMPAQ/HfMgICH27GCQv1MfeBojxwYi6rPe2DRq8ADrMsy/1WAcoYSxMvXcbYzrmoDsWML/Q8/LTLpAyZPY8wIxvsPxS24AYjkeb7Ptcx8TuxpcSUV4s9WXOFvrSB8nfkCpqsAl37/rP7t5vppHUeKqnN1Nh90yggleTuWoLas4EL+dZ123i07ycIbAUyQIbbNnW4Q011ay6QZWQqZ4oJK8kHg0pEY4nIo4EkgUCm9vXr5nU5v7tW+5+znUDgi0NEjuCmy0V4AaIWe6qMgkO0prF9krzflogMJ9e9smYvtKaCt1Ec4mgplwvb8+lGagBcgAbPKKQ2ExQVwPvSESDP4H3ND9IwD3BzUBTkaly+sOCnBa9FPVibNeLOlB0x8CmuvDu51KVl+MaiHcjiIkLVojXEa0qVP8LXHN5notUATBFrkUlXk8unSJbF9b5RarzLWdPVPsFtX+4UvW1rlnbAJx2QUyHoCpenWeg11lXJNBBKlPi4lWCoPK7lgICuMGWZqi53AAHkOnGm0pTlomVg2SHZJwWMJDUEC2lbjyM3U2JS2rbsgY4VBdIT0xFxcAvOFjUoE0gvHnB0KJe/CQGXRdU8FWKCqzw/k139dK37tZ1gY0Gw5L7Obq2ddrfA5bZeLXukwc2a9w/AcCiAGqhrVrzeGh5khrmUXNhmAxQACsUTxWl+602ABAfdsg/xXZi3TAFRKiLRAVIAQBMjaTzAWyQeFCH/WmPwd8HJdbTJus8w2O8tzwjY4BoTrA8o+cGmx5fuoOkhjg9SG+2OVcMnrkuOhY2PtuCEjxNDvXs7unYwMp6e5lbayvVQIJBZtgtC6wBILah0mLg8AvGwkhsMO5ECoT0Zx/JziieMkFTR6GaIvgbLunE39nP2gZhM4ThNpKbx3rZI6afFbwitUEtNd+m65to0v9GA7TmV5CqJCKClUZX+iDH3bj8rbsN2CCxqSyyVAZznY0a6ElOSSRjpCOokMo14OP2XGfGyMAIxrUAECBBygLs0BJ6bseBJ21D1cQzjKRlSu0BDHgGTgle8NAiczdTc0PXcUcFE2MqBBokcSXzAAZwM639kbCgCmaaVFuA1KzAqU/HR4011aH9AB0tE4GZfejvkPpPstCkYAPQsb7oGEwXBWmAGjZInNOsYGeU81YfkfagplodaHWr/a1uQSDGtdvSMtFvN/oEzvpv7I206rrHbB7QITu2byC7LTjcSvC84cnX5PASRGKDegm1DICD5OKxBlASaiJ18YuXd0qDp6AGCGD+WPuh1sI9HFUU63a6icSOJ1VC9bwIxtjIWJA+Acn7pYTWRQQgPSaNATywlzkRLGP4/lzLGBGTBBYpDdDteUupX3o+8ZT6Px7PaR9SOLCvAGycfGZeqpF3C91WUE0BRrRNGxzrBw24RDgmSzlgg1v6fziYNbDBBgh7nFNAAFseLeOZBNAABwADYIOBK0EqWW/Ag/Rnqd8d6voQTA/jXGI6naotVFhE5wZqkNBgU/MYkEEKo8H9uQZyYAiQQZ0F1GDHg8QHL6SvpTQ+4AA7voTG85QigrGAEOmKQAvgeg9saNAnfgwfVKwHyJDieIbAic+A4quhkNYACqiBTpFmmQGxpy7yJDldBjJAkCdh+dpOZ9SgyNy5tQ/bv5b8PNE1Ole/8JB6oXbPdb0O9EwdC8joww8m+Rn7fC2YvhcAeX3EzmZS/fDcxGnD3MWxIVL5sDWeebEynN4cjqX6o7W/jTg2qKJ2+6tSr6aCWbDxXLZRLaFmIifUC60jFg0wcyrQofhg84ZYNbP6MtA8cMN6qzeKbpaYDEE9wPy5yGyMFwiieuxk6tyCBpHy+9fNs+berevuDqH5b99wtYU5euFWux197TKQriYwfGRQZfCt1CBYqpcyCR0r3KwG3ll9OWNjgxSCl7jFrgnlu3HBymRLkZtW/WQ0q4oS1CRVd1wDE2AzoX19sBnRoE+U4BF97eCB1N1Y6NrrC11rbZELlj/ISm3uuEqV6qL7rgLD4kLscJDOIJkhY3Kp4KXQSkt1kWuuyHdNKmFtpxC8LAzcVOW5UMVDF6rMVdu5LgQI1WibAKelKt+1aFuk4oGLqV68usARQ6NDg0RbTb6K1gluUH31hUoNdrAVAGKQzmDMbFGLs+oosoeTyoHAgaM6x6QggWjEwzq/SYHNdIsAURAC2OACjooIcAQaiQs0LXCaVv0FDdyzMV3zaJWb0sBQ9OCWvvAFNtcum/FwyYPbunZASqVFGp4RuE7rOuMRtdkTMGnPul7quHab6kmDPnAzVHffjTTkuuU4EX8bDD5w+wYwTEKiAsRQMEBmuw88gM2v7XGAGiDHB52dvpDD64l6GAf7YMO+nrSmyfb3Ycprz5PaWMoHATTgQrsmuaHdz5KTiFsU+OGmiy2MJ80hCznbkNRgW4OLb0Bf1VEBD1/JxC6pNWhhO+AC3DDwADaooJj31VGoqvyYJPsCGl6UZl+jl/eepvQTKMPehj4Se4fzI00GL3YMxldROaJOjAsae0NusbPekS+MwXepM2QSm/Lc2+66ZbC+4u7euKRn04OSKe2z3N/spgXAhClItglG2mvdQiLkJjXPM+cFlqzwVEH1BIwsdf16LkeaqxwJKPEkQgJJsktsVbAZQzqDmgfJDFPgheLDDdv9OhZBWeuBHQrbkbKY+giJjdqzfE86Dsc2OGpv9IBIkAIcIYVhPVKeGR0TaPPtZlAz4Wo+L1CZ0fXotzYE4b3Npqpa6IsamHF+y4KYeQEUuaUWNMXeZkPbdwQzACRJDfFIW+lELdhsLsdIbzaQ4AiOsLdhEMZDEDULz98hg6/u1VMtH2Ebo3mkcX6+KB9q/CnB8yxHlMCIAHqsB2RYB9gACcACEhuiFPNc8fwAMf9+L2nAAVQDLkhNjgRL5JrCYBiJDOkdgBgkM8wDNucTMUF5xL3Ruj9ujRroYHuDKzrt+uopwAj4+Xl9SP1AmuOpnXBTx4sLoEKS826xx+Z/0GCP8TN9BnpeoMrBY0cDsqd+UtuCFLysfOkHkhCmBPgEflBNAfcABSCwq//FsaAJSQdeoL7E5hAYRMIiGHmxPOzlbRptE/R4bud+1u9ds9XReQlsPBWTp3qiADt4SQE4gA7LGAfjJg3gIKkBcs4FKP94MON+2h4zsGE7hfqvBVS/7CYNTnx48eeJO/NU1wC4YR2qKiQ7lA+67sSjAXROdP1PdS+wy/kPT5dsO+sAHODIVx1xHc50fIAFadb7rQn3am3E0iIwT1qEj6iXdqc+q6l8uHm+PJjN5j2t6YT6pnuqc32h9STtJBnm242xzGuMh5PEsQFsfgNxbDoD9/+001OWOh2tTb+cbMxgU/NiHKNhz0gY1dLxiF7UwzU2fTxUrT9anf4YWN4TH4GvCv1BtQ2geT5FJExcDKlL5NR6gxrSIxwOYHNQ67a6y/WFoy9oDWwVD66561cvuTtIbO7kuHs5120dySvJJzTfjit3mV7EVQYzRBVebNeXutnX6IWlQcckN6o3qwF7ToPjRLjYwCYZKbJtRBoea843sMGwmALUDJvhcKFefpQiMyYebcFupcBzqxYgoJJqDeS5WECwEih2NUX3XLmAplJgEyh56GqLH7h6zTeU3HdN5YKYMtIzCE5qii1QWbiiwHLoNFcW2vagtgXLH7oGvK4wTi574Bor8lxTdaFrpljUViQ7gqGKXBcR6MQ0H0OKUyN4Uj+6NHBg32DqqkadQ0uVvdyR0vTXF3gDDdGQm8tsILKYOYI+EnVOaDquc8SQOKkvV7ylkgKfJQZxgc2cBu15wQbBDk1iAzwKFnHjnhVoENl2Q4MhYFPy8LaBzZ0bZDy+7ApuXzewQdWEFGZJL+4dDcKohwjYB6TOtVYLjCoMaLC1IS0CU5aJFIwEBU8kBmbmF1sr3ZxAc03HxTB2SQCGvQJZlfEcWUECpP4t6b57AzzSGaDHX8ZdnJg3ak/LxLDxpDckSa3IzqPSEmgJCLAt4mXJPNCzrr4jcdoStNA2UhvgCbABZoh9Q/A1CrYu5pUlGAI8HvVpfVeNO9B6BhEkMATyO9CXMLAC7KzESg1yABcgxgYhzQM2qAlI2QAIATnUQZWA1AbbGkDMO8egvdzPNFgdah+kNmRYf6y6S5yvYHJDgx9GxLO6/ssCHJPeCDwXWj1bkaWBNoFNjoEN6RTu3bjiGvQsLyRa3HxXgwbyoD4CdO6jcbc62GJgQ0lqHQEhk4KMyXi9/ldVBgVk0AYMBjA0bqoQjAhAmmsEQkFL8QBskFxypT9q0AJ0+NCCtAZpCfPYuQA0qMOAlIGgBy2WuZtnvlnPq+ADyCFppaVgUD8sm7fasLpqh+NZOwJ0pC94UWFk7KusWF4Z1rmpT1MCoomo1w6qKOCHgl0PEDTb1eRmO4IGTsnWOrc+EHf7491usz8ioGmyKf8XDIkBR+BmbzhmU3IrYYNzONambYQwCAlyohbhFs/Dk/FW90KDEOomoIV8TnhGYYuClIYIxsAL86ieXs32eHW0HqkNHlAbbdUClCaDGkDhKfZYepcSx+btor7QkaZo4AVqvNxU2HlhOqCveg38z7UOaQvg8lEDqA86rwUxb2Y6VUd91HbWAyaol2j/HaoUgQxSH7Z/QMogKEFiBPwQO4eCtAawwu6GOkAO64Cbd0gVNP24Puw+CFLerw6bPRKSrD3UbjrHU5237xaP8TTeVlwzJDrAzpGu57H+D0ABgzwqmH39X5BOPF8i75TAiYzbs70WIPAII+VsRnAvzxMSG10bwQ8GwYCNeTNlpTTADQH6ABR/+VT9QiLjeUEhtUk4UhgAXKilAK5nOkfP3kYAIshCjQV80EekKgY1KgDDscDpSNfOBxrgBnURUPPjowlTHwE1AM7rNdRRQAzSHqRRnI+nwjrS/djX/Ud6ixoOLzIyir/dGHfnuhbADZ5PSGAIGPhW21BBce5PZwicmLBrBtwAMx7UDAmEku7n/Vn3094M6zNnSwPp3anfFNg8+NNGT0XqdKwh/XIqnHkz2+JeJAmspzKhP8MI7qbADKG3G1T4A4X0wPJVwDxuhPzZ+PPpgZ5pcS9n9XBn0yEc9Ne4nUSlBiFC5mtAEtzsqjzSC3tZL/Sa/Gvu2tVv3e2bNz0bm7s3Xfm9a25RL58DPYxLXQKWuAZeQYxfABrKAuooFcAHI+ERpDThIosqPKUBExXUlECIkswCDaqokUihG8JoGCmGypDleAJ0ik1ag5TD3LFRSTWVufa6AteGWqiu2KQv9SUPXKBIRVBTV5rr6rRcr2lD2UODl5BKWF+7fmmuKrFBolFQ0yRwCVYWCGgEReynaaiqwIXULlATqaK+poIc4Ig8O62aj1UXCHAKNJ9vBpo9GjwwVG4XdOGijs0DYDMqYCFIn5/hm5g6DDzEtpkkaB/n3ET+rAo3qXMd13lPCoIw8p3VAI9NDBm6CZqH5CUZ0fWjrvYHiqYFN7PtfLnXuuIHN9yNq9+52zeuuTvXr7qHt65qoEFdGNT90YApAEBNuKlBeVGAyX1ioMWuZ0rHJjK0HUN9mtEyCTkXNNhizLyjlxj5kBbjlBo9L81mM8J2wAj9ORIgoigvqI1lDfIYJy+p/xherullPy8o8myH9Nyo36R3IBghHlvAgNmjaD8/CzhpJTC83ROMLQq01gQej8ejBkrY3mBU7MXCQZKk8xL8ICVCSrIhQEIVtS2A8Yx5vdg3a+0VliEc7yaA5bEg5UjbfCkM7rbkB3o8THLNBrfbEzCYeZ7k6zemAYUBzssTRTwSDC8xVN5DfabzQe3E1z72GQe0r/qoqBggseGwiMQaZHGPXdVAi+v3tsBkTZDIALusZWKxABjVebfdjcvfuZtksL5+2YX0nGJnspLQ4JvssRQNOxoI1gaibkb/T1QxTInnhA0Mtiez7QIgPRt4FE1q0EdiY1IbQQ5qymQbBr915sGEmmeup8nNCBY4DnCzLMhAguOrgoAZoIZtLDPPtvluT4UE2PiqKKRL82pnWnV9lZVFWW4iCF+VARXL5i2lvmOovGju3DE3r75zDnOasm5a0LI50uGpqjhPHQ+4mRDQG+BonuMg4dlQvTXUUYOtusZNesaDFiX30WDcVFQ7ul4bCUG47gMxhvaQ7FjCzFat0zOE55QGaUu/oPvL/fSNgb10BhrAGNxHPTsb7GqYPh72Yhgh2WEbUhvWo54k7tSenpMDbcMN+1yQcqRn7mS8Re/jOi13uD/oK51EnMd6xt9rgHwmYHmp9UhhgGyA42cNej8JMpA6sv7VTLvgpMOeT57Nj8u97icNikANBdsypDo8r2ZTo+0/bwyZ9Ab1FrY7ADsSHqDmF9Qqs11aLxDB20rtf1jpcz9tDumcO82b6iWqGQ3yH1YG1daYJfM0t3dUeAJ4JEKvkXigchnXdVBdYuq8p99IktQv7Fge6zoc6hyfCS7OBCOoYlBLvcROZg6w8aQ0zwU9uD9jZ4IdDeDiS2aQ1AAlgA3r2M4yhcSVeFMhvfEkN8S7AWg8lRVAQ9JU2qEQGA+QAWo8dVO/qYWeC8hIpYDKjdQIAJpnT8N2bGxG7Zx8m5wPOte3ApuzOWDGAzpUUEc61wM9E2Y/pP5QFwNhCrY6qJiea/6M9Rhj4yGmvh8CVIKr58AcajbBDRIkrttbJG4qT/U8ngmacftWG5mncz3p3WRXKtH8W0ipcIPs3oV/2h1oTD2fiqRfzrRknifJKBwyw9+XmmdK4sqXM1iy83DrjzBSowerxoAG0EHldDJarz9Vg17a3vRgQC/owVq9fKsEMtg1EAVWX72Cm/VuDQyJgL5sGl244o67cvnvXM6tm4Kb6+7+rcuu5PYVNxr0bGdmWos1CBdpqkFQg8SigAbpjUUWFriYCkoD5kgoz/XX33NDwYduoqX483o8o8w7KlqsrzgSURbrpUreqHIzFh7V4EoySythVDclZrOCd5EXR6bMJCStNXmuvbbY4nSEK/JcY4kHNLiB1wpqqovvu6rCuwY9jQKbxrIC1QOEilxd8UOBDUBT6Bo1WDQKYryCUTLSmzwBkAcyqKuAJ1RTzMcCxRYnpE1TAKetlrw7eF/hDl5opUdfsaRkQB0AlCVw/a7LtzglllIBT4/WgABPX9axCl0XfU2r3gQpJwxcdC11PSiLeilu6yULfCCpmRZEUHdU0DSrgXtaIEAQwHENUnVF992VS793t27oC//6dXP/xs6CQXSxA1UWkMTLXAAioJyJY/St9QKVGfWD487HPVDhBb8h2NhUAX6wwyGKLgMBNkD0BQkD/SJlAAPzXKv6C2gIPJA20c58vNr2ISEk6jXAiGOiZsPQfF7PBYbKSHyQyHjqLmLANFifkRLu6cWLsTp2XcSyYbtnaFxukAPMfAYabWN+MphnKqpdg5waK0hsFgXVAM6uYIUEoocjIctCP92Y6zbU9+3uav1X6jQwBd2zZIsGi2YzLiaODSkZNvXM8xWMCy62CrzESYqI8SXuvDs9giEGMA08JCl9NoMBqr5QdR35yiUn0VZXow2kyxr8V7qC+v8hKWgy9QiG49hXLQty6gruCmy+d9evXzM7m4hgGrfwpS7tJ6gh0N+2BuNVgceCBn6iGScFAyOCDSQjS93NVma0DYkJkhqABomMgY3KlMAGg2AMkIGRRTySBAjY2QAsSGvwlkS6wnJfAzZwehZ0TKBmSJBCXUBnDQmL+oOtDm3NIblpq7X/7JTOGUnOgkAJry4kM9j2ADWoxegvfVoWxGAITNwaQCzZWm99xPNpe6zLLWg7sIR9DeAEzFhwQPWTeDYmwRHMrAtiNnqjeqfF9KyF9BzF9WGGFKdVzy1pLnDBJ19aswa3dkFH1t6mr9ntor7ii1r3F2khUkPunW9LQ0A8vKf8AH5ILQBZcwEf8/KG8QxgZExcGNRYxMLBywrIwdAWtc6Z4OFYYHOk53tPz/lzvuwnWwUFCcED7uKtJkX5YXXAoBuQOSVqNi7e2v4S4+C5dsFRWFDS495o+cNit8aJuBkee+DSZlCD1Oa19sGY+MfVPvdhSQOwCs83kh5fWoPdDSDzYUUD+2ybuZ+/W8INneMh9ek1r6p36v8/7kx6UZA1yKJmI60EYIM9EYk5kYgQM4ZggSyjDjoTFL3JRtz1bFgogxqk+xwpHRjIcQXHUBgPKoyHvbgunuoGdRMxbXzJjW80DKgAJ74UB/sbgIaIwUhvqMfyB1IfqA3cvQEkjIw/AmeLAhrgQP3EPgZjYjyNgBLUbdjiEPWXpJu/7E9bvBrfzsaPeYMRLxIfAIiAfudI4swQeVTAgfFwl56vJrMtQiWFFAfplQ9R5nGl470UMJ2rP0iKmJ4KYM7V3svVYQMbJF2nXFeuse4DEATYmLoMVebaQOZUYLMz1uZJbMx4+Hf/q21sCv+0nQikTkYa0qdjwcwZ2bin9FDOILnBroYYCHw1QMZ8YaJSqtQDVWlSnOMRSp3+TETWDOhrosagZq+v2sDmQGV/qE5fIfqSHdBXbm+NXqyV+oqpt1xFkcq77tZ1XIZvuDu3brjc21ddYc5l1yZwYNBbaPcMhIEbVErAzQxGwc1FLhkp1ktXA1e7BtrmQotjM6NBZE7wwzokNubmLaDBtsYvqJ7ItE0ZJn5NFmyAHOxRkHwANcANwfJw6UZqA9xEKh8KOPJcsOyhwUlAIFOThRrfqLgBdZOgJlheIEApdIFCJDy5Aph8V1cmINK+SG0oQA3tADaRaiQ8nh3OF7ucfNeiASYusCHvDmopEnb2CmZ6GkvMpRzXW75cAZuuQK7rrsszjyiLSBwqMcCZFRyQlHMipoEhnlVBIYnR+ZJyYlaDP1m/UeWtdOMxEzBbJWxwcBPH6JRIzeTWIkUD0WpJCnjt8jcu5+Y1y9L+4NYlDVh1GjwbPImNBv2krr0HFfrKBnbwiOoJ2nEAGwAGqFnu9Gx7UEkBK7YPwKL6gMxkU7GBC4MwwLKMp08/+as8tRcGz9RJCkypxz7ErMA+aE73GZsf2iXhJ1IbJBnY7KCiMpUTACOY2exDuqFBs6dWYIP0x9uGCgqIQYXluZh7cW48zywMkXVMQAv1WrjQpDeAzY6eccpjwtmPaKAS2Oz167+g9jEs3hbkm90NsW0mcdcV2ABA1NE1I84NMUV2VR/pDhIbgAb1AVNAirhBSIkeqe+EUTjX4HI8yraQgc+S7tliq6BBkIt6BM+cnb6wrgsZ3fWxoQF0ZzTuGgWqV78FVK+5nKvf23M+p8EYu5wpwexCe60jnP1CnPhDgiGBziTeTVqeFCjM4THUJaDsDgluGgTBAM2XWDColpDmADJIbZCGAChIi5gSBRk36lnVBWyQ1iClWRJAIdHx7WyQ1lCfNoEcoGdO62gTlRSeVoAOsI/XFrYzeDT57uF4agFeAA1SJrOXyUqZWAfUcAz6vZiI2DokOH591m0ITgAhAvjtjHeb5GoyIrimP22Cvh4BylC7oJpnSpAx2KrnK6x5rj1Sllbdr4jbE5jtjwhcBC2EVzjWoEZyVqAE1ZTFuclKblDFvNHAg+cUqk/gBxDaHWwyNci5BqBXGkyZ4l2EETLtoLZ8rgGewvOB7Rdxmc6mWt2HVQ1wJhX0bLh+3hg2kCCNA8uADM/l6/kOU2O9WxI8TEcFF3hGxS1a8emIIGgKN/MOwYsGd0HOgZ5F7HLYjus48XF+WusXoOCl1amxxMtf9VEDLm2fTiDtRyqjAXtNg61BTY+Op3OZ8QycgSGzwZnuNKghGznzHwQqbzRYv9cgbzY2GmyR3AA2JxOtFufpWVZtQ3C7XwQMuDoDMQz6GAoTw8Z3BQdo2IZdjg82wAvzAAyQgxoJDymMwNmGVIZIvaihKJ7Bs4AvawuEbQ0eUf4yajPmz3StgQ7fGBjbGAyjARv2IW3BPxzOGZgBNEhtUC8BNn88nDHjXnN9B97WiV/jeUj9sDPhTtQH3pe4l/+8N2XHoH2AxlfRPdUyNj1IY4AVbGiAGsozwdgzpFbqyw+PJkw6A9xQD3XUK9SEAqRniz2Zs6W+tN4hqURT5W8h8vDVJ911+f9pKxH4L8cjDf/tdCL4/76cbsm8TDZnnk+GM8/GQ5mT4YbME5XTcaAnlHk8VJs5GgxkTkbrM0/HGjPHo9pOGWE+mDkcrMvs9wcyR0P1mQPtd6j1j8dCmX0t7w7WZ7b76zI7Klu9dRmBTaYrWJi5l3M5c/P61cztm9cyD25fyxTcupxpK8vNbPQ2ZZa7A5ml7prMTLwsk4wVZ8abCzJj4fxMsqUkk4yUZGbjFZmpVraVZgQ0mYWe2sy86rNOQGNlMlpiy0wnompDdYcjpZmRaHlmtKU8M9JckhmNlGUEOJmhZm1rqcgkgkWZ7oaCTG9TaaY7WJLpbizN9IYrM7Gawkyo7EEmWK5SkZdpVKktuZ+pKb2XCRTfz1QW3MnUFN3L1JVoffFDm9aX5mdClcWqX5BpqMjPNFYWaD9Ns0VwkwmV52eatF0wkxHYZEtRJqz2myvzMi1VBZl4TVEmUpGbaa3Oy7QH8jPx6odWekNlmeFodWagqSSTUJ+HIzqvaGVmIFSSGQzrPLU81lKp8yyz8xzXOU9o3aTOc0zbJ7Ruri2ga6zrpv0EO5kJXYdZLW8PRjMCHl3visx0vDoz3R7IjEcqMuPR2kxQ9+japd/p3l3J3LtxPXP/5neZnlB5ZqW7UfcuqPtWlxlqzMtM6R7Mt5dnZtrKMwIatVedmWktzwhKM9NRHUfzaz312q82s9RZo30bM5t9wYxAJyPwycxEKzLzOvZsrNKmC201mUX1Y0rPwExMfdczwL5z6id1p3V+fl2WBWrW1nqiQcep075VmdXOusw66zsDmdWOmsya+rLR25ARkKlevfpUllnvrc8IbDLLqr/SUZ3Z0PkstVVmltuqMltqS1/KNp1VP6izpr4LejLbWqevbpXGzG5/Q2axtVTrSzJPxloyB0NNmR314flUe+Y82ab/THPm6UQks9sbyJwlo5knQ6HM0UBj5lD7CW603KTlkKZh2+dktCWz2Vmd2VW/trpqM/sDTZmnk206TigjAMvs6brva571u31NGQ2AmXldj+HaXJ13rc5H6/S/WtE5CzAzi7q++qrL7I51ZAK5OZlbl77L5Ny4mrl19btMa11JZneiK7PZH86sJYL2jKxq/xXtNxvXvYsFNNV17Y9mFrsaM9tDcdVrziz1hDNLiXBmurNe/6/qzNpgWybZVq//Fs9gpf5/gcxEvC4z0Vqr56hG/9uQFUGMntNqPaNVNhXEfC4CmM91JrUvRUCSGdP+0x2NmcXeSGaivT4z1aVzUn+YH21Ve+rfjOrN9jRbYX5SbdEebUy1N9j+gh3rD/OCFZuyfU71RyLV6n9DZn2oXfUbrSz3xTIznSGVoM4vrr40ZRa1vK71i11Nuk4tenc1Z9a6W3R9W/UMNumZD2Q2ByKZ7b4W3a/WzE5vc2ZT92JvpDVzOBrX+7JF78lIZk/X+3CoxabHo616v7ZmDgYjmccjsc/zTLm/q+01mUPt93qhT+/eSGZH94n93i0PZp5NdWXWO2v1vDVkjkeiKi16Tzdnnk3GrQhg9E5v1fqIPVv7el6P9Lw9UR+eT3RkXs92ZwQlWm7MvJxpzbyeb888S7ZkPq72ZF7P8eyGVKc9836xO/NuoTsjqMm8mevOvFW77xZ6MgIcbe/InE/GtK7L5mnvw1JCz3bQnun3i736H8RUtzXzaqbdqzfXmXmhfVl+Nad+qM1Xs13Wx9Nx9WOuR33vsXN4q+O8mO7IPFd5pQH22bTqTLXZf+0FfVlWn1ReLmmbjv9mpS/zaqkv88PmeEZgobqdmZPJ9szxZIdKZ+Zpsltjlq7JRKdKR+bJuP5zk12Zjxvjmbcrw5rvzBzpXrGdenuDLRkBj0oi878fL2UEI3YPBTfWrgDF5p8mO2z+5QJ11ZcZXVvNn6mPlNerg5mnM12Zg7GY2o1aXdqinOs+PJvW+eu6CmwyL3SdXy4mVGfQzkFgk3m3PpQ517V4OtNp7Z0vJDKCl8yp9hXQZD5uj2feb47aPMdhvW1bG8q80b7Hav+ZniGBTebFymDmXPUOk7o2M7q+av/1up4ntX+mvj9fQkKTyJwv9mtdb+bZYu//e77U/992xtv+S1djxX/6/xts8lVqVdpUAJuFezcuH7VV5f6fq11V/49A5L+ejAXTZ8lw+nS8SSWEBCd9MtqYFrSkBSvpw8FAejdRkT4aqk2fjDWmH4/UpQ81vz+gbUP1VvZUb7cvkH6UqEpv99ak97Rum2XV2e6vTW/2BtKrXRXphXhpensklB7rqk3nXPv79I0rl9J6oabv51xN3/7+79LdgeL0UldDWoNXejZenp5rr0hPRTUfK0snI0Xp8eYiTUvSE5Hi9FRreXpaJRkvSwta0uOql4yWpsdUbziUnx5sfGhlpKkgPRIuTA+r9AUL0v2hgvRwc3Fag326v7Ew3dtYkB4Ml6QFCOkeLXfXF6R7gsXpznrNNxSlOzSNBQrSkUChlaaagnSosiAtUElXFd9Nlzy8mS4ryElXFN5NVxbcS9cU5qYDxXnpQNFDK3WlD9PBysJ0XVmezdf709K8dFjrKQKatADH5gU76abK/HSkpjDdEihKN5U/TIfLc9PRmrx0PJCfjlY8SLdWPUwLbNL9TWXp3mBRuqehUPMl6aFmrQsV21Rwkx5s4nro2rXWpEebS9Mj2jYVrUrrZatrWJEe4vwDuelhtcHyXDyga16ra1yZHg+X67oHrP4w16exSG0FrI9Xvvu79I3rl9M516+m717/Lh2pzEsvdQdVvyI9ES1T+1XppQ61pXuYjBarvdL0Umed6tSm59ur0suabvQF0+u9jenFDtXtDKQXtJ77PKV7O9NSnl7pbkjP6thT6v+C+jWh85lRH8eaCtMzOgb7zLVWpqe1nbapMxZSH1Vmo5XplZ56PUsBtV9j7S7rmUtq20KsMr3UXpPeSjSm13vUp86a9Kqm9INjM11W20v0U/suxMrTC60VaYGP+qTnfKDJ9ltkHfvHK9OLqjPfUpqe07PJsuAmvdKhPqhs9KitVvVRZV1t72nbbm99+mAgqP9Qo/4z/L8C+t9FbLrVVZV+pH2eDDelj0fCVv/xSCS9qXN5pOPt6rzW1L8tXTv6stsXSm/3NKidRv33GrWtNi140/+tNj0XrdC1Uv85F66x7s9aj85b27kGyz1N6cbCB+nr3/19+tb1K+mbV75Lt9aXpg+nEulHgxFdl0b7P272N9v8TEtlejRUkl7rbU4fjHelHw23pjdVb6FD1zaqazoaTy/0BNPzajfZWqvnpUbz4fRsZzAtQEkLJNKJOj2rjSXp6faG9FiL7pnqjEd1f2O16al4/ef5pOoyTx2W2d+vz76jmgpQ0kuDsfRCXyQ9Fq9Lj+mYEx1qV+3w/xhSnYW+Fq1rTI+orXG1OaI2BCbpue4m6w9tCmjS052N6Snty7zgScdrSi/2RNKzHTqunvuZDj3fnSE7nxnVodCnqdb69LzqrvXH0rPtjenRpor0SoJrojZ1zCn1YUP9e6R+rum6rOn6bOuabfWF9fxwD8Pp/eGIld3+cHopVpXe0vpHvSHdWz0DY/H0SrueEW07GW+3+eV4zeft63oemKcIdtIHQzxHQb23dY/U9pGWj0cjene3WHk+06n3fEzPVYPe76H0yUiL6uvZ6apLv53rTR8NhtNnE9H08+nW9Ou5do0NET1/wfT5TCz9fLY1/WS0Kf1itkNtRVQvZm2dqH2mAia1Va/9OtPvFnu0vlntad+pVj3fLVZHMKLSrhK34/CMM/96TuunaC+iY8XTz3T8V3NdOn48/W4pkf7Hven0+6W+z+dypjY/rg5o2m7L77TtTO1+WB9K/7A5kn6+0J0W3KTP57vST8aj6SP192lS5zPbnT6ZiKePRqLpdyvD6VeL/arbqzrt6V3dl8djrWnBjfZj39706XS3ivox22PzT8bj6cNR9XNG61XO51nfpf+bxjq901h+OtWRfrHYZ+2eTnfaPuzPuuOkti31WznVumfzifThWNTuP3Wp82yux/Y917bni7onuq5nCz3p9+vD6R+3J2z7kfpwovonup+PdY2OdE57oy1pAUf63cZo+pR+qZwtJNKojJ6oT8eq/1zHfcJ+s13po6Tu0+Z4+tnSQPrF2kj6WPW29Qwdz2g/+r/Sr206vq7xma7T07lE+vFUp20/1bU5mUv81+2xtv+ns7H8/7x369qRwGYBzsjyBtwBf8Ah/1PAJqASVxlWmbt55fvdcPm9P0zFyv/zenfN/y3w+C+bfbWpzUQgtd5TZdOdgfrUZl+dlgOplY6K1EpXRWpD6zf7a62OV2pTS+0Vqfl4aWqmpTA1Gy1OLXdUppZUZlkXK0klW4pTE5HC1KSmyZaS1ATTtopUX0tZKjfnUurape9TGhxTOTcupW5f+iYVKsnV9vrUSLgkpcE0NRgqTA0GC1LDmvbX56d6ah+k+urzUn2N+am+oIqmA+HiVH9TYaovVJAaUD1KT11uqq3yTqqr+p5XAvdTXVrX01iQ6msqTg3q+N11Bam2qgepjtq8VHttfipaeT/VouVYdW4qFtBydV4qUpWbaqp8kAprGqrMS9WXPkjVltxPBazkpsryc1IF92+kCnNvpYpzc7R8z0pp3h2bVhXmpgLFuanq4gepqgKW71thmVJfmp+q1ZQS0Po6tcm0vjQ31ViRl2osy9W2+6lGHS9SlZ8KV+SmwmX3bRqrztc5FadiVXmpqPon6NFyYapD59VVr2sQLNE1KUslGjXVvKBN10vXM1yma1Sma1SYStQXp7prdU2oo9Kt68A16akt1DWvSI2GK1S3RG0Ue/Uby9S/e6nL3/1d6trVS6kbVy+ncq59l6oruJPSF7cK7eankvFAKhmrTg1wnxrz1JaehWh1aripxOok49WpuY461alKTUZ1DNUb4b7oXvfpPrE8pTZG1dfJlirbvy+Qp33qvXXRKtt3VO1NxQK2nTKg82P7oPrLdFTPEG3x/Azq3g9ruwApNab9ki0VqaXuejt+MlZp9cYipdaPKS3PRCtTc206D9Wb0rGoM6HnhjIT17LOYzjbJtORYGFqLFScGqjNTU2pzRmVCT2Xo3pOZ7WvoC81r+mS2pxT20zXuur0/2G+yspaV8Cmcy2lmur4mrLPvI4/o+NqINT6av3HdO3oh9bP6zqzfam9NrWo9TO6XlPqM/2Z17pZFc4/2aJ22thP1zyi/un6Turald27lrqq+3njmu7n5e9S9XrWptoade51qTGuYUj/5XhtShCkc+de6Lj6j670taheXWogWJxK6J4P6NxHdIwR2tf2bj0vA2Fds3h9ql/7sNxTX6LnK0/PYJWeST0reuamuppUT8uq460rTQ23BGx9f6jS1g1HAtqn2p73gaYqqz/SUpuaaAumRmJ1qcFobapH+w9ov27VT6hOl9rpZ79oXapDx+3TPh063rDqj2gdzzLHGlSdCZ1vh575/ib1V/PDarsvyLmo7bCew6ieEx2LfnDsUbVBH8di9Vbf+hTi2lSl+tXuaKRa17ZO10vnEde17GiyazbfEbTpjK4b13dG1597xH0b1fWbb6/TcxJQ0T1t4/1ap3dvY2qlO5haTzTpWQnoudKzp/uyrPXU08eInge1qfVTuvbsN682NhMhK7uDUU2DqUcD4c/T44m21N5wi97tal/HWKINlUXtx3RZz+becCR1NBZNbfc1ajwIpg5GW1Lb/SH1p1brmlKHo/HUhp7HTZXtvlDqsdoUMNszvTsYtv02ejQ/0KRtMavLsQUPtu5oNJo6sGPEUieTbXasY9XbHQzpOee8OYdGHTdm+3GMXfX52WyPtb87HE491n6sY/uOypH6YGWy3Vuv9g/U/rra2exvsnU7Ov7OAOfSktodiWt9OHU42ZXaHIhkr3MotT3YYstMH42oT+rDzrDa6QunNlR/pSeYWlO9dV0H6m3q2BTqsryuvj5bHEjtjbV9XrczrPOdaLd2vBK1dk9mdD6asv+O+kf77L+r6/tI9Za6dE3V980R7T/ZkTpKdlm/OP6O2t5WOzvatq79bZ6+av2y+rih4+5yX9TmMv3V8ob2XdHyNtdV/dmd0LnrOJujbalt1V3RtdkcjqsdXVtd34OpjtSOruGG6lB3V9dqW9vWBiP/ZW0w+n/PdAX/c7iq+A83r13ZhS+ynAFvwB1/c7D5XuWmSp5KjUpUZUBl6tK3v18ruH31uKn03k+d1Q//Y3dd3v/VXpP7qVOlqy7vU49KVyDvU6dKV13+J7bFq+5/ag+oDttUWOevj2WL1WGdSrTirpVw2Z1PkYr7n6LaFs1OIyoNpfc/3bn23adL33376cql7z5ds/LNp7ybVz6Fqwq1X+6nhsI7nxqK73wKld79FCy+q+WcT3UqQa1jWles+dI7n4Jl9zWvdSrUtzrapy4/51Mg/6amKlrXoHWhqjy1n2fHr9H6gI5BqcmWirybKjmfqvLvfCrLzflUev/6p4rsfLHmC+9e/5Svaf79m59y71y3cj/n2qe7Kkzv2/KXknsnW0/bmObd/bIf8/kqedntTFnOv5tj7QuUPhVqWqh1pZq3/uTe1FR9tOWbn2ry1P9inUsh56NrVJqraY4K6+/q3O7aPOvqWM7Oc85cgzr2pa5K8Z0rn0rvXvlUpXZZrtO+FOraVNclWJb/SdD26dtvfvf53l357htdpxzdp1zVoU83df3v2z3k3oXKVJhqHfeF+8c86wRp2W1f5plGdY++rsc862I1+Z8iapcSUt8pHCesY3vH89b561n22+UZsvX0Q+fENJw9Nm1HKnLVvp4P1Wc+mi0sU3j+mHIOtp+1cVd9UX3q0I7qW//Udox99XyyLq52NSjr/6H+qx7bOgOFtsx65uNVOr7Wx/Q/iam9qK5bXP1q175RjpHdj3WCWbWZbyVWofnscjttqvh9YZ5zsb7btdE11TVgf0pY++blXPl06du/s3t5SfcyX894LFCq7fl2nWI16ptKVMucG9e1K1jxKR4otm0RtcG1ZTmq5ZCWKQ1ca+3DMxlU4flg2qBnleerQs8Z9TpDNd5zq+fL6mu/umLVr/D2jVQV2zLPt63TPM8t74lgWZ63TW0G2aZl/g91pVqvfcM1pfrPF2qd9uEYqscydf19mepjwtpknmOGK1RHbfC8hzQf1fXg2NTj+MyHtI16kZpizXvnG9M81y7KMazvXB+Krl22xFWHa8b1taL7FtL1i2od19lbr3uu+9ZVV6p3bqnur3ef23WN26nDvKZ+/ajuCfM9ui+sj+pe9zaU6V1eqnd58aeehtJPA6GKT/1B1mk5+8y16zid2i5Y+9TLPeW5oG86tl+/V4V5puzH80i/BId2jF61Tfv9qtOlNnmeB8Kq38BxCrP7enWGdJwvbbCtzNYNRbzSGyy2/QTC2UIfKmxf+mttax11R6I1dhz2H4kGrK/+lP3snOhfdtnvowDUux7hGjsHri/n06O6/Vo3pDbsOnKtVXpVfyBSo3rFn7rYLxKwdWxjfY/aZxv7eqVK9XRc1WHKdgrbOBb70AZtsZ7jjcUbPrfVqz6yH9uZdjJlf22neO16+9JPCuu8ee+49MHb7rXPOq8d1WF/HaOdNpjXOiu0Qd9idVqvvtAOx6NftGfLur4qzPdGav+v7lDlfwxW5v9UcO/W8aVvv12DL7KcAW/AHfAHHAKP/M3A5obKA5UKlbBKt8rIN9/8blpws3TryqWNuze/f3T32veP7t+8svvflZx/Yvnm93+2rLb+vFzLFrZpmpNdZkr5/tvf7/7+9175NltYlyPyu6vi18u5ki1f7fvXys0r3/535df737R62fL1vMo11f+L5fsv5cqvyvd/ofx6/a/3+Wvl2vfqg8p/v17F74f16UtfP5/Hr87lnyy/2ufrc6T4673r6s9fs2P//ve/+7P7Rn3um13vbH2mf3Yfbb23nfWft6kuz4hf5+v5r8uf7fOrdX9tH9r+/Bz8av2fLav47XjPrd83np9sn7PH8I759X5f1c/Of2nnrxRtv3/zmve/0TLThzlflv113vKXOn+27s+Wv7T7uZ/ZeVu28/i6z+xDvSv2fPn3kynLdz/37as2/GOqn7Yuewx/vV+XZb/8pfXes/HVdpXPz8tX9eiDX/x1PK82/3V7WsfXojf/9bovx2G9HYO2ftWmbf+qT1/PU7704c+P/es2uJ9e3S/n9blO9vxsP0p2O9fS9vPX/3q7Fa9N73nJtu/XUZvMs957fry22I9lf5v/nPx6njaoV3D35pf9s9v9ZaZeuWnLbCu4m5Pd7tXzy6+XP6//1fw/d7+vy9d9Z5k++4W+/br+l/Jl29f1rT2t8++BVy+7Lbv+z/flnLPL1oZf56t2bPlLG7aNPmfX+9f763a/zH/Z788KfaPf978c39r7sz54+/rb/fXeeXnb/fa+nv9Ssv31j6Mp6+wY2eLX8aY3dx/cvvbowe2bj25dv7IhqFn65ptvpuGLLGfAG3AH/AGH/E3A5vcq36lcU7mrUqyCIQ8UxUH7VQCcUZWx/1/K77Llq3Xqw18sn+v+Bspf6t//ivLrvvy6n3+L8i9p/+u6/9x9/s3Ff46+eoY+l1/X/eeUr/f9t7T1l/b5et3Xbfvrv57/dZ2/tp+/7X+0/NfK/6DNv3gvv/nG2868Lf+q/LV1f63+/2j71+u/3vbPWf71tr9Ufl33n7PP1+Wv1f+6ra/L19u/ru+v+7re18v/opK9P/+qon3/Tcem/HOP/3W9f02f2ccvf2nb1/O/rvvr5b9W7y+t/3Xx6/x66s9/vf4vlV9v8/f9S+XX+/xT2/9SHb/8te3/1H7/ooJNDUADV8AXcAa8AXfAH3AIPAKX/JvB5u9VLqug33qoUqbCwSApDowODAMfrJcvykW5KBflolyUi3JR/qUFjoAn4Ar4As6AN+AO+AMOgUf+TWDDjwYE5Sb+gZZuq3AQCArxELovDHuwWqYTF+WiXJSLclEuykW5KP/SAkfAE3AFfAFnwBtwB/zhq6Hgkn/T72upDdbINA45IRZC54VBD9bK+JhflItyUS7KRbkoF+Wi/GsLPAFXwBdwBrwBd8AffxNpjf/7Gm4gJsRBHOi6ClbKFA5+US7KRbkoF+WiXJSL8q8tPlPAF3AGvAF3/E2hxv/5cIMY6FsVDHg4GAWSuigX5aJclItyUS7KRfm3Fp8t4Ax4w1c//U2hxv/5cOMXDnZRLspFuSgX5aJclIvyty5f88b/FKj5+scBLspFuSgX5aJclItyUf5nl4vfxe/id/G7+F38Ln4Xv4vfxe/id/G7+F38Ln4Xv4vfxe/id/G7+F38Ln4Xv4vfxe/id/G7+F38Ln4Xv4vfxe/i9zf9/e53/x8Brhlax/2+0AAAAABJRU5ErkJggg=="/>
          <p:cNvSpPr>
            <a:spLocks noChangeAspect="1" noChangeArrowheads="1"/>
          </p:cNvSpPr>
          <p:nvPr/>
        </p:nvSpPr>
        <p:spPr bwMode="auto">
          <a:xfrm>
            <a:off x="2981902" y="193371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png;base64,iVBORw0KGgoAAAANSUhEUgAAAjYAAAGqCAYAAAAY+g6QAAAAAXNSR0IArs4c6QAAAARnQU1BAACxjwv8YQUAAAAJcEhZcwAADsMAAA7DAcdvqGQAAP+lSURBVHhe7P0FlB1XmqaNzp2+Mz23V81U14ynpgvdLrtsy+JUKsVoMaaSmZmZmRlOMjMrU8zMFhyhZVtmpnIZjllw3v/9dpyTSrvcPX/39Mxf997MtZ717b0DThzIiCe+vSPi303+Tf5N/k3+Tf5N/k3+Tf5N/k3+Tf5N/k3+Tf5N/k3+Tf5N/k3+Tf5N/k3+Tf5N/k3+Tf5N/k3+Tf5N/k3+Tf5N/k3+Tf5N/k3+Tf5N/k3+Tf5N/k3+Tf79U3//r0kmmWSSSSaZZJL/A/xv/ZMX+PcT+JtJJplkkkkmmWSS/w1M9I3/LYJjlhp5sf9A/iP5WxP/aZJJJplkkkkmmeTfALNbiGeIb5gl599UbsxS8/8m8mL/H/Iz8p/Jz038/SSTTDLJJJNMMsn/AmanEL8QzxDfEO8Q//g3k5uJUiMmJS8kL/4I+R/k1+Q35LeTTDLJJJNMMskk/wuIT4hXiF+IZ4hviHeIf/ybyY2sRNJAYkyy8v9KfkUeJU+Qp8kU8gyZOskkk0wyySSTTPKvQDxCfEK8QvxCPEN8Q7xD/EM8xNwt9a/+m5itkXSQmJO8yB+IbIQFsSILyEKyaJJJJplkkkkmmeRfgXiE+IR4hfiFeIb4hniH+Id4yP9y1sYsNjKAR2xJ0kJiUPJi8sLLyCqy/m/+5m82kI2TTPL/6/zHfyE/tY5J/s/yU9+LmZ+af5L/P+bf/c3Gf6f4d/9fDt8D38+/BHn/5vhvx3/c+Df/8f824hHruf3iFeIX4hniG+Id4h/iIeIj/8tiY+6G+i9E+rwkPSQmJS8qQrPtP/2n/+D09//57zwe+a8/933kkf/q+8tHfuH3L+GRX/z8J9v/NfzqlyYmlv9ZHvkLfvurH8aH/NSyP277n/Nwe+V9E3n/v/gZP4efqaihTfuVmV/+3O+3XNbM7yfyK43H/sU88hNt/xr+rdbzz2N+n/9yZPs0pGzG3PZPMT7vhM/avC1PP/Yrv1lPP+ZnMfWx8Whm1tO/95v+5G/9nn78V35P/v6X5BG/x3/7Qx4zI69ljv9TTO9nwnc+Xp6wjeNMnOefa/tX8NiP4Tr/bfnL925Gvf6EukyXz/npx+Qz/63f1Md/r5j+pBYFmfbk73/l9zjne/y3v/zhZz7+fWjT1Pcz/rr/ND/+LT2sc/2Cep1f+T3G133s97+dgLntJ5D5zfy4nfHxH/BbFR/OJ3Vt/b/na8t2/Jjfyn6NSFnWaZ7/4fq1dYy3mzFv00/w+/+7/GhbhN/+FKZt/Jcjy2rLT9xv//KRR7hv1Y4zv/j5z/1+/vOf+f38Zz/z+5nwd3/n93fC35riBH72dz+bUH4Yx5dR0x/O8z/jbwW+zt/+7d9qmNr/A8s/Rpvvn0Ety9f+2c8VPzPD9/ezn//iJ/jL9p//GH5Gwi9+8YjfLx75pd8v+Fk+8stf+T3yq1/5/fK3v/X71e9/7/fbxx7z+/3jj/s99uSTfo8/PdXvyanT/Z6eLszymzrLQsNi7g94epZgMc6TP8ETM2b5PjF1hu9v/vFxj//yi0ecKDjbxC9MniG+Id4h/iEeYu6O+jcRGxmlLAN6pO9LLGo1sabUuP3qf/zXsOlTHstaYDm9fMn8mdVL5s3ULZk36wcsncDEtkWW03WW058er8uyi9TyP+bH07T5ly94GM2sXGRBtLhqyQ9ZbY5LLXVrheVW46xfOY9INCP1h6j5TMvJ8quXWnF9llwfy4K0meoa8lqm8lLzNpjq3Da1LbKdC2aS6WQq38sU3RIrYvm0bpHFk+MssXhCsZTl5Zy2kvOsnjdVt5bLbFw0XbdpycxxtiydqbMmNstn6WyWkuUzdbYrZxELFe0VFjrHVZbEQmdPJDqumqWxmmXi/AMsTfyozOXG55lYJuPrU/y4PhHz65vR2u0Fbqtq4/bKNj/E8kf1h9gu/3GbzPvTOK6yIhJNbarMttXzFPam6Lham8+en6kL35vHeiud16Z5On+bRbpIt9W69CBbXXaEvS4zjDHMXpcWuEUXy/Ywx6W6QNtFOn/rRTrvLQu4jIbHxgU6t/ULdC5r5+mcBdP6/4LxbX34XrT3p0Vbbo8W/xXwt6GQdZjLP0Ler1bmb2hi+0Q4jz1/Y/YrTbDsKN/bOKY653Pme3jIT9VNy8j6BL6uIL8tt7VWOu9Ni/h5LufnuloX77VFlxJor0vytdXFe1vrIl026sKc1+uC7Ffze1mpPl9nfncSVZmfs3zebusX8fNfonDbuEjV3aQskbisNc3LZWV5+W4kqt/BKsGKv5N5OlsTUv4Baxfp7Ncv1TluXK5z3rJa52K9VucsbBFW6xyJ/cZVZKXOcZOwSuEsWK/W4DxuXEaW9bBZq/OyXa+i4MZpzly3/folKjpzHTarF+msVy7QbeF+SqLN6iXcjqU627VLWOY2c14vm9WE6zKtRyuvV3gQtW1qW7SobZ9EraxYv1JnK7BsQ6zXLx9ny9ofsXqpxqpF42wSVi7SbVy+QLF+OfetSx+ycYmVbqOUGaW+dokJ8zxqmUXcHy/i/ngR97kLuJ+fx/2mJY8JFroFFjN1s6Y8qZvyxGO6Jx/7ne4Pv/uN7tFf//oH/E74Ddt/96iJx7T4qJR/R36j+53ER4VHdb8TzPM+KvNq/E6hTfvNbx7V/fo3v9P9+te/0f2D8A+/1v3yH/5hAg/rj/zyH3T/7ZFHVFniL37x33SPPPJL3S9/+Uu1nCz/y18y/oOsi+uU9fI1hN/w9YXfyXY89iTLT+sefUJ4UveHJ5/WPfHkVDJd98TTZOp03dNTZ+qmTp2lmzrdQjd9pqVu5ixL3SzLebpZVgt0lguW6KwWLdXNW7pSt3LtRt3qTda6tdY2uo22jjoX/yBdSEKSLiItUxefU6BLKirVpRWX61KE0kpd0gQSiit1sUWVusi8Ul1ETqkuLKdYF5JdpJFZpAtKL1CEpEu9WBckbSSQZTP+GcXV3ok55Zu9g7OmWS0K+89//9/c/uZv/sba5BniG+Id4h/iIf9mYiOjkaV/S0Yry8Ae6QNbR+x+/rO/85vxzOO5G1bNH3Hetuasm+3aKy42a/QuNuv07nYbNGzX6z1N0V3aBZbdGF22rtZvfnaBip72nMee7XbrFO72Gi62a/6iTfB23KCW8WTZx2kD6+sVUvZz3qD3d9msD3TbzLiRkbhv1geRYM+t+nAfG0WIqRzpZ2eCZX9bLbIe7W/PKMg0c7TTR/jajq9jIrK+YI8t2uuYorxuoIcWg2Q6CXQ3s0VrV/Nt1PtxW3257bL9fnwfPk58b/Zr9J62q/XuW1fo3bYs17tsXKpwJ24bF+s9Ni/V+2xdrve1Xq73t1mhD7J/Vh/itFofTiJd1umj3dbpefBlXK2PIXHu6/RxHuv0CZ7r9Yme68h6fZL3en2y9zp9sg/xXadP89ugzyBZfhv12X6bicQN+lz/zfp81nNJfuBGDX/CaeN11cY6ySU5JNtEDuf7KWQ+IT+QMXA9y+vZLkj7Rq6Dry+obflpsny16T+MwhYTW/+CHP+HyDwSc/2t9dmBNvockh1oy22yURQG2+hLSGHwVn1hkLzmasYN+vJIadugL4vYom/N8NR3ZHnrW1Ld9F3ZPvqBoiB9V46PvpH12jgnfVWMo748xklfFumkLwm31xeG2OoLuM78QNkG83aaMb+3LXwvGhmCz2YTG/Tp3hPZ+APSPDf8k6STjAmk8zegylyPua61MfK3YkbqGuv0WawLUhay+dsRsnzW6HN91/M3QSTy95TvJ6zXF8j3zHmELM/V+gz3Z/UZHs/qs1nO5e+vkPOU8bOt42fUleWnHymJVOysjNPv1SUqRsqj9b25wfrmZB99dbSzvizcTl/Az08+D/m8CoNt+dk66suiXfhZu+grY92Iu76M5bIYN7YLrDOWkpJIF31RuLOiMMxRXxAi34v23eQHad99fpCU7Vi25+/TVp8RaKdPM8V07i/SuL9I95eynT4r2FmfHeGhz4701GeRjEgffVaMnz471l+fGxeoz08I1BeQwsQgfUlisL40OURfRkqSgvVFSYH6kmRpZzRREOurzwpx16cHOutzwj30OWHufD17faKPNf9fbfRp/k76/AhvfTnXVcb1lsT568u47uq0cH1dRqS+NiOE5SB9ZXKgvozrL0sK0pfKa3GeQm5PQSy3KSZQn0uySUakP/HTp0f4KNLMhAveiuRwT30Ctyku2F0fG+Sij+G2xQS66GP9WfZj2ddZH+3tqI/05D7Tk/vTcWz0ER7cV7prhJkId+f+1IP7VXd7fYy3kz7Gx1kfScI9nfTBbAt2d9T7Otnonbeu029dt0K/efUy/aql8/QL587Sz535jH7W1Cf1M6b8UT/tqScYWX7mSbZN0c+eNlVvMWOG3mLaNP3sqYT12TNn6mfPmsU4Sz9jxkz9TBVn6WdxvlmzpulnzJzKyHYya5YFowXbLPUzZ8zlfJb6qc/M1j/zzDT9lGemkGf0z3C9U6ZM1f/xySn6P5AnnnqG8Rn9Y3+covjDU9L+JMtPqvi7x/6g/8Mf/qhfuGipftHipfrFixfrly3j+1n1rH716tX61atWc50z9FOnztRP5XZN4bY/w21+its3ZSZfm9szdZalfobFIv2seSv0sxcs11stfVa/+Nl1+uWrt+hXrbfRr99qr99s76y3d/fWe/uF6IMi4vRxadn6jIISfX65Tl/Z3KGv7uzVNw6M6Lv37NcPHT6u337ipH7fcxf1hy7r9Yeu39IfuvWifu+12/pdV1/Ub790Wz9y8bZ+6Lnb+gHS/9zz5JaKfax3n7ul7zxzU995lpF0sd7BetvJa/qO41f1bcf15Koqd5y4pm8jrSev61sYBZav1B64cDajdXCEcpP7q98/5kexsTN5hviGeIf4h3iI+Mi/udjIqGUZ4LPh3//7f+/w3/7+vwTPn/NMlYP1s+cC3K0/CPSwNgjBXjaGIA9bQ7CnnSHEy94QZiKUdYWHFkM4j9OmFYYAl62GcG8HzstlvG0MId6MXIfEUF/OZ4oTifRzMET4OnC9NizbGaL8HTT87A2xgY6GuCAnFROCnQxJoRqJIU6GtEh3RWqkmyIj2tOQFeutyIzxMmTGeqlyToLfD8iO89Wmmxiffxytnh7lSTzGX0e9VoSrITnMmbgYEkMJY1KYO6OrKidwuxI5PY7TokOcDTEkNtiZ7Zwe6maIC+Y8wVJ25XtyMkT7ORInA3cWhjD3rYZQ182GIKf1hgDHtYxrDSFO6wxhzhsM4a4bDJHuGwzRHhsNcd6bDYl+1oYkkuy3jWw1pJL0wG2G9ICthszArYasIBJsbcgNszEUhNsYChnLIuwN5RF2hspIwd5Qxbou0sGgi2aMsTPUMNbG2BvqYhlj7ViWNlvW7Qx1cWwzIdN/ivofYPtD4hwUdbESnQz1iU5cF2OCE9scf0BtjGkeE1o7Y5wzt4vEuWgxVqIL2824jpcbEly4blc1vT7BzdCQ6GFoTPIwNCV7GJqT3Q1tyW6G9lQPQ0eah6Er05PRnXVXQ1uKE8suho50V263jaEl2cnQm+1pGCA9me5sd1HzqfkzvAxtaZ6G5hRtvfJ68trmaKYmxpnItrrys3ZWVEU5GSoinfg9OBqq+F1U83uo5HdTHmZrqAi3Z9mB7TJNQ+o/bnsIl+d3KVSF2ykquZ4fU8XfQDVRMZx1Uh1qY9BxmtR1fH1dhK2hJlJgmbE2ir+ByG2GukgbRmsus5Hr0qiJ3GpoSXDkZ+NnGC0MMeyrijacbs806AcKDdcGiwz6/gLDpa4cw/n2LMOJplTDnvJIzutraOZvoCHKRvtdRNux7GBojHE0NPGzakvld5Hua+jKCjB054QYunKCDV15oYbu/HBDZ24oyyGGDrZJuT0r2NCeHWJoywjUyllBhub0ABVbMvxYJmkk1dfQlOTJ78Xd9DtgOc6LvyMPgy7O01AZ62GoYtTFehqqY9jGWJXgTfwM1cmBBl16qKEuJ9JQnxdjaCxINLQUJRnaSpIM7aXJho6yZEN7IdvyYw0tnN6SE61iA+evTg00lCX6Gor4WhUp/gYdqU0NMTRkRDJynWlhht7SVMOwLscwVJVp6CtPNwxUZhoGq7IN/VVZht6KDEN3WZqhsyTF0FGSrF6zuYivJZGv2cRtqc9PNNTmxpEEQ21OgkGXGWOoyogyVKVHGapJRWqEojwlzFCaFGKgfBmKEoIMBbEBhoK4QEN+NPeJkb6K7EjuO8O5Dw3nPjGMMcTLkB3mbchmzArxMGSGkXAS4WnI4HxprKdxvjTOT4EyZEb6G7KjgwzZsSHct3kZglztDX5ONgZn6w0Gm3XPGlYttjIssbQwzJs1w2BlMcNgOXOawXIWmTlVixbT2D7TMJ/zLJhraZhvZWmwsrQ0zGN5wTwrxXyruYYFVlaqTZgvbfNZZ7SymmewmjfPMNdyrsFyjiWZa7CwmGuYYzHPMHu2FcvzyQKWFxhmzZxvmDVrvmHmbEvD9NkWhmkzZxMLwwzWZ83hfJYLDHMsFxtmWy5hXGawnEfmLzbMmbeAcRHrCwxPPj3FMIevY29vb7CxtjbY2mwz2BEb680GO1trw8aNGwwWnD6b2zPb0sowh9tuwW2ds2ixwWLxEsPsRcsM81dsNMxfZW3Y4ORnCEzMMMTkFBhSiyoN5U3dhqa+UUPvrgOGfacvGo7pbxhO33zBcPnVNw033n3fcOuDTwx3Pv/S8OrX3xhe+UbjZfICuf0V+fIbw40vvjZc+fQrw6n3PjOcet9gOPXh14bj735pOP7eV4Yj735tOPLO14Zj5DjLx977xnCU8fDbXxkOvqVx4M0vGQnj/tc+N+x95VPD3pc/Nex79XPDvlc+06KJ3Zy259XPVBy6+e4HNfvPn/OMy6x6dMrU4H//H/6Dg3iGyTfEO/63iY1cYy4DeWT0soiN43//b38funDujFoXmzVXAj2tv6CAPAjztTMK4X4OxnBfR0bia2+MUHX7v8DddrXRz2WTMdLfUVuObQ/XweX8HRSRAY4Kcz2a8wsUGUZ7Y3yws5EyY6TMGCkzxsQQZ2NymKsxNcKNuBrTIt0UmTGexqxYL2N2nPd4zE3wNeYn+SvyEv0UBckBxsKUQNUmUermefKT/Iz5yZwvyVcj0UfFXIkkN8HbmDOOjzEn3sf0ej7GzDgfY0aMN/ElPsZ0llOiPBXJER7E3ZgS6WFMkhjhxboXy4yRMp8vp/my7sO6vzEl3I/T2R7ubUwK8+Rn4MbPwMUYI5+Xj60x1GOLMdhtkzHEbaMx1HWTMYzlcLfNxkiPrcZor63GWK8txjjvrcY4ny3GRL+txiTfzcZk/83GtMCtxsygbcac4G3G/FBbYyEpCrMzFjOWMpZH2BvLIqyN5VHbjFXRtsbqGDujLsbWSJEx1sTasmxjrI2zU3WhPt7B2JjgqBFvb2zgtKYEB414O2NLgr2xOYFt8baqLjSzTaY3JzoaW5Kcja3JrsaWFFdjE8styS7GthQ3rS3JRUWt7qbqLUmuqk1NV5HTOL0txd3YnurJ6Mk2D7Z5GHlQVPU2lluT3dU80t6e5mXsSPM2dqR7G7szfIi3sTfTx9ib5W3sz/YxDpB+liUO5vgSiT7GkXx/43Cen7Ev08vYleJi7E53NXZlEMaOVFdjI98PRY04GhviXfiZ8D0lunM7PYzNSe6su6nYlOimpjXEu3FeFwWFi5+ts1EX7WSsjXE01kTx8452UOU6tteS+jhXFScuUyNwGUGm1cSwLMtEORproxyMNZH2RgqKiuaytCtYr41kfQJ1fN06U3u9mo/LRtky8jcQaWNsiuP3Fu9o7OD3NZjna9xXHWU83ZFpvNifb7y+vcx4c6zc+PzOSuPN7aXG57pzjEfr4o07i4OMI9m+xr50D2NnkpOxPmKbooXrauG62vi9tvN7b+c6u/mddad6GPv4nfSky3fja+zJCjD25AYb+/IjjL0F4caegggSaezJD1f1vkLW80g+2ySayr0munJDjJ05QcaO7EBje4a/sT3dz9ia6mNsTvYyNqd483dHEiX6Gpv4v9+Q7GusZ7me/+8NpDHF39iYFmhsTA8xtuREGdsL440dRQnGrvJkY3dFqrGbsa0gxlibEWKsTQs2NmVHGBuzwo31qcHGmqQA4m9s4LSuojhjX3mSsbeUlCUbByrTjGP1ecYdjQXGsYZ84yjLwzU5xsHqbGN/VbZxoDrH2FeZbeytyDL2VGTy9dJNZBjbSlKNzaWpxkbSUJxsrC9KMjYUkoJkY11egrE2N95YnRljrEyPMlamRRirUsONFUnBxtL4QBJgLI3zNxbH+hqLuJ8qiPY25nEflRflZczj/iY/lDHU05jL/U6OEOrBshfhtAg/Y1F0AJfjfjOW+9C4QGNOTICRImNMj+A+LMyX+ybu+63XGh02rDBuW7PMuHHlIuPyRXON82ZPM86e9rTRYsYUo9Xs6cZ5c2YbF1hZGhfOszIumjefcb5xyYL5xqULrIyL50u7pXHJ/Hla28JFxkULFxoXzl9oXLxwsXHJoqXGxYuWsG2xceGCRcYF8xcZ589bYLSymm+cO3eecY6llXG2xVyjxRwro4XFPOOsGfONFrMXGWfPWmiczWgxZ5FxztzFRkurxca58yQuNM7j+hYsXmlctHSNcdmK9cZlzz5k+ar1xhVrNhifXbvBuHIt66vXG5c+u9a4ZOVa47JVZMVq49RpM43zuA021tuMNlutyRajnfVWssXo6GBjXLt2lXH+ooXGRcuWGZeuXMHlVhqXrVltXLFpo3EF57f3CzJucQs1hmWUGY/feNF49YNPjDf/9JnxtS+/Nr717V3jm9/cM77z3QPju/cfGN958MD4uonXWH/53gPjnbsPjC98/8B4i/Pc+Pa+8Rrnv2rm63vGS198b7zw2XfGc5/dNZ757J7x9Kf3jac+uW88+THjnx4YTzGe/vC+8czHD8Y58f494/H37hlPvi/lB8aTH9xXbUfe+dZI2TEeevtr8o3x0DvfGA+qssYBThP2v/nlgx0v/fmLpqNXr/imFNQ+/szMUIqNo3iGyTfEO8Q//s+JzSKrGXXSXRTkuc0QyoMphQQh3jaglIAyQxwR5men1f0dfhAFD/s18HHeAErLeJtMl7pEczkq0AkxwS6K6CBnxASwrnAEZQYUGxNOoNSAUoOUcDdQbEChQXqUOyg1CkoGKDOgcKhIkQGFRUGBQVFq0DiUmvFYkBKAwtQA5CfLfL5s8+M0f0Vxmiznr9rMyDz5icS07tyEAOQlBSI3MQA5LOcmBiKbZLGemeCPzDhfUHqID7fXG+nRPkiL8kFqjC/SYvyQGu2P9NgAlgOQEh3AeiDSYjVSY/wJ22Il+nG6L1K4bFK4J+KC3fgZuSDKh5+xpx3CPG0Q7LoZIS6bEOyyEaFumxDuvgmR7hsR5bkJ0V6bEee7FUl+1kgmqf42yAy0RVagDbICbJATLGxBTuhm5IVtRWHoVpSEb0N5lB2xVVREE8bqGHvUxTuhJtYBtaQ+gcQ7oCHeHhQXNJKmBJYTtXpTgqOiOdEJFBpFa7ILWlNcQbFBs6ncRlS7QupuaE91U1FDa+tIc1fItM50D+LJuuBhwlz/YVtnuje6MnyIN3qzfBR9pD/HGxQYDOf6YCTXF9vz/LA9358EYCRPi1pdCOR8vujL9uRyXujN9kYP6eZ62vkaLcnufP+u/CycUR/nDAqKitKmi7I3ld0YZR5X1MW58DN0ZuT8XKYuzskUBVeW3TjdBRQaVZY2So1GNL8DQrFhdNReK9YJdVKO4ndDKDXjZWlXcDvMUGTGY300v0Ouo5b1Rr5+R5oXPzMvDOTy/ReG4FRrJm6NVeP6SBmuDBbibGcWjjUlY09lFAbyfEGRRVP0NrTE2aIphjHWBq38fXTyu+zi99aVwu+KSOzg59SZyu9HyqSbn10vX0tiVxo/z3Qffqb+6MkNQV9hJHoLo9BbFIO+klj0F8disDQWfUXRGCiOU/QXsV4Qg978KHTnRqIzO5yEoT07CG1ZAWjL8ENbuh9a03zRkir4EX+0pgewLRAtJpq5L2hK8Udjkh/q+X9em+gDHfcluqQAVCcFoYL/1yVxnihL8IKO+4cGvkZzbgSa+HpteXxtbktfSSLGajKxozabMRu76vOwo05jrD4fI4wDbO+vzkRfTRb6We6tzkZPpUZ3VQ66K3PQWZ6FttJ0tJakkVQ0l6SgoTARtQWJqM6NR3VOHHSkMjMaFWkRqEgNQ2lSMIq5HyqK4z4s1g8l3M8URXujMMoL+REeyI/0QB73nxIL2V4g7aQg0gfFUdwHRnLfSQrjuI+MD0JeTCByZB8V6oUEP2eEu22Dr8NmuG5dDYf1K2D97BI8O38WFs6agnkznsL8mVOwcPYzmMdoRebPnY6F82ZjodVsLJo3R8PKktEKi+fNx7KFi7BkwUIsXbiAcZ5i+eLFWLFkCZYtXoIli5ZgEacvnL9YMc9qIazmLoCl5XzMmTMPcxkt586HBctzpN1qEWbPkbq0L4KV1VLMW7AC8xY9iwWLV2Hx8rVYvnoTVq7ZhDUbtmDNxs1Yt2kr1m62xbot9li71R5rGNdZO2DDNies2+qg2GjjRFxYdsJaTl+9yQ5rNtlixeoNeHrKdKxYsQoO9g5wsLODg60NHBXbWN8Ga+st2LB1MzbZWmOLvQ22OdvD1tUVazlvWnkV+g6exLaAZDTuOoqvALx+H7hzD3j5LvDSd+QbI14gz391D9e//B5XvrwHPctXv7qPq1+b+OYBrn0DRiP0Xz9gG+O3wGVy6WvggsGIs5+Tz4w49xlw9s/AmU9YZjzLePZPD1RZ1f8EnPrwAU4qjDj5AeNHD3Dig/s4+t73OPjuNzj83nc49O63WiTm+sF3vlFQbIy77nxqaDl+Xe+XWlj3VyM2Mv5Fuo4oJZJlAQVnXFIEkR1hYlmERaKnw1p4Oa4bF5kfC45IjHmayI2ZaH/HcbmJC9IQsUkMcUFSqIYmN64/EJusWC8lNGZEbMziIYjAFKfxH56Y5Wa8LvJCCrmTK+FOrTQ1EKXcwU1E2ksoQMXc4RUm8Z+eOz2RJSGfUlOQHKRiXjLhzi+XZLMu5HKHKOQk+iM73owfsrjjyaS4pHHnk85yRnwAMhKCkc6dSRp3KhMxt6Vw/hQlQIzcCYkEpUQFICnCD4nhPkgMpfAEufFz5A7I2xYhbhQdEuS6CQEUzUDXDSxvpPisRwTFJ9bbGvG+Noj3sUGCj5Q3IMF3I1ICtiCNZAZtRW7INkVe6Dbkh2kUhdmgJMIOpZG2KONBsCrGgdijOlYTnoZEHpTjeZBN4EGW1Cc4o4E0JbqgKcmVSHRWQiOI3LSkiMyI8JhIcUZbqgvlRXD9AR1pIjcanenuFBUeLEl3pqdCytIu07syZLo2j0zryaKMZHqhP5sHbMrMEKVmhEKzPc8HY/k+2FHohx1F/g8pDmAMwGiBPxHh8aPs+GKY8w/l+1JuKEeknzLURwnqyw1kORC9OQHopES18eDdygO3CE9VBAUx1FoJTg0loiZaiyIkSmT4+dTyc6ql2NSwXkuJ0VFaJIrISFmopsyYyyI8gllsFLLOSE1qfowughLD1xV5MUuNWWwauWwjxag+1pHy6cbPyxeD+cFooGyVBW1UAtLG76+FglofY4PK0I1c51ZKkB2lxgHt/E47+X128vvr5vcksYcC2p3Kzz6FIkM6UjzRnuyhkLKZLn5OMl+XCCjFpouv3ZMdQFEJo7REUWYoNRSaXhGbkjj0Spmi01MYja78SHRRLrpJTx7LOZrUSOzIDaXcBKMzJ4jTQ9CRFYiOzCC0ZwRSdig9GcEKEZq6BG9KO7+naDfiTol34+/bDUURLiiMcEUFhaEpl/JUkYqB6jT0V6ahryoVYw252NVcgN0txRSXXGyvy8GwLhNDuizGHAxV52CwKhuDLPdVZ6G3KpPykomuinR0VWUoOsozlMS0UGKai9LQWECJEfKToMuKQXVWNKqzoykxEShPC0NJIvddCdyvcZsKuQ8pFIGJ9aGYeFJiPBjdKS4UFpGXSBEXwhOrAp5gFcXx5I0Uc59THM99Fk+acqN8kRXhi6RAd4S528DDehVs1y7G1tULsXGFFZ5dNAuL5zwNq+l/gMUzf8DcaX/EgpnPYIHFNCyynI7FljMpKhaKRXNnY7GVBZbMtySzKDIybRaWLrAkc1X7soXzsGLRQqxYuBBL5s3D4vmUGpYXUmIWzF9AYbHC/HkLKDIm5lFqiAiNlUwnVvMXYv5Cti9eigVLlpOVFJfVWLZqHVau3YRVGzZTQDZjzWZrCokdNtg4YqOtCwXFjdFdxU22bthq5wlrZx9sc/GFrVsA7DxDYO8VBgfvSDj6RDNGw9E7Dk4+ifAITIGDVwhWbrSjnPggNikDS1eswbp1m+Hg4AxHyo29nS2c7G2V1Gyz2QIPbw84eLhim6uTwtbdBTZubljP+YvbutC27zg2+qai7fBZvEex0Ru+xWXDXXIflxgvfXEPVwwPflC/xPKVLx/gyldmjJQZLvulEVe+uM/I+Vm/SJ6jLZ37gsIiQiNi8ylwmiJz9pMHuPBn1hnPfCrSo81zmm3HP7qPYx/eV/HEx8IDVZ4oND9G2s1yI2Kz+69RbCRjI2JDUVEZm4niYpYUMz+eLtkaN9tVPxAbiTKvlEVizO0iOeb6T4lNHKcnmoTGTBrPODIoNpkUm2yKTQ7FJo9CM5FCERqiyYcmN4UTsjVKbNJZptSYY1l6CEUmWFEi83BeieZykWR+knkmpKImNhqS+QlGQVoI8lN4lkPREcFRiOz8AJEgmRaMrMQgZHLnpMEy6yI46ZSYjPhgoglNalyASXKCkRorgvOQZMpNcnSAQiQnOZLSE+lH2eFOKsIbcSHuiA125WftxO/GHsHeNgjysEaAy0b4Oq+n8Gyk8GxSwhPqvgHhHpsQ5bkZMZ6bKDzWSPTZSrYgyXcrUvy3IT3QBhmB1sgk2SE2yAmxQ16YLYXHlgcAW5TyIFnBA2MFD66VFB5BxwOjHKzrEngQ5oG7ngfwBpGcBFc0sq0pUbI2IjpOihaBYtNKqWlLc1VRaE930/iR2HRnkix3Hgg9FFIWutjelSV1ra0vR7IPXhhkHM7zwkiBD0bzvTHGuKPIF7tK/LC71B97ygJIoEZpINuCsIvsLAnAWBHFhgKkKPRXcjPA8gCFZ4By05/rP05vDmXHjKmtJ8uP78lLiU5Topt6/3X8vHSUjSqiY1k+Kx0FwywwIjZSNmdqJgqOOWNTGyPRURMmSo2IjTlDM1FsaqPYxu+kNsruB2JTx3p9NOucJmLTJN+LCWkzt8s8jbEOaOH3KJLTSkntoMx08PvTpEajI8mJIsNIaW1nbGNbK7/ntiRNatr4/tspM2Y6Uik+lKCudBFTHyU23dmBFJVQ9BZQWAqj0C0SQ3oKY9ApAkOh6S5gO+mj5AwWxWKADEoWp0ig+OSHU3pC0ZLuj6YUHzSn+RI/1CdpElMW6YLyaH6+8Z6o40lLA09emtKDKEQR6CtJwIguAzsa8rGjqRCjjRpjQn0BRhsKVPZlULIvlJg+Cky/LpvikqViT0UWuiqzKDHZ6GRZEIFpL09HW1kqJSYZzcXJaCpKQn1uPOqy41BDidFlRqMqPRIVqREoSw6lxHAflCgZFO7PYrw1YZFMCyWmIEpExsuETCMUHJGcYu43inmylM8TosxwLyTzpCfBnyeQXrYIdt6MAIdN8N62Do7rlmDDEkustKKgzH4KC2dJ5uVJSswfYcU4j/UFFlOweO40LKOoLLaaTRmZg2ULrJSkLKLMLKTILJpnSUGhuLB9saDEZo4mM5SaBZzHas4sWFnMxnzLOSzPwbw5cxmJFUVmgSYrVvMWwpIyM3/hEixYvAwLl6wglJZlq7Bs5WosX70GK9esxRqKy/ot27De2o7YE4qLjTM22blii707Nju6Y4uLB6zdKC1ugbD1DIWtVyQFJQ7OPglw9UuGm38yXH2T4eKXAdeAHLgH58E3qgSRabVIKmhFVnUvqjp3o2PnCYweu4iz11/GwN7jlJMgJGWV4NW334e1nQvWrd8CR0c34gR7e3s4iNg42MLGdhu8Avw4vyusXZxhw2jr7k6x8cAWD2/UDu9E5dBebA3JxY4rL+ItEZtvvsclislzXxhxgZJy4YsHuEgxuWAgbLvE+iWDEZe/xDhXOO0qBeaK1DmPipSaS2x7jtPOfS6ZGi1bMy42fzLi/CeSsXmA0xSb05+znZxi+dhHdyky93CC852k1JzkvCI3R9//Hkfe/U4h2RtzWTj8DoWHHHr7Gxx882vjnpc/N7T+NYnNwgldUcFe24ySrTHLi8iJWWDMdXPZXA9w3wKXbSuVuJjbZBmzzEicKDkSVdnPQUlNbKDzuNgkSLZmvAvKXaHEhmdQmZSbrGgPhciNWXDy4yWroomNSE3ej8SmkPKhMjembI2ITbHKzmhSMxGz2PwYER0lOyxrshTMGKzERQQmn7EgJQR5fK1czpPDeq6Uk7V5JOakhLI9RAlONkUnl2RTcnIoNDmJIayHcVoopcdEfCjlJgRpscFKcsxykxoTRFiPYl2yODEBSIqSrqsAJIrkkETWE6P9kUTiI30RE+6JaEpPFHd24dzZBXrYIMB1M4LcNiPQZRMCnTYghPITxnqk+2ZEeWxBjJc14ry3IcF3GxL9rBm3UniskRKwDakB1pQeCk/wNuSE2ijZKYiwQ0mEPQ8eDijnAbWKB99qHrBrlOg4oY4HcMkGKLnh2X4TD4ZNSY7jYmOWm4mSI2LTIVkaEZoMychIZoFSI2KT6YreLDf0ZVNiSG8ORSdHi72M/ZSZQSJSs51Co7Izhb7YWexLifHHvjJf7C/3w4EKfxyoDFTsqwjA3vJA7K0g5RQcys6OYn+McdlRMqLwx3CRPwYLKDoFgRQckRiz5EgUufE11QM08jQkw9OT7Y8u0pLujcYkdzTyoF+f6M7PRxOayigHFav4GZpl5y/ERkUtY1Mfy8+V1PPzrmN9vAuKaG2aqDyUGkKpqot5KDb10iUWx/XwOxK50SK/k0TC2CpiQzltp9y0M7YlODEKDwWnQwmNE+XHkXLDZShBLZLxIVrXorsJyioFqENl5ERcPfgd+6AzOwBdecGUjBB0UlB6imPQX5qAwbJEDJUnYbhCSFYZnJ78KC1DkxWqsi8iLaXhjiiPlN+dC8oi+BtkWRfnhoZkb7RmBqGHQiTL9lGEBrm+nbWZ2Necj30t+djdmIOd9dnYXpeFAekyqspAb7UmL32Ulb4KTVy6yzLQzdhelo6OigwKi4hLFlpKM9BYnKZRkob6ohTUFSajLi8BupxY6LJjUJUZhcr0CJSnhqM8KQRl/J8v5QmOUBLP/REpieW+K5r7NOkuosQUUWpKYnxQFuOL8jh/lJJiiktRtB/yonyRI//nAc78n7WBn+06uG5aCZtVC7Fu8Wysnj8Dz1pNw9I5UzBv+hOYO/VxWE19Eguk+2jWM1g8h2JDFpElVrOwdN5sLFXRgpFYzsZyistSkRZKzLKFIi9zTV1MjFZzKCyzMW/ubMy1nAlLi1mYa2EBy9mzMWf2LFhQaOZQYgTpPppDeZm7YBGsKDBWCxdj/tLlWLR8FZY+u1bLuqzfhHVbbLRsyzYHyooLbJw8YOvsqUUXH9i6Uhpc/WHvEQIHzzAKSxScfWMpLXFwobQ4B2aRbDgFZMEtpACeYcUUlzKEJOkQn9eC7IoelDePonXkGIaPXMbBS3dw5va7uPHep3jt82/w9rf38aER+BOFgw4AHvdhuPsAHUP70NQ9ilfe/ghLV66HLaXG1c0brq7ucHNzw6aNG7Bxw3pY29rA3c8X9t6esPZ0g52XJxy9vGHn6QM7/1C07j2KnI4ROMdW4PIHX+JVEZuv7+IixeY8BeXc5w80IeELKygmz7EuonORcvOciUsmwbn0JacZKEJfUXwEKVOELnx+n8veVxmbM39+gFMiM3+mzJAzEiVjY8raSBfVCZGaj+7j1MdG1S11ilJz6qMHOP7+XUrMt5Sab3FsguSYpUYTm+8oNt8a977yVyY2krGRy6+1q5hslNiY5UakxJxhUYJikhSJoabplCE4Wy83tQuUGyLTIomKJqlRYsN6FIUmgvNGBzoilkITG6TFhFAXxFNuVBcUpUYER6LITTrFJkO6oyg22SI2cd7Il26oBD9NahgLEiXDIpmXYBSbhKSIZ2VCcaof8UcJz+a0bifJ2HAHkxaK0tQQLkMoI8UUliJKjoLrKFJt3PkQJTaplBye5RWnh6CAdcnaFPD1ilLDUMB15XE5ERkF15nDmM0dWS7FRsg2SU5BSjilJ4xCQyFizEuJ4HQhkuUoFbOTw5FF4clMDEMGZSc9XhOdFMqNZG+SJHMTa87kaCRGBSDBJDaJlJ4EERyZx4yIkEzjPPERPogOckeYD6XUyx6hHtKlZY1gly08y9MIdduCcIpOhOcWRFF2Yn22Ic6H0uOzVZMdv82Una1IC9yG7CBb5IbYITfYDvkh9igMs6fsaAecCh5oK6MdVHZCRKdBujgStC4sTXTMXVWSsdEyN0puSBcFR8SmO9ONMkNxIT1SVlLjQZFgzH1If54HBvI9KR7eGCGjRAlNqT+FhSJDmTlc6Uv8cKTKH0d1ASQQR6oDcagygJJDKjTR2VUegDEuN1bij1GynVIjiOCMUG6G8wnlZiQ/EIOmjM4Q20V8BvMDFAOkXwmQ1nU1VBiCAdLHcn9eEEWMwkM6M3z5ObhBR7kpDtyMinBbldWpprBUSTZGRCXORXVl1cr4GkbzGB2p10gWR2RFCQ0/ZyU3Ij8UHZPUyNiaehk3FW2nuqkmio1k1UQ+hSaut5nfTQvLraSN35nQzrYOfndCeyIlhkg3lGRyRGjaWBZx0cZQTcRN0S5dVKke6JSuQ8nYUPB61PiaIPQXRGCgOBoDFJCh8kT0FsainfLSwP9fybBUUWBKKDD5/K3lB9qgiL+z8igX1CR4o4knLc0Zkn0JxxAlaHdDNvY25WFXQxalJQs7KC5jFJfRumzKC2WlMhM95WnoKktFZ1kKuspT0VWRirbSZMJYlqbEpaUoFc0FqWgpTENTYSoaKSz1BUmoL0xCbZ42/qUqOw4VWTEoz4hAWXo49ylhKJMxMClhKOKJTHESBSaR+yVKTFEc9x8yHibWV4lKOdvLKDVlnK+S+wVBZCePcpPJ/WAqT/xieSIS5rwJAXZr4b11FZzWLcXmZZZYu3Amls5+GsssnsFSi6exeNZTWDR7CuXlSSy2mIIlFhQbSseyeZxv7kwsEVmhmCyXriKRmLmzKDWzOZ3iQmmRrIzEpawvodwsFHGxmAmr2YTRctYMMp3MxJxZs5TAzGLbXMs5LFvAYtYcCo0l5s5dgAWSgVm0HPMXr6DArKHAbMTKtVuwauM2rNpkjXXbbLDB1h4b7Rxg7eyObS5ejN6wprhI95CzXyRlJZYkwTU4FR5hWfAKy4ZnSJZCyt7huQiILkZkSg3is1uRWtiLwtqdaOg7hoEDF7Hz5E0c0b+G629/jtcNd/Hm1/fxwX0jPqJQCB+b4gfkHfLGfeCV74248+0DvPjNfdz55oESnLTSZuw6dh7nrtzG4mV8D+utsXL1Rsybtwyz5szntgYhODYeWx0cVYbGnkLj4OMFJ1/KTwDfj48fvGJT0H3kHJLreuBJ0XqRYvLyAxGb+0psznwmUDYoGmc+pXBQOs5+SkkhIjeS0THLzUUlNFK+T+6peJFcVtkdyg0F6byIjWRmKDUiNkpoTFHazRkdEZuTlBoZV3PqI4qNCRlzc8wkNprcPBSbQ2apUXyHA6aMzV9VV9SS+TPrPBw36EP97AyUENUVpSTFRESAA8IoIQLnIYy+FBqT/ATzYOeybTnL2xAZxPkDNczZmolio7qipCzTOE9UMCVH4HJxlBohXrqiwt2RHOFBqfFAahSJ9EAapSZLjbHxRG68t6Ig0RfFyZSVlACKSQDPhgJQmRGM6swQniWFoCZHYpCihgeOGu48dTxbrsoM5NlTMCooIZXpoVyO4kIhKqXUlFB2ikhhOndKlJdiSktJikgPy5y/mMuVcP1FlJvCNE1qClNDldgUcl35lJn8ZEoPd2r5PDvLTY6gqISzTHkh+WkUGtUubZHjiNjkpUVShig3nJ7DZbIpPIKUpT2b68pKCkcmZSeDpMZTcmKDkBYfioRIfyU0SbEBSmpEYlLiKEAmofmB3HCZBEqRkKgEiW1RjFxHYrgfBdMXMYEeiPB2puzYI9BdurM2I8hlk0LG8siA5UjPzYj2kuzOFsT7WlNybLkjdkBqkANFxx6Z/F6zSG6IAwrCHFBEySmLduHByJkHageFHLRr42WwrAsaEig3cpYvB0VTt1RbKg+UaS486Lsqus2So7qjPNGb64W+fC8MFHgqoemn2AwVeCmGi3wwWuSLHZSaXaW+2FcZhIPVQThKjlNkjtcE4URtIE7VB+FUXbDiGNuO6oIoOUE4VBWIvZX+2EN2lweqDM7uUsaSQOwsCsRYoXRXBWFHUTBjIIVHMjq+KrMzzPJQcQCG2C4Mct6hgiCKjgiQlAMwXMhpBUIwyyEYKRJCOT2EBKNfZCfLDy3pXmjg51Kf6Kp1XcU5KuFRsCxZMaHa1FYjiERSZGpNGRtdpO242Ix3Rcl0yk0j16myaYxCE7+LZoVIDb8DoskNRYYyKjLTlijjbAhjm9TZLt1V7ZQYyfS0SjnVXUlNC2mX8TXJnuhM9UKXDFSWTI3qlvImPhQib26zKyoinFESShmOkMyLs+o+qohy5XvzQF0i5+P/Xl9RLLZXp1FgUjFak0l5ycW+lkLsbs7HGAVGxrz0V1FaypPRUZZMcUlFe0kKWouSKCiJqM8XMUkjqZSUZNSxXluQgNr8eMoKyU+EjsJSk5vA/QXFJSOW+xWKS1qUkpWSJMoH/y+Lk3hCQyEpiA8gPIGK89W6hhg1KDAJASjjfCIsVfy/lliWQMmJ5wkZBaeAgpMb5Y3UEFdEe9vA22Y17NcswJblltiwZDbWLZyFZy2nUl4k06J1HS2ZQ5GZOw0rF8yipMzAMqvpWD5/BpYzKpGROtuXUlqWU1BEZJbPs8CyuXMoN2yfOx2LZSwM511oMQsLKC7zZmvSMmfmNDKV4jIVs2Y+g9ksz545A1OnPIWZ06U8E7MpNRYWc2BpORdzreZh4aKlWLpkJZ5duRqr16zH6nWbsI4Cs26zLTbZOMPawQPW9p6wtvOCrbMfbNyIhz9sPYLg4B1GeYmGW2AC3IKS4RaSDrfQLIpMLryjS+CbWI2QjEaEZzUhvrgb+Q1jqOk9hK7d57Hz9As4ffMt3Hj7T3j5o8/xxqdf4YPvjCrTItAPlLyIuLxLpOvnDSPwKoXizvfAC98a8Tzl5eY3RsW1r424Ssm49tUDXKU43PjKiNfuPkDd6FHoX30XY/tPUdZsYblgFZ6cOhe//c00/O6JOWjYcRQVvcOUMjc4eHrB2dcHLn6UGn/GwABsZVtIVgEGT19FTFkbfDOq8Da34QVu6+WvKCV8vbOfayKiBvQKIh4mqbnIN3NJuqVEaigvl7+kxHA7L5rG34jMjE/nvM99AZwnZnERlDBJlEHDbD8vGSERKLad+vg+Tv2JkRZ36k/ASX5oxz54gCPvidg87Ioyy4150LAMLD74ztfjg4eb/7oyNjPr3Oy0MTYUGTV4WIRlIiG+PJOfiI+9QrI2IfxndNm2AqE8k4/gQS0y2ImC44RwClFEoCMiJeMj0SQ34zFIponkSFbIQXVDJYTKuBo3lalJi3BHepQnMojqfqLU5Md7oTDRkzsUb54ReXNn44ta7vybCkPRUhyGTtJbFo7+yggMVkdxBxeN4ZpobK+LxWh9nIpDuij0V0egryqCO74wdJRyWR5Y6rMDUJMVSCkKovBQcpTQaN1TpZKhEalJC1UUKig/JkSABBl3U0S5KaDcFPPMzSw4kp0pSougAEUqCgTuJCeKjapTbPLTGYlZZh7KTgTbY1iP5rRIZFGEMilHmRSdrORIxEf4ISrEQwlPWkKIkhqJSmokS0OkLBkekZyEmEDETxSbmGCtiys6GGmMQkpUkOrySooKoHB6ITbYA9GBroig2Ibzew/ztKbkaFdmhblrmZ1Iz62I8d6GOF8b1Y2V7G+DtCBbZIbYIyfMEXlhTsgLtUdhqA2Kw2154HLkgUu6EJzVmBI5cMu4nEYeDJtTHnZNqW4pGWcjYzMyHo6z6aPY9Od782zfG0OMw4wiGKPF/thR4o+dRLqX9lNqDlRRbHQhOFYfhpMN4TjVGI4zzRE41xqBM00RONvEtqYwnGgMxfH6UByrC6H8UHYoOYcrKDrkYEUI9pHd5cHYUUapKaPUsDxWGoSxkgD1ukpwJFKARshwSRCFRUNkxhzNcjNcKPVgJTYSRXK2F4czhlGQwjDI33U/haePv9Pu3AB0ZPuhLcMbzWmepq4s13G5UYJDkZExPJKxEbFRA4jNUGZqoig50baqLt1SKmtjQsvWiNRQclhupNQ0JbipbI4MMm5OcFbC05JEKDQyuFjG07RSSqWbqkMNGuZ3RanRrmaj3LDezHka+R03xmrrrY7ahtLgjSgJ3kSJseE2O6E2wR1NaXxvPCnpzJNxL3FKXHbW52F3YwF2NRVgZ2O+iQI1/uXHY196qzPRUZ7G/UESGgriKS0iK3EUFK07SHUJZcjAXIoK/8/K+X9ZyhMOOXEplROYZP6fU0QK4gNREBeA/GjKRwyJ9kV+lBkfNTC3kFIi42DUAF2KTSFlpSCOJ1pcvkwEhkg5jwKTFurO/wmeNLpsQaDDRnhuXQWbZxdSXiywhoLyLGVkhdU0SokwXWVZREhkLIxMW71wNlYtsqDMWGDF/NlYIXGhmdlYuWg2lonoyDgXEZv5FJz5FlhkOQvzZ0/BPEqK5bRnYDHtKVjOeApzpgtPw2L6FMyZ8YxCyrOVzLA8mxIzexosrSg+i+Zh/Ya12Lx1s+pu8fDxgW9wCFy8vOHhF4gt9k7YuM0BW23dYePoBRtnbzU418bdH3ZeQXDyCydRJBquAYlwDkyFa1AW3IJz4RFaCP+YCoQn1yMxrwP5tTtQ3XMI7btOY+SEHoev3sGVNz/Gi598jVcM9/DOvQd4n4Ly46yLDMR9m4i4vE5peOWeES99dw8vfnuX8T4xUiREZkCZuYebX3+P6+TaV99Dr648uo8rkvWgJKjBuzJ2hRJx03AXr5hkqbqtHwuW2mP+is2YNmc5/vDHBZg6dy06j15AeEExbD094ejtAyd+Pi5+vvAICqSoBWKjhyfiS2swcu4mAnPqkKjrUO/hNrdHT7G6wNc/x9dS3UMmsZGMyvnPJPsCxWWDqfuJ2yiDhwUpi+Bo7Q/F5/znXJbLCGel+8kkNYLIzESxkfE3PxAbImJz1CQ2ZqGR7I25LIOHD5oGD6sBxG9/bdz98mcPxWb6X4vY2K7TB3vaGsJ85N40DmBEqLedhs8EsfERpF2yOZQX07yuNqsQyAOaiEoEpUYhZRNmyYmQLigSKZcuB2oDiaNJDEkIli4oSg3lJp1ikx3lgdwYL+5gvLlz8EVFij+q0/0pIIE86+IOvow7+6pwjNRGYUdjHM/W4nGgLQFHO5NwvDsZp/pScaY/DWcG0nBuKAPnhzNJFsuZODOYjlODKTjWl4gjvUk4yGX2NMVjTMSnOhbdpVFoKwhHA3ewlRkBFBtfCo10Y4nchKGIZ16FCgoOJUYyN+bsjeqWotyodhPF3HkWp2tSU5QaxXoMingGaJYbiYXp0eNSI4jQTCxrRCM3RaQnEtlcTjCLTUpsMKXSHTlcV3piqMKc1RHBUdkdyo4gYvNQalg3y40SnCCkyrieWMoR5UbqKXEsSxdYHNvjuS7VHSZXa/kiMdwLcRSq2EA3NW5KhCeEkhPiKhkd/iY8KTtemxDrY43kAFukBtsr0ckKskZuiC3yKTl5jMXhjpQcZzU+p5IHZDU+hwdXudKqQQYbp/DAKuMyeLBU424oNz1ZnpQbL/TmUG7yRGq0bMlocYCSjF2lAZSQYBzSheFwDUWlNhQnKDWnmyNxtjUKz7VH4WKHmQhcIhc7InGuJYySE4rTFJyT9eE4URdJyYnA0ZpIxSFdBPbrwrGP691dGYJdlKbdlcGUnSDsoeTsogDtpEwp6aH8jLF9tDRYo5hlsp2yI2jCI1ITTJkRoQll+SFD/K0PifCUhFGSwrlMBGMEhik+Q5SegYIQvvdg9OYFoUOyO2leFB03LbNDUZFL9GXAsgiOLsqOUqNRHWmjosrocHodP2/pwlJyw7JcMSWXgTdQSBqSZAwQhUTEhojgtKV4oJVS1cZyK19PMjwtnKeFglNDUSkNorQEblRXhskVYtUR9tBFyiXmkonzQicFrY/vYbAsGkOVcRiuSsSOugzsas7FzqZc/k8zNudjtKkI25tKsL2RMI40l2KkpRTDqlyOwcZSDJCeukJ01xagozoXLeVZaCrNQENxGmoLklCVG48y/h8V8v+hMDEEefzt5lFUcqK8kRPphexIT2SG838nylQOc0dWuIciJ0IukabMcH6Rm6JY7gcoPSIzIja5nD8/2kstnxjE/ZpcoeiyWYmLw5rFsFuzENYrrLB+0Uw8azkFy2Y9hWUUjRWW07Bq3gyso6ysIasoJqsXz8FqqS+xwuol8/DsorlYRWkRqVm9kNMWW6o2YSXry+ZRZig5Msh34ZxnMJfrnT31KSyYOw0LLZ/B1D8+iulPPoaZUx7DrGeegMWMaZg9YwojZYbyIlmZuRSYeXOmY77lDMy3mokFIkZLFmD58kVYunQBgkP9UVCUh6LSImTk5pACpGYWIDqJYuIbDo/AGLiKtPhEw9EvAY7+SXAMSIZTcAbcIvLgHl0In/gyBKZWIzKvEamV3ShoHkXt4BEMHr2KI9dex4VX3sO1tz/GC598iXe+12TFPM5Fsi5S/pCMywuMeM34AK88uIeXyUsP7uL2vbu4de8+bt29j+cpP89/fx83KTW3vmFdLp/+BrhFGbhJabnxpZaZuSJXIJmuKlJXFrEuXPr8LvkeVxivU6Ze/NaoXj+xoBxWy2xhtWIrpsxegd8+vgCzl9lh+wU9PBP5vv38KW4BcPH3hxujR0gQPMJDsdXbHzmN3Rg6cxMeKeWo3XlEvY/nVcaGr/UVxeZzGRejiYd5/IvIx0VKigjLFRksTERk9HJFFDELjnCZ70kER8TmHIXILDdqjI2Iy8cPtEHEP8rY/FNic+wDI468f4+Cc5fle+NIfVxw3tXG28g9bfa99oWh9cTNvzKxsdugD/ayN4R4y831HCgzhPISJvEHYiOiIzLjgBAvtptwt10LX5dNiKKchAVQZERmJkjNONI1pcRGLgGXbikZPCyDhp2RRpnJiuLOJdqdZz5ePNuhzFAmatID0Zwbiq7iSPSWRWK4OgY7G+KwryUehzsScKInCWcHUnFhOB2XRzJxdSwb13fm4NaeAtzeV0QK8eLBErx0qAR3DpWSMlW/fbAQt/YX4Oa+fFzfnY8rY3m4uD0HZwezcKwrnZKUjF18nb7qSDSVhKA2NxBV2UGooLSUpIWjKIViwzMyNUhZxEZ1TYWobI1kbmQgcWEGp4vkUIYKlAhFcLloFKc+lJofi41ZYgp4VvmXgqNJTQ6XkYyNSExWcgTlJgLpCWFKbHK5HhEalc0hZsExZ3LSKDipEmXcDpHlUuNDlbRIF1VSTCASiSpLlxXLQpJMT+B8FBuFXLVF0rmsmbRY7SovuWdPEoUnMcQd8XLPIn977vC3UXCsEe1tjVjvrUiQq6/8tyI1YBvSKTzZwXbIoeAUhNmjKMwBZdHOqIxxQSUPtNXS9ZJgkpxEGY/jzIOqi0lwPNFLuek3XZI9LJdpF/ljZ1kg9lE2DtWE4Vh9BE42huNsSxQutMfiUlcs9N3RuN4Xh5sD8bjRH4vnh+JxezgRz5NrrF/ltCs9cbjQGYPzHTE41x6NMy3RONkcjRNNUTjWFInjDVE4XBtG0QlVHKgOxcHqMOwn+1jeQ+nZXaWxqzKUwkPKQ7htIdjBOCbiU0qZKTFJD39nY6VhjKEKkZztrI+wPCzCU8wyGTbF7RQdc9toaQS2l0VRgCIwUBiKbv5e2zN90UHa073RTAmR++ZUU2bkqixBxuOI+EjXlRqzMy42jmii1IisyGDvxmQ37co20hAvA5e1rI+OAlMRsgUl/htQ5LsOJQGbURlqo8brtKV58/UD0JkdrC7hHqlIxFh1Knbq0jFWk4HR+iwlMGNktDFPXYm0vbEAI3JFUosmMaNtFdjeXoXh1ioMkeE2HYbIQGs1+porGavQy9jbUoWuxnJ01JeitaYILdUFaKjIRU1xJqoLUlCZl4yyrASeVPB/i7/dLApNdrgnMkLdkB7iaorc/7BNuoVyIr2RHyPi44OsSF+eaHkjIYDS4mWPCHcbBDhshM+2NXDZsBS2K62wefEsrJk3DSutCKVilRq4O53yMlVlXFbNn4lVCygnZO2iOVhPgRHWLbRQYrN+6VysI2uXWGIdWb98HuVGpMYCKykty62k+2gGRUYEZgbmzZ6GeSIlkoWZ/rSSlhnPPI5ZM57CjKlPU1iewsynf48//u6XnP4kRecZLKS0zLeyxMKFc7Fo8TwsW7IQy5ctwMoVC/DsyoVYtXox1q5dhvXrn8X6DauxYdN6bLG2xlZ7dzh5BMHOLRB2HsGw94ogkXD0jeOBPAnOwenwjS5ARLoOSUVtyK8fQmXnHrTuPIXtJ6/j0NXXcebOh7j6wde4Y7iLt75/gPceaJIiXUSSbRFpMHcXvWm8r8TldaMRr95/gNfuU2JMGZiXyR1Ky0vkxbsaL7B8++49PH/3LrmHW9/dpdCI1Bhx42vGr8jXFBpy4yuRmvu4RgG4wgP7ZR7gLzPqDYRtehEI6eoRwfn8HvSUnhsUiZfuGvEWt8U3LgOzl1iTLZhi8Sx+9Yd5WG0Xir1XbsA+NATOQUFwJW6BQfAMCYZXWCjFhp9XYCiqB3ah98R1OMYWoO/UJfVeZRv139zDRW7jeb6mWUZEPP45sXkoMxPLD8XmvHkQMtchYnNGBg/L+BpyljIj6zW/jmRxRG5OS6T0jGdsKDWHRWBEbD6k1BCz5JjFRrqlRGzkRn77XzcYWk/e+uvpiuIPvs7Fdp0+yMvOEOxtZzR3M2ldTRQYuWzYh2fhPBPXsjia9IjQSF2ip/16eNivo9i4ItTfkXLjxKiNzTELjSB16a6KCnJEHCUoMVS7nDubMpMb64biJE9UpfugJsOXMhOEzuII9MgZalU09jQk4kBLMo52pFBmUnG2Pw3PDadBP5ZJicnB83vz8OK+Yrx8sAyvHi7H68eq8Obxarx5Qod3TtXi3dN1ePdMo+Id4azEBrx1shZvntThDc776tEKJT039lB0dubiudEMnBzKwIHuNOxoTsRATRzaSiJRlxuGyswQlGXIeBwRmmBKDIVGup/SIoiMpSEiNZnSJoOKebZISSlMjUIB5URkxsy44JgE5qHIaN1QD+VG64rKo7yIwIjY5HB9IjaStQkPdFXtIj3mripzNMvNRFS7yI9EzpfGthTpxuJZbSqFSCuHIokylEiSWE+IpfSI2IjkSOZmAiI6cgVXOufL5DqyuWxuksCDSVwAMnjGmxHtjQyeJaeGOiPB31bdXyeBv69EH2skkVTfbcgMsEFuiL1pXI4dSqLsUR7jqCRHLievoeioLhNKTptcZiwDUTM8MJDrrV0JJZd0lwVgX1UQjtSF4RRF5DkKzZXeRNwYSMHt7Rl4aWcmXtmTjdf35eHVfbl4dX8eXtqdjZv8zvWDKbjAeU9ymROtXL4tlJG0hJFwliPZFoVzHXEUnjgKUzRONUbhODlSF4EjtREUnkgcqovEAZb310iGJ4KyE4a9VdwRVoVRdsKV7OwU4akMo+iEUmo0RGp2lEUwUl5EdMooMEpuQlQUzMIj0VweKdYyOttLeQJA0RFGKDuDIjtFYejND6ZoyI3qvNGU4o7mVA80MtZSWFQXIIVEdUlJFkfG30RKdscGOlIduQ3VEdaoCpd789iqTI90T7VTYPrygjBYGIHBUhn0m8D/1ySM1aZhrD4D2ykwcu+XMblxXVM+djYXYayZ0tJcSoEpw2hrBanEWFs1RaYGI2SI4rK9vZYiU4dB1gfbazDAOMDYL7DcS/o4T0+rDl3NVehsqkRbQzla68rQUluKxupC1JbmoKooA+V5qSgVseH/RmES/x/jgpAX7YeMMA+kBLkgNdiNuCJZboTJ/V2Q4waKyyo4b1iCLc/Ox4YVVipzsmLeTCyznIZFs57GUhn3Mnc6np0/WwnIarLGlHFRWRcRF5EVIpKyduk8hWRjRF5EYiRTI8uvFCg9yykfy8hSy+mYP/Mp7RJsyorVTMrKNHPXkWRapmHu7OmwspgBq9kzsMCS8rNkHpYvnw9LTnO2XQ8/163wdtrCaINgPye4u2zDihVLsWzFYqxYuYwis4Isx7OrlmDNmiUUmRXYuHk11m+i1GzdgK1227DNwRWu/inwiyxCZFoNUkvbkVc/CF3vPnTuPYOd52/j8M1XcObVt3Hj/T/h9c+/woeUAMmyfEF47PyLjMu7lJQ3ZZwLReHO9/fx4neCdBMZcftbisp3IixGJS23hXvA899TTDjt1nfSfWPE86o7SeMFQeqUGMnO3Pqa81FihOsUGREaGTujxs1wnmtyQztKgP4LQRtLc5Vic5UbrKKprBf4Bm5SGl6R8TCffQXHgERYLLODxZKteHLWUjzyu1nwjCjCznNX4UChcQ8Ng0twCNxY9goLg09kJNzDI+EaFYeW3cfQtPc8tkVk4vCLr6uMzXVKzVUlNvdwwUC4PRf4uiIdkrU5T/FQA4c/l3E0mtxoXU8aD7uiHmLuilJyJGN2GAWzyEiU1zC/jiY+Rm1wMVFi8yejkhjpcjKLjcrUKCg5alCxSWoY/zrFZu6MOmebdfpAk9iIzJgJ83NUGZqJ2RmVxaHYBHvamkTHHt6Om+Fqsw7R3DGMZ2coMKF+tpQZzseDVTjL0WyLDZGrn5yRHuGKnFh3FCZ4oDTFC5Xc2dZl+6KtMBDdPIPtK+MOviYKuxticKg1Hie6klTX0oWBNJWZubYjG7f35uPO/iK8dqQEr1NK3qDEvEWBeedcPd670IgPL7bgoytt+PhKJ/6k78In+h7SO86frxB9N/50uQMfkw+ea8G7XPatMzV47VQV7hwrxa2Dxbi2pxgXR/NxcjATBzpTeJYZj57qaDQWRaAyKxil0kVFiVHdTSIrGVEUHcm6kEyKCacJUi5IJyI4spMl5oyNkhvKizlTY45msdGg1JjEJkcwiU22dE+lRo9nbERY1DRi7rISwTHLjFl01CBkk9g8JExFkRxzOV2WNYmPCE+aCeneSo6Re+9QhEh6XKgiQ2VwKDeUH5EbJTgUnfxkyXCFoSCZ5aRAHmSCUZAQQKn1RXaUdAG4ISPYCRlBDsQeaf5byWZkBcvNA60pOrYojbRHJQ+6Oh5YG+SqnWQXdQmxdE3JeJuBXE+MFPpgV0Ug9lcH4VhjGM53xuFKXzJujKTj5T15eP1QCd46rqPs1uN9Cu4HF1oouk24faASr5zn7+D2Trx5aQAvnerA21cG8O7Vfrx6vhPPn2jElb1luLyzAEfb4nCkKUIJ0CVyoSse5zoTcaYtAafl98rfyPHGWBytj8bh+igcpOTsrwlX7NOFYw8lZzclR6RGENHZWR5OoQlTcmOOIjejIjcSzZSGqzjGaGZUZW8mdFVRaobYNiySQ7kZYhTBkbKSneIw9BeGKNnpygnQsjs8qaiKsEFJ0CY14FiyNi2Jbmil/Mj9ZqTLa4gnG8NlMRSYOGyvTsIOCsyOunSM1mZgtCEbo5SX7Y152N5cgB3tZdjRUY4dnRWkCmMdREURl2qMKCgzFJTtHfWM9RSZOvS31lJiWG5voMTUMrLM6QOd9ejvqENfB4VGUY/u9jp0ttago6Ua7U1VaKPgNNeXo0FXjLqKPNSUZqMyn2KTncD/T/5PJfAEg7/NYv4mg502YutSC1gvn4v1CykHc57GMrJ8zhQst6C8zH4ai+c+g6XzpqvuHhnPslIkhnKyijy7eK6KwpqlFBZKjHQnrV1qqbqN1lA2VOaF88mySylGS8jiebMpIzNU94+VxTTKytOYO2sq41OwmPE0LGdOUfX5c2dikdUsLJo3C8uk+2nZIqx+dhk2rl+NrZvXw3rLBthZb4a9zRbY223BZorJAs4f6iv7WA/EB7khxt8VMSHuSmwWLJiHZZSaNevXUGLWY+u2TdhqsxE29pvh6GIDV09n+Ib4Izw+Bn48MBdX1+G5W6/g5psf463Pv8P7393FB5QRERWe3IPHSYVZXiT7ImNHVHcRZeB1CoxkW4RXWX7lwX3VffTi3bt44fvvyPd4/rt7uEVpkcG7tygpKtMig3klsv06RUcyL8J1SolkXCSLIsJxk/E25xWxeSgyFIYvwfkpKBSYa4w3KETXub5rsr5vuR6VuTHDOue7wWWuGzidwnOdEiFI201Ok+zR2VfewVrbUFguc8DsBZvwx2nz8Mij0xGd24b+Q+fgFBwGN4qNW0goPEPC4BsRCb/oaCU2XnEp6Dv6HCqHjsIhrgBXP/kUb/IzuvmtiA0Fhe9NsjZydZQIjNy/Rhtjo42vkTYz5gyNSI0MHjbXtayNiI0s/1BcVLeWSJJJaOQ+N4KU5TUeig0lh1/kRLE58v7349ma8YwN43FT1kZJjQjOW1pXVJtZbP4auqJEbORp3vLQS4qLMVSNrzExsUzMXVDSPSX1cNYFP+ctcLNeg6ggV0qNXEElV1bJ3YttEBMol3XbIS7YHqkRzjxjd0N2DIUmzh1lyR6okis+crhTLQpET2kQhriz31Ebjr1NFJo2Hhy6EnCuPwUXB1NxZXum6ma6vbcAdw4V47VjlJnjVXj7tA7vna3Hu8814v0rLfjwKmXmegc+udmNT5/vwWfP9+Pz2wMwvDhIRhRfvDCML28LQ/ji1gA+F2724c/XevDxtQ58SCF692IT3jpbh9d5EHz5cAWep0Rd3pWDM9yOw73cobcko08Xj5aSaOiy5VLPCJRQbooYzVmbggyWM3iWOB7DlfCI1JiFZjxzY8rMiMSI2JjlxtwmXVG5FBkFl1dZG5PY5KbFKLHJy4gZlxlB5EbmM8vNeAZHZCU5guKiIXWRmEzJAHHeNJ7ZanUuRzJlObUM202CJFdpCdI9lpnIeRO43njKUryUw5DFcpZJbvKShDDksZyTKDctlPv/BKPQhAzYLKXwlKcEozw5COVJ/qggxfGeKIp1RVG0MwojHbUbA0baaje4i7JDfbyjuvKmM92VYuOJQbm8WwYM14TiaGMEzlE4ro5k4IXd+XjtYAneO6nDR+ca8PHFTnx2tQ+fXx/g9z+Mz5/fjq/u7MFXbx+H8aubuP/5DXz3yVXgqxcA4xvAg9eA+y8D37+AB19exY0DVTjbkwL9UAZuDqXian8yLvel43xXKs62J1FuEnGyWQQnjtvB37JJbiSDs49ys1fJTbgpc6PJza6KCIVZcLQoRIwLjJR3lkeqOFFupCxSI4ONVVeVCE5ZJOVGBEdERxOcARnXQsYzOuXRGK2IwXZG6cYSeemj6AwVhGCUEjNWHsvp8dhRlYRdNenYWZeFnarrKB+jLYUYay8hpRilxOzqEoGppLxUYrRLoLh06TDcLdRgiOVBMtRpppptbKekDHZSZohkZPokK8O2AZEZMtjZoKRG6Ouso8yI1NShl+1dIjaUH6GjtQ7tzTVobaxCU10ZGqoLUE+50RVnoiI3GaUZcSjg7zonlr+vjFh4Wq/GnKd+h2WWU7HCagaWzZ2mri6S7Ik8OkB1BS1keTHLiy0oL5QVkZclMtbFgsxRrOD8KxZQfBbMxDJK0NJ5M9RN7uaTBXOmYp7FM7CU8S/T/wjLWZQYyszcOZSaubPUPWCWLJ6HFZSWlSsWY+2aFdi0YTW2bF6HbdabYGuzgWyCHcXFznYLrEVG2L6J0zduXIMNMi8Fx3rbBmzZug7LF1shmvvhKF+eSPLEM5L78Eh/LWPj5OKMkKhIuPt4wC/AG0FhAQiLDkFUfASiEqMoMqXo2T6EgV27EJGcgtHDR3CfB2CRFxEX6S56D0aVeRHeemDEWzzov834tkSiXXmkjYF51XgfL9+/jzsUmpfIi3fv4YW791XWRbIztygbN0VcvqGs8AAvXJesCsXj+lc88Mu4GLlq6ct7uGm4hxtEZEaERMa+XKeU3BIhkvWQW1yvOasjsvQ8225Tel74ngJEgbpNMXuByDpvUXhEhm5znhdkXm7DbYGyIfPfMcnY63w/PNZjxxk9LBc7wmKhDWbMWYPHp8zCI49NQW7zGJq2H4ZrqGRnwuEZHgGfMEpNVBQC4uLYHo6AlEzsuvg8slt2wC+3Hs9/+bVa783v+F75+pdFbpTUSGZGsjYPxeY5GUD8hYZMmygxgoy1kfhQbOQScMoN5UXWYe56MsuOGcnqyOXkpz+5r8kN5UfERsvaGH8gNEpmPtLuTKzk5n2N8S6piRmbtKK/TrExZ2TMGRozZrEJ9rRhtEWIpy3C2B7Bf5xgN2t4bFurBgOHB9ghjEIT6W9LqbFDUriTJjRRTsiLd0dRkifKUrxRI+nwXD+05vujqygAg5XBFJowCk0EjrbH4WR3Is72JuM5Cs3VsQzc2KllaF48UIRXjpRRNirx1qkanmnX473zTfjoUis+utqOj2524pPbPfj0hT589hKF5g4PXC9TaF4exlev8uD16igZw9fCK6Mad8hL28kovhTpoex8dnsQf6LofKzvVJmfd8834k0K1EtHy3DrYBGu7CnE2e15ONqXgz1tGRjUJaK1OBq1uRHcaWqXjRen8+yQQiNyU5hFeckMN2VuwtmuycwPEImhzPzTYsNpqRQak9g8zNiwzSQ25kzNjxmXHCKCYhYaTWooJkpoNKRubs9W6zdJkpRFdLi8Wqe0i9iwXY39oWBlJYnocHsFtousFTDKlWD5XE7kJptio25imKQhd2cuotgUU3DKU0PVJfiV6SGoyQxFTVYo6nNC+VsJQ0seyQlGa5Y/2jJ80JrmhY4ML/Tk+KBXHncgl37neii5GSsLoDyE4DDl5gzl+PJQOm7uzMOrh8rx1vEavH+2GX++1E256cUX1/vx2fVBSu0ghXYA713ux1sXB/DmpSG8drEXL53vwMsXOvHahQ7cPFKDizsKcX13MZ7fWYhbI9m42Z+Oq90peK47Dec603CmLRmnWhJJgklsYik20aasjdY1ta8mktsXSbmJ0LI1FVqWRsTGnK3ZyShiI11R5myNEhkRHREb6YZSQqONx5GMjRmRnCHOaxYbM5K10URHkxtzXSGiwzhKAdou4lMUThGKQn9pPEaqUrGzXh4nUIRdbWXY0V6hsi+jlJPtFJdRsqO7mm3VWpsIDaVFhGWwqw6D3aSLsiIiY5KdIRMiO4NsH6D8yPSBbs6noNR0NSgGKDH9FJteRQP6uhrRS7o7KDdtIjd1aGupQ0uTjlSjpaECDbUlqK8qQE2JZG3S1DibQv6v5MRRoDN50NmyWt28Ti6bfnbhHJV5WblkLpYvsCCz1QDdZxcxUmyWz5eszTQsWzAdi+dOpbg8jSUUIWGhkhjJujwJq1lPYZ7IDJlPWVokVypRhlasWIhnn12MNWuWYfPGZ2G9ZS1sJFtCcbGz26yVt22Ere0mljdRaigr1uthZ78Zdg5bGQmjk5sDvP084Rfog4AQP8QnxsDB0QYbNq1Bckoc7LmOpEgfxPDEMpb76Wg5OSWJCZTcsZ2o6+yCf1gQYikycckxSExPQFJmMmJSE1Dd0oi+nTvRMTqKsOQ0NG8fA0/ETd1IRpWNkfu9SEbmLR70Bam/Y5Ya8gYeaFJDJXoZ93CHcvMSeYFic/se5UIkQ3UdaVkVybDcoGDc+FrL2lz/SsbAUGLY9jx54UtGHtBvkZs8uN/iAVuyNdd5EFdZHpGY7znfPYoIt0W4I91cFKhXyev3jarr603KlwbAUxSFZE3kvYy/J/IKkSumLn76Bc588AmOv/Eurr77EaJzdfj1Py6ExfzNmGWxCo8/NQv//YmpaDlwAjl1HXAPjYYHxcYrIhK+kZSamBgExMbBg/W4onLsufQi4ip6EFXehZe+v6e28wal7ppIDd+niI2IicjNc3yfqtuIYvLcZ5KZ0aTG3PVklht5vIJZbMxRZXK+1LIy5nE2PxabhxkbCo1IDVE361NiI1kb82MWKDQKTWokHhOxIdIuUcnNu98Z979GsZHBw3+NYkNxGRcbQbqbfiw3ISI2XjYI9dymYoQPRYbTPGzWINzXDtHBjsQBiWFOSKHQZMW4qvEzRYnuKOeBqCLNG3Vyq/n8QPSUhGCQO/ThqmDsqgvDwZYoHOuMxdm+RJznGfAlSs21sUw8vydvXGhePVaB109U460zdXjnfDPev0SZuUKZudaHT2/1U2gG8cWdYYrMdnz56gglZgRfvzaKb17fge/e3GViN759i0gk373Bttd24NtXd+HbV3ZRdnbgy5fH8MVLI/jshQH8+flefHy9Cx9cacXb5xvwOoXqztEq3Npfiqu7ivAcBecEz9b3tqVguC4B7Tw7ri+IQAUFpkiyNunhlBke3GW8TYZJbCgrE6VGdU1lxnBazA9kZuIYG3NXlIhNDutKWkQ2RCLSYxEd6kVpCX8oPRMwC0k2UZkXisiPZcZczjK3S1uyLCevI1kfU4bIhKxXMkRCvmnbRHBk+yS7pASN22nudiukqBVlSZQuOX4OIn78fOQzkqvNSik15WlyX6EQ/k5CUZ0ZhmqKTW12GBpywtFMsWlXt9znQVkOvuVRGKuIwu7qaOzRRWOfLgZ7q6OULMj4lR1yZVJFIHbx97WHkrO/LpyiE41jzXE43ZGAi32puDKUhev8/m6MFeDWrmK8sKcc13eU4Mr2QlwYyMWlgVSc74jCmfYonGiNwIm2KJxsj8GptlicbuV6WmJxpjkWpxpjcLQhFsdVFxRlpj4Gx4jEw3XROECR2VetZWr26iLUNmpSo2VrzGLzsDuKUUkMJYV181ibH6ONvaHYUHAmSo3EAbZLl9O41LBtXGJKpByujb+RaaRfrrLiPIPSLldkcdnBkkj0l0SjvyyO/6tJ6KtIQV91JvpqczHYUIwhuUqpvRJjSmwIxWSMAjNKtlNohiklQ2S4m0iUNkrLSE8d2030UGDIAMtCPyWoz8QglxukwAx2NSmZMdPTKTRRbppVuaO9AS3NdWhurkFzSw3L1Wii3NRVF0EnY20KM1CanYyi1FglNiX8rTptelbdzE6yLQvmTMN809VB8yymwWr2VIqKXD30R8yhsMzhfJaUFiuRmLnTsWDuDCyUbiUK0DK5WmnZfGxYt1wJy6ZNqygl67CN0mJjR1mhuNhSTGwdreHgbKPJiv0mCskWuLraKnz93BAQ5I3gMH9ExYYhOS0eKZSOtMwkZGSnICsvHfkleSiqKEJFTTmq6ipRR5HrG+5FEoVm4+Z1SElNxLatG5EQ4YsoHxvE+doj0luGFDgjOycDvTt2o7ipBf5RIZSaKCSkxiE5KxlpuVmIS0+Drq0N/fv2oZVCE5Wdh5axPdhx4ToO3ngFx158HXe+/AYvf/OdEhyRHYkfUGY+JO9SXt6iyLyhoNxQhEQShDvkJc7z4oMHGkpuJKNikhzJzPDAbBYeyajc/pYyxPgC61qbCA3hQds8vkYyMy/KgGLKiojJ84avsePaTdz++uvx7RNpUVmke9ym7+7iztff4prhG5z+8M849vp72H3rZfRfuIa2E5fQeOwi6g5fRtmus8gdPobswSPIHTyK2gNXsHCzD37zmCXFZj2mz1iBx5+YjccsFmL4yvOIKaqm0MSqbI0g2ZqguDgExScoscmsacSu524jKKceBd371ba+zM/jBt/jVQqdiI26c/C43Mjdg6X7SO5LI20iLdp0ERrzFVFmoflBGzE/WkEbjPxDuTFLjTljM1FszJi7okRk5MZ96qGYIjcfaN1QSno+etg9deS974z7JGMzLjYW/8+LjVwVJWIT7GmnxMacmTELjtyVNsTLgUJDufG2RRgJ9yKMIjVRfvzn4T+Qp+1qhHpZU2bckCLPdorx4A7Eg2fiXihN9lKDghty/dGY64eOohD0cac8XBmJnbU8EMnVJTxQnFJZmiTV7aQfyeDBJhu39xTgpQMlePmQZGmq8Cal4m0ZQ3OxhaLRjo+l6+hGHz65RaF5kTLz0hi+vrODcrIT3762C9+/vgt339iNe2/uI/sVd9/ah+/e2Y/v39b4jvXv39qDbyk437y+E9+8weUpQl++uh2GV4fxOeXo05eG8OfbA/jT9V58cLkT75xrxhun6vDK0XK8sL8Q13Zm4/z2LBwbyMCe1hQM1iWivVxu9hWD8qwoFKXLQV66oXggz9QO+GahGRecCVkaczRLjUYMpcEkNpxfZEVJRrKMu4lFbLiPuvJJRMMsNGbJkXlV95EIjpS5HrPQmJEByCIwgpSFTJ7hZqbGIDs9Dlk8GCihMc0j5HGb8jNjKWQ8YHBbc9JErCg3RLJPBfL+ZMwRPwOhSGJGJEqyhSiUZkXyTDpKfUYVFJ4qtldlh6MqMxSVlEBdVhjFJpxiE4amvHB0FkWhtzgKg5SaEUrNjuoY7GuIx4HGRBxqTMbRllScaE/H8fY0koJjrck4RNnYR7nYQ7nYUUUJKAumEARhSG6iV+hLEfBTGR4lQkSuYtpD4ZBxMBJ3c/7dSjy0e9ZsLw/CcKk/RksDKRcSfTnNnwRhp4ldRJbbM/GeNxKFCrkMXK6KkqugtCujVIaGUiNXRT1Ekxc1QFgyMya50SRGMjTmAcOEcWSC3JiRrMsPodQwmsVGREaERmVuTONwNAHivDKPZH1KOU3G5VTEk0QMVCSjpzwZ3WWp6K5IQ08lD5q6bPTXF2CoqQwjrZXY3lFNwanDWE8Dqcdo90NGKCsjPU0UnGYlLUPdTSpKVkbL0LCsBKaBktOIfqn3NLPcRFqUzHRTarq4fBeFp5Ni09nRiPb2JrS1N6KltV7JTVNjFep0pagpz0dlYRZ/b6ko4ME8Jy4URfy9O6xfjgWUFsm6TPvj7zHlid9h2tOPqSuMZNyLJeVmydL5WLx0AZYuX4i161dh9doVWLf+WYrEWlhLF5E9ZcXRBo7OtnBwsoGLmwPcPBzh6eMKf4pKaFQwYhKjEZMUQ4lIURRXlaJEVwZdcy1ae9rR2d+D7qF+dI8MoGukHz2jQywPoaGrFeU1ZSjne6isLUdFbQUq6ipQ1ViNyoYqVDfq0NDagIHt/fAL8kNOfg62btmobuGQHumDlBAPBLrZwNVxMzJzs9E5ugc5tU0Ijo9AIv8vkzISkMLtSRWxychAY28/hg8dQcvIDopNPjr3HcGuiy9i8Mwt9JzQY+DMNQycvYKTr76Nyx98jNe//R5v3X2A93mQlku0P6TMiOhIducdIkIh2RK5r4zivsarIiNc7sW79yk50vVzH7fJC98b8dL3lCBy5zvgRRGde5SZu0bclAHEqqvJqAYav/TdA7zMZd54YCQP8CbF5fjLH6J06CCOvfwmzrzxLg68/BbGbr2GwSt30HH2edQf0aOU0lI0eoqcRNmOs6jYeR6Vuy6gas9FVOy+hKp9elSS8n1X0Hj8NnqfewO1+6/giQUb8fsnLTHLajWemboEv//DbMxevQW9l64jKLsQnpHRlJtw+EZEwD86mp9xPEISE+FO0anqHcbouZvwSq1C26EL6rN6idssY4jkYZaX1aBgQTIypu4oiscFyojceE+7IsqcpflpsVFQkKQ+UWzkJn+qW+snuqP+ImMzLjbS5fS9esyCEpsPNbEZlxvpkvpQG0ys5Ob9743739C6ogL+WsRGPStKxMbLTl3ubb4aSsbRhMlYGtZDaP3BlBm5j02En/Tb2iLK1wbRLMcEOCA20BG+DmsoONuQEys303NFUYInypI8UZnqBV26FxpzvNFR6I8euRsrd/bbefa6p55nsjzbPdIWg5Nd8Tjfl6yNpaHU3Nydpy7XfulQKV45Ilka88DgJkpNKz680oU/XevFn28O4NNbA/js9hC+vDOihOabV/fi29cpKm/uwd039+LeG/txnwJz/519uP/uXtx9lyLz7gHFdyI37xyk3Ijg7FV8+zaXJV+/uRNfUXS+oiB9/Rrjy5SdF7bj0xsD+Iiv/+HFNjXY+I0TlbhzpATXKTgXd+Xh1HAmjvSmY3drKvprEtBaGoOafB7EJYNDuSniAb+Q8lEgUpAWo8qSrZGMhsiAggf6PApAXppkbEyZGpOsTCSbSIZFBhPHRfqq+9SIaJhlZiLmjI1Ec4bmLzI1IjlKaESAtHZtHkoNtzcnI5avyTLJEdFiXcgWgVLItsi28z1kmqSGsSg7lkIXg2JSkhWDsmwhFpW5cajKiUU16/JEY11OFGpzo1CXK1efRVKGo9CYF4WWgii0F0UrseksCEcfD8DD5ZEYq4rG3to4HGhIwEGKzZHWNBxtT8WRzjQc687A0S4hk+VsHO/KwhEKz6GWdC6TitGKWHUA75XsYY4POjLcFZ2ZHmhPd0ebqnup5zvJE7x7cgPQmxeI7hw/9MozofJIvkQfyDOiBvL91bOjBqRM1OMUWB+UtgLW5flScgfiIo3BAoGCJTfoKwomIepxC8OFoVqkcAwVhWKADIp8qDixLJHiUSwywnllOVmmcAIiKTK9MFwxVER5EbkRkSFytZQgMqOEpjhSMSjLcN4BxgHWB0qiMFAaS+JJgqKvLBF9FJx+0leeQtER4UlDL0WnpzqTZGOgvhDDzaVq4PCO7hrs7KnFWG89tlNshnpbMdjbgmFKyyAlZaCrhbGFoqPV+3s70N/TigHOM9jXxnorenta0MNpQm93K3q4TFdHEzo6mtFO2kRu2hrR3FSLpvpKNNSUoq6iENXF2fy9pfD/jb/V+FA1zmbb6gXqEQRrlkiX00ysWT4XtpuWY9PGZzF/8SLYuzojtSBXPfvHxccbXkG+8AnyUWNTgiMCERgZhMCoEKTmZaK0tgqVjTVIK8hGTlkxuseG0btrFH27d2Fw314M7d+Lgb070dTbiZEDLO/fg/59u9HLtt49u9C1Ywzt24fRNjKI9lGJQ9Dx/RRz+yvqylFWV4ZSxvLGCpQ3U2yadahqqUd9Rys6hwcQFMP9Q3kxli5biE3rV2D1krlqAHJcShpqO3rRtfMAth89j4wyHcITYpCQEY/ErCSk56YhIzcDybk5aB3ejpFDx9A8MITY7Fz0HTiO7aevY+DkdYycex7bL7xAybmOrmOX0XnsEgbP3cDopRdx9MW3ce2jz/HaV9/gAwqMZEtkILG6hFu6q9gm43HeptS8RVERuZHLuF9l2yv37uPlcSgrnPaKwPmkfIfzSLbnJcqQXCl1h8vJpd+qi+n+A67fSLHigfe1D1C9V+TkHGoPXkL57rMo3nESuv3PoenYdbSdeh5d515G9/mX0Xr8FhoPXVW0s9x57BYa9l5C9Y4zKOw9iMS6QUSVdyKkoAEhWZVwDk3Bf390Gp6ZsRCz567Ak89Y4VePzcYqp0D0nb0E34Q0eIdFwS8iSnVD+cXEIDQhAeGJSfCIjEXH/lPo52fomVLGz++S+nxu37+vdUVR3kRGJNMiXUsiK9L19BylRJ4RpWVqflpqzHWFabpC5IbLqGdPcV3nRZQoOs9JFxW5QM6zfpZic/pTeaaUiI1RSY0gXVEnPqbUyAMxVdTKJyg5mshINxTLH2jdVcc+uGs88NaXho7T1/UBGX9FGRtnio2/h42BUqOuilJyQ3kJ86XYkGAKjjxCQWQnkjIT7W+H2AB7JAQ7IpEkhTgj0HkdEoNsUZrii5JED1SleKI+wwfNPAi08gDQWcgDQGkAhisCMFYdRKkJx8GWWBzrjMfpngRckMGXMp5mNBM3dubi+X2FlJoyvHKsSut6Ot1AiWjG+8+14cPLlJqrlBoKxmfPD+GLFyg1L43gm1dG8O2rOyk1+/ENhea7t3crUbn31gFKzUHcf28P7r/P+vv7yQHcfe8A40Hce++QEpvvVeaGgqNkZz/lRhMd1XUl2ZxXx9TrfP7CoBqQ/Mn1HgpOB9690Iw3KF2vHNPhxQPlqnvq0mgezvRn4XBHOnY2paBPl4TmkgTocmNRqq6aMmdh5MBvkhslOyYhUGITTpkJV1KjLvXmdJWBEVR2RJOXLClzurrDcLS/mk8ERqbJPW9+LDfCuMyIpHBZc92cvcnkujM5TZuHr8N5JiLLmZdVssOYS6EyU5AVj8LsOBRlCbEoZrk0O15RxnI528oZq/LiUW16UKDITU2OjFOKQj1lprEgBk35MWjOj6bYRGtiUyxPfQ5Hv4hNWRRGKyUTE4v9dZQbis3hllQcbkvBofZkHKLcHOxMx8GOTJazcZRyc6w7C0c7+b20Z1OqM7CnIQU7auIxWh2rBtAOUBC6coPQkuGHRskypvJ3nOSOmjhn1Ca4EFfUk6ZkN3XJdCunyz1b1H1b0invGb4UI19GHxWlTWJXNutZnJ5FgRIyvSlI2rxdWfzfyA3U5ElJFHeY3IbeHJIXhG6B0wW5iqmvIOQv6JfIZYSBvGD057NNHstA2emn4PQVCPzcCiM4r1wRZW7XltXqJD8cA5xH6DfPT5nsI/387PuKYxX9Eik58qBKDUqOyA7pFSqS0FORQtLRRdnpEtnR5WCgLl91Xw226zDQ3Yjh3maM9japDM5QT5sSHZXNYezv68AAGexvJ5Qcxn7Gvr529Pa2oa+7HX09LHe1oaurFW0iNkpwmtDKg35Lgw5NtRWor6TYlOSgLDcVBRSbnIQwZET6Yf1SC6xaaomECG/EBrkgJthNPe4lNj4cm51ckFhQhO3HjyOltJQy0YyyhlrklOQjj+vKLc1GdlkOMkry0NDXjeFD+ygse5BXU4XSZr6fo0fQd/AgevbtU/Tt34/W7SOo6emkzOxB566d6Ni9E52UGgUFSLXt2I6OsRHKzRBquvia9VUob6ik0JCmSlS2UGpaa1DVWg9dezPnaUdNZwc6d+xE82Afps2cglmznsFjv/81fvfoP6Jt7BB2nb/Ng+sZ9Ow/jdTCUkQlxiIhMxlJOZSavHRkkrSCfG7fDowdP43Gnj4k5hZg8NBJ7Dx7HcMn9Bonr2Lo1DUMn7mhRKf35DVyHe1HLqPn+BUMnLqC3VdewLGX3sTtz77Eq199q7ITIjgyDkfu3SKZHHXF1IMHSk6kLION3ySvU2Jeo6yo7A6FSMbByCDb16Sd88t8ZibeB4fHaOg/+BTd517C2LW3MHr1TQxcuIPuUzfRc+IG2g9dQsPu06jefgTlffuQ2diHVF0HQnOrEJBWBM+4LNgHxcHOLwo2vuHY6hWETa7+WO/khU0unlizyQH/8Js/YsbsxZg9ZwnFZg7+/tdT4R6dg6GzF+EWGgX/8GgEREZTbGLgHxtLqUkkyfCLTcPAiato3n8RXqnl2H/9BdVF9ryIzff31dVa+q81GREp0a52otxQbC7xjU2Ump/CLDbytG+RG5XFkQwQOW+SGiU2XM9zkskxIXJz5rN7irMiQJ9DIWIjA4ilO+rkn+RJ35QaBcWGcqOJjIy5MY6LzfEP7xkPKrG5+dcjNnIfGxGbAIoNpcaoLvGWS70pNGaxCZMsTYADook8hTuRIiPIJduZclO9GC9Ey31IKDYVqb6oTPFCTZoXWnP9eRAKRk9xMAbKQrC9KhQ7a0Oxt4FS0xpNqUnAyZ5EnOtPwqWhNFyj1NzaRanZq91U7+UjlaZMTa2678z7FIgPL3XgY0qNZE0+uz0Mw4vb8dWd7fj65VF899oYvn99D757Q+REMjN7cO9dSszblBfKygNKzPfvHqSwUGik/T3pkuI8ksl5R+RH43su+/3be1T31Hfv7MJ371Jq3t6Jr98YxZevjcDwyjC+uDOkrrT6881efKjvxLsXW/HemWa8fbQeLx+owgt7yvh+ivDcUAGO9eRiT0sGRhrS0VmRiLr8KJTnRKEkK4IyIxkcyg1lReuW0rpvCtWYHFPGhnIhYpNPYRmXG8qGRDMFmfHq0uu4CB9KRZzK5JhlxpzdmZjFMYuMWVTMdU1kNGkRzHWzzEysCyI1D5G6JjiyDYWUmCIiUlOSQ6HJTVCX3ZaxTe4GW5FDscmNQzVlr0ZhytgQs9i0FMahtTCWxKCtIFJlbLolg1AWqa7oGauMwm5djBKb/Q1JONRMuaHYHOlIoVSm4WgXRaYrB0c6c3GIknmwPRUH2xIp1THY18hl6yOwozYCozURGKuJwaguDkMV8egri0VXcQw6eHBvzQ5EU7ofJccbdUmeqI53RXm0A0rCbVASYYOyKDtUxjioh3xqTzSXmwmKALmhMclD3bm3IVETIXkEghntXjKehP8r/J9p5/rbWNakiCcDSpL80K6gJBG5D82Pkcu1hW4KUhfnVQ+VlKdlS5tJiBQ5/F/MDSGMlCUzE6WpNy+UbYTz9eXLvW84f34oepUYRaBHjXGKJFHopWgq0SmKQ6/EEn5uJnrLKDflIjfSZZWErrJkRWd5Cv8HKDrVuejQFaKrtkjdOXiwuQJDHQ2UnBaMUXa29zRjZKALQxSZAWFAo7+vk2JDOaDw9PUKLCs60E26pGunu1Vlb1pbGtDcWIt6XTl05QUoL8zk/1U8chMjeDLmifXLLLFy+VxEhmh3zY7wcUSQmzUyMpLg4B+IwWOncPWdd5HXUI+mwQFUt7Ugv6II+WV5yCvLpdjkIqM4D/W9XRjYt0dlZHKqylHZ0Yahw4coNPuV1PQeOIBB1tvHRtEw0I+BA/vRu28vurlMtyl27d2tBKdr1xglReRmGLXdLZQayQQRydC0SpamhttRh+r2RlS1NaGWolTRys/s2HE09vVi+qyp6mqrp598HE9PnYGOXccwSCnpO3oRg0fOU1gKEZMcr6QmJS+LYpOBjPwMZJYUo23HHmw/cQa6zh6kl1ag/+BJjJ28gpFjlzAq8cRljJ7WY+zMNYyc0vOATZlh2+BJQuHpPnaNgnMdHYcvqq6rvlOXcfj2y7jw7od48959yo0mI3Jgf4PIWBMZzCvZHJkm4qPudUPM43hEXOSKLPMl5hKl/e179/DWd9/hLYMBr3/+BXZfuIqyrl0o7RxDTkMvUipakFTWhMTiOkRmlyAgIQduYYlwCYqBa2CYenCli38QHH0D4ExcfAPh6OUDBw9P2Lm4w9bJFdbOrrD19sXarfb49e+fwoxZCzDLYhGemDIbP//1M0gspUwfOMx5AhEQQaGJioZfdIy6GiosKQmhFJvQtDyMUATLh44gMKcW+g+1S72V2KjBw5QTioY5E6NdGcUo2ZoJl3eLsJizNGbGszUiNkQubdemScbmnxabi5xP6mc/l0c53Od0mVdDy9iI0MjDM+UKKYkPEbkxI11Spmg8+OZXhs4zz+uDssr+usbYBHnaGoJ97NSdhyPkcQny8Ep/R9ODLO3V07fjg0VqnJAe7oqMCDfkRHsgP84bxUl+SA6yQ6L/Fui4Y63P8kVzDnfOBTwDLeYZJKVmRAZz1oRRaiJ48InA0Y4YnJb7fwxI91Ma9NszcFMu5d5TgBf2FeGVw+V49Vg13pSb651rwAfPteLjy+345GoP/ixXsdwcxBcvjODLl0aV1HzzikiNjKfZh+/fFDnZp4nNe5SVdw/j/nuHlNQYPzkHfHkN+FZP1Wf5s9Mwfnyc0nMExg+P4v4Hh/EtZefrt00y8+YYvnp7B74kX73FssiNjL15RcbzSLZoUMnNx1fl6qk2vHe2SW3zq8eqcHt/Ca7tLsSF0Rwc68/Agc40jDUlopcHz6ayeOgKonmQj6DYhFNc5EoouSNxrJKYgvRYio50Vck4G21cjeqSYluuCEUqY5pESg7Jz4hDcnwwYiJ8kU95kKzLRCExi4i5/k8JzE8xcdrE9YjM5GbGKbSyJje5RLrDhCLJ1IjU5CWiPNdMAqryElBJmakiurw4TWzyolGTE0mxiVBi05AfjWbKjUhNO+koiEInD6jdRZHoN12+vL0iEjvlBo66WOyujcHeegpOYwIONifhSFs6TnTl4kR3Hk705OHsMEVzZxmu7ynGC3vz1E0dr+/KwYWhVP4e47CzLgz9JTzIyyM7isIp5RFozwtDW3442kmbuiorBM3ZQWjI8Eddmg9q5B5MFJiyGCdKjgOKw+zUc7AKQzSKWC4Nt0dFpDzl3F49LkIX64xqyo9IUC2XFeqIZILkuU/yGAOJzRSiJoqUyFFTyg/RhMhTPUJBHpIpN90TKZIb5rVJm5xYSBslaSJmQTIjj2EQOZpY7qAYdWRSjPg+NXkylSlGZrrkbuCkm59Jdy4/q7wIdFPYu/IjtcjvqrswGj1FMfwsY/i9xVAU49BdmoCeElKaSsnJoOykU4LS0V2ZjfbKAspOCfoaKtDXXI2BzmYM9LQquRkZ6sbwYC8GB7sxoOj5Af2kr78LPZSeLh7shY7ONrS0NqGhsQY11SUoL87i7zEJeYmR3I95YcXCmVizegEiQ90QzX1dtK8rQj0dkJaWDGsfX4xevIJLb72FQgpN4/AQD/gdKKwuQ0FFIQorC1FQVYyc8iK0Dg9iO8Vl+OB+ZFeVoba3G2PHj6PvwEH07t9PQThIOTiKtp1jaBkZZv0AZUeER6Nn/16KjSY33Xt2onv3DnTu3I7arhZUyHga1e1EoWmtJQ/FprqzhfLTxdiJ0WMnUNrQhGkzp2HevDl48onHMWO2JV/3InqPXkLngXMYOX4Rcdm5SEhPRkpuOlLzs5GZn4XMgixklZWif/8x7D53BWUtnUgrrcLw0XPY99xt7JCszfFLSmxGTlxi+SLGTl/BjjNXsZ3yMnLiIgY4vevYFYrNVfRSaoTu45fRSaHqOHweA5x3l/5FXPngE1z/5FM1qFcERTI6IixyL5zPCY+76uZ+cs+cFz/+BM+9/jaO33oBBy9fxR5+H4MnzqJhdDcKWruQqWtCfH4ZgpIyEZaSg3ASlpyFkIR0BMYkkyQEMwbHJiIkJhH+YTHwDYmEf2g4vIND4BUYBHf/AA1fP7gRVx8fOLp7wNbFBdsoNg78HSxbuwGPPj4FM2cvoDjOxxNPz8QvfjedErULVf3bYe9DsYmMVWLjHxOLwPgEbksKBSee8lOFXZfvII/zhhU3qCeIyxVRZrG5qjI2FJNvHoqNjLeRbM3E+9YIf9H9ZEKWvfq1EVe/kunaeuQJ4Oc/vw+56Z/2RPAHkIdtqiuwRG5+NF2DYsMvwXzZt1whZb4M3NwmmRyRGXOU+94wGg+89TXF5sW/LrFxs11PsbEzhPo4GCP85UGV2vOb5HEHQhyFJinMFSkkLdxFPfogN8YDBTI4OFEeSOmH/Bg3JPltRENOIFryuSMs8OfZXAClJggjVSI14dhXH4kjcuVTWzROdcfi3EASLg6l4MpIOq7vzMatPXlqIO6dgyV47ahka2rw1pkG0+Xc7dpN9q5p2ZrPbw3hyxdH8dXLY0pqvnttJ757Yze+f0MGBx9U42jMYnPv3UO4//5h3KXAvP/SIfQ35aC2PB67h6pw4/wI3nv5KD5++xQMH53Fvc8uaMLzrXAWxs+O495HB/Et1/XlWzvx5WtjlJoxfClXTt2h6LzE+gujSrQ+oNy8fbkVbz3XhNfP1OKlYxW4fbgUN/YW4OKOXJwdysKx7lTsbUvDYH0GOitT0VCcqA7w0h0lIiCDgOUGfHky+NZErmRdUuUSaxmUKxkaERrJwIjURI1fFZUYG4TocB8U5CRSbDQZESn556RF+OfmMYuQuWzOzojM5GXx7NckNuZ6XpZELVvzMGOTgFJ5Xk9OgqKCYlPJullsauRBhSaxqaXQ1BERm/q8SDTxQNnCA2UrJbBDSY0cLCPVGJtBuSS5LALbTVcIba8Iw1hFOHZURigO1CfhbHcBzvYVY19jEpoy3HFpbxkefH0JuHsZuEfuXsLdr87iy4+O4qNXduHGqVbs78lFW0EIXy8crRSaJh7ABXl2WF1GoEamxABFPcuK9ADUpviiOsELFXKfJv5PlEQ6oSDEDnmB2xT5QTYq5gZtQV7wVhSG2SoZ0p6R5YQqeU5WjDwUlALEek2ci0a8hnSFmamL17rF5MnfDUny2ANTlCeBm9tMPMwS/VCMzG0/nOZlwiROCm+Kkg8lyoftjGm+aE3zY5uJNH+2E4mkNT2QIiVdegFozWQkrVnBaOVn2J4VivZsfra5UWjPiUIHYxt/A93VIjbFpEjFtrpytDVUoZ0H9a72BvTyQN/X24Z+yeQM9WJ4uA8jI/0qSn1goFvJTXdfFzr7utHR043WjlY0tdShtrYMFaU5KMlNRm5SFOJDvNUTsDeuXYLYUHfE8GQuys8doX5eyMjNwgZPL+x9/iVceu99FLS1oXl0FLU9XSiurUIRhaaoqghFulKKTQnahkcwevQIth85iIyKUjRTgnacOomBQ4fQR4kZOHgIoyeOo3XHGNp2jGKAEtRHCVIc2j9Bbig2u3ehZ88udO8ao9i0oqq5FrrWegoNZaatFjUdjWxvQg0/i3q+x4b+PtTwfR547iKySiswffYMio0lnnj8cVgtXEKZuYzeI5fRR7kZPn4e0emZSM5MQ2pOJtIKcpFVkIOMvGzkV1dTZE5jz3k9ihvbkFlZh6GjFygu13H4xhvYc+klDJ24guFTV4ke209fxRAFZ+TkZYydYf3MFWw/p8fYhevYceEmxs7fwPBpPUbOXlMDZ4dPX1OC1XvsMtoOHsfIufOc5zkcvnYDuy9INukouvbsQ013L0qaW1FY38htqEZCQQlCUjLgE5cEr5gE+MQnwS+R0pKYirDULIRyWkRqDiKS0xGWmIQQykRIrEYoy6FxsYqgqEgEhUcgOIJiEx4Jn5Awyk0ovBndA4PhGRQC94BgOHr5wdbdG9auHrBx94R7UBCslizDH558BjNmzcO0GXPxh6em49dT5qFh7Dhy61vhGhyuuqAComMoU3EUqyRuUxp8WM9taMehm28ipWEQ0ZXNKiMlV4mNi41kbCgnVxivfCNZGW3wsDaYWCTlp7M0SmbUshQalfXhuhTafJdYvqAu/abQEHXllcjTt/JaIjYPcP4L7dJwTXRgGnAsAvNASYzIjGRwJsqNOYujdVNp8zEaD739jaGDYhPw1yI2Syg27vYb9CFe9gZKjTEqwBkxQc7qGT/xwSTEGXKlU0aUh3rKtghNfqw7ihM9UZ7sg6pUX+i4YytP9kKS7zo05wbw7CxQnfkOy8P/qkOwQxfGM+lIHGqKxon2GJzpisO5vgQ8N5SMyyNpuDqWiZu7cnFbpOZQCV49Wq4ecfD26Xq8d65ZZWvU3YGvdiuxUdkaubmeytbIZdo7Vbbmu9f3Um4oNW+L2GhdUd9LN9N7h3H/w6M8FXiOZ2r2+O3f/0c88+Rv8OQff42nnvgVpk/5PZYseBr225YgNIAHG56dtjVmYOf2Spw53Io7l4bw6WtHYPzkIvD1dZ5aMP7pNB5Ihuc9Sg9fW+6T8+cX+vDhtXa8d6UZb52vw2unqvEK5eYFitr1PUW4siMf5wezcaI3C/vaM7C9MR19ulQ08gy2ukAEIFZdDZVrurooLz1CCY56ujejDCYWuclmXVBjZZLD1fOiRHbkUQdR4d5KPMyy8lP3qRFJmVgWYZlYnygyP8YsNprE/FBsNGSaqRuKElNMySpRaN1QkrGpIDJoWKiWbM1PiI1ka+rzIsbFpqUg0iQ2QgSlWS5T1i5pHigMJoHoK/RnpExTqgcL+BvM4wE1yQO9uYHQxTsi1WMx8sJX4/tvrsDI3cvdB8/j/oPb3M0IL5CX1G7nwfcv4cBACVoLI9BdFo/24lg1eLmZolWfFYLajGDUpAfxdx+I6tQAVKX4ozLFj2WSzP8HlnXy0FaWq5N8UJ3I/5MEb1TGeaE02g2F4Y7ICd6GrMCtyA60RmbAZmTwpCDbfwty/DejIMgaRaG2irIIB/UEdBGf8ignVFB2Kig/8kT0SnkqukmEdLFO0EkkNabuMEHaZbp5nlqRI+kqkweMkto4JxVVlkgyRgkuCq2ulesTnH/Q3pBAWZpIonS1uaOeolUX56aoj5cMlLRpsS5OlvPQyqrNE3X8fBr4+dSxXJXoi/6GIozInYWbKtDZUIb2hkpFS10FmkkLy3LzvRbS2lyDzrYGNXh4oLcDQxSa4cEeDA/1YZD0DvSiq7cb7V3taKbY1FFsdOX5KM1LUVcWxoX6qCdgO2xZgyx58Gu4LyKD/eDhTbEpKsR6dy8cuvMWLn7wEYo6u9E8OqYEorhOhxJdOUqqSyg55cirKkcHp40dO4bhQweQXl6KtrFR7Dh9EoOHD/OAfRhDR45g7ORJNI2MoH3XDrYdotwcRP+hg0pypN7PZUVuevbuQd8+YTfqeztR1dqA2nbKTEcTEalpRn1PK6WmEw18j80jw6jp68NR/TUkZOdh6oxpWDB/Hv7xHx/FstXrsJNS0XHwvMrY9B44iZiMDCRnpVJsMpBRmIecolyk52aiqKaWEnQGu89eQV5NI8WiFTspK4PHr6CPMjJ0Uo/RM9cwdvYG9l56AfuvvIB9F5/H7vMUGc43cuICt59ysvcwBW4/mrfvga5vO8o7+1Ha3oesmiZkVjciubQG8UXliMjKRSS3NyavEHG5+YjOylFEUbyi0tMRm5WNuOxsxGdlIS4rE/E52YjNzlJEZaRTHFJUd4/ITChlJyQugTFOEZZAsVFCE0OiFYFR4QiMDCPh8AsLp9iEKryJiI3gERgCR29/Co23hpsXZScQU2db4HGKzWzLhZgybQ4lZxr+MGeZ+kwSCysoNmFqwLC6GopCFUbxCk9LhwfrJZ0DOHj9DcRWdCCvc0h1sYnY3Lr/wCQ2FBeT2MiN+q58dY9ic3c8O/Ow+0mLIjIPxUauitLkSC4bV3A+mecykQyNOUtzWeSHUnNVnijOKOLznHR7mcTGLDciNvJ4BZEZbTCxxIlio8mMJjf3zWXj4Xe+MXSefVEflFNS9+RfhdjMn1nn6bhZH+7nZIgKcjbGBrsgKdRNjaFJCnVVpEW6qrsF58dLhsYLJZQaueKpOsWHO3k/laWpTfdFRsA6Hnx4QCkN5pk0paYiELtrw7CvQTI10TjWFoNTHbE415OA8/2JuDScoqTmxi7pgsrHSweL8fKRUtMdhavVM57eO9do6obqwJ/0P+yG+urOmElsduH71yg2b+zH928exL13DoyLzb139jNSdD44DHyjRw53xE/85hfqjp8zZ03D9Ok0ce4Mpj0zBU/98Qn84R9/h9/9w//AI7/4OX71yN9j2h8fxaLZT2PD0jlw2LgSfq6bkBHrgpaKaBwaKcKtsx1494VRfMBt+VSuyOI2fEPB+oqy9dWdHSq79P7FDrx2vA4395Xi8mgezg1m4ERPMg60J2JHUyKG6pPRXpGI+uJElGWZnvxNicjnDlgkJ3dcaORRCSI1lJmUMBUzk8OU4Mi4GXm2U1SYt5ISkRmz1EzELDATEWExL/NjqZHpE9tEaiYKzo/FRmQnX57Lk52IYgpMSW4SSk2UZPH9UXIq8xJVV5QaOEwmdkXVEk1sZIxNNMWGUqPkJgJtBRHoIF0F4eguDENvgYz9CEIf6cn3Q2eOJzoy5aomxgxKRPBWBK2ZgQL/jaiMtkNh8BrkBi3Dt5+eBe5TZL67SSiqd8m9GzDeZ7x/i7udN3F0VzVaisLQV5mM7tIkdBQl8PXjKDgymDkG9dkRqM0MQ01GKKrTQij4QahI9kcZJaY8yVfFMspMabwXyhN8UBFPsWGsTvJDJQ/mlXJSkOiN8jgPlES7oijKWT3lPCvAGhm+/I35bka6z0ZkUXay/DRyOC03aBsKQmxUlqc41A6l4RJtUBJmi3KWhcpIB0b78XopBclcruC0ykh79cTtieii7FEtz4aKlqeA26so1Ko7PNtyGuchUpfnRNWapteoec2wnQIlD9OUKEhbafAWVa6nWDXEuaCJAtRAuWngfqQxyV1RmxaIIXluVJ9cFVWPfrnDcEcDuuXme00UGRGchgrtjsI1Jer+NDUVBdBV5KO2shC1VcXq0u7mes7bUo+uzhb09GhjcLooBiJEjZyvoiBNjVOTh7zKM502LJ0H+1WLsWzONNg72qOhbwiOPJjNXb+ZUvMpLn3wIUp6+tG6kwfqLk1sSmsqUE6pKaopQ2FNNXp278GOEycwRFnJqKDo7BjFrtOnMHz0qJIaiTtPn0bj8DCka0q6pYaOasIj04QBSk7fwX3o3y/sVXJT19cFXXsT6jqFZjR0t6KBUlPX0446vq+GgT40Dg1RIPpx8sbzCE1IxDPTZIzNXIrNY9i4zRHbT19Dj4yFOXmF0nEUcZSG1GwtY5NemIvsghykZqWgtK4Oe89exO7TF5BcUISiukYcvHSDgnaJ23oeAwdPonPXIdQP7kR19xCqugZQ1NiO7Op6ZFbWIr20Esl5RYjNzEFkagYiUtIQlZbBcjpFJY1ClU5ByTBJSi4Sc/KQlJOPJEpNcl4BknMLkJQn5Twk5zOSBIpNQmY6ErmcxLiMNMSmpyAqJVkRmZyE8AQRmnglNOEUmjARG0pNWCzFJoZSExuF4OgIEqmkxj88BAEhwfAPCVLRNzgQXoGE37m7nx+cfXxh5+ahuqFs3dzh5OmFP06dhj9OmQ6LuQvxzHRL/OPjUzBt2QbsunQdIYnp8ImKhncU10+RErEJTeB2paXBMzYOuuGd2HPlZYTk1aHt4CklNnKV1817D3D9O5EUk3iY7kB8+ct7E3goNeMCMxEuI8iVVXKjPwXXJdMum9dLAZJ4hXVZx3WRG8ncmKRJUPNRli5KV5Tc24bIHYulW+qc3AWZmOVGRMaMyI20nfzTPePhd780dJ57flxs/sP/o2Lz301i47RRHxnoZIgPcTWK1KSEuyM1wh2ZUV7IjPRABsUmJ9YNBfHu6p40FaRaBlKm+6grn1pyA9CRH4LckE1qXM1weSilJgi7qoOxry4Mh5qicJRSc8IkNc/1JuLiQDKuDKfh+liWGjD84r5CvCzZmiNatkY9vPJ0Hd4/16TE5oNL7fhY3/1Pis13r8mN9rTxNXffFpnZS6kRJHtzEN+9tx94cBMNZbH4x3/4r5hrYYVZM+fi6aem45kpMzBlyjQ888x0THl6CqY+8zSmT3saU6c8gaf/+Dj+8Ogf8Nijj+Iff/d7/P7Xv8I//vZXeOLR3+CPj/4aj//ut3j6sUex0HIabDYtR5C3LbKTA1BXQmFpzsFhnvk/t7sKd0624r2LPfjwUjfePteMF49U4/KuEhwfyMXe9iwMN8jlsRloKU3jAZ4ikBWLAopNtmRkKDXyaAN57IFcoST3oTFf7ZQl002ZG3kwZUSIpxIUkRp5LMJEqZG2iRkcs8xIWaJ5frPUmJf5KbkRiZkoN+bsjYzvKaS8iNgIJTlJKJP3I3LDehnr8rRlTWw0uRGxqVXEUmqEaCU2DeqqKMmURIzfeVjGunTmh5EQdbVQj5IaGSgrVyW5oSXFCfUJDqiOsUeOzwbE2i5BGQVAnmBdHLIW2X6L8Y1k7+5fAb69QM4D35O7F/Hg3iUKjp67npdxbGcluiQjVJVKsUmGEpuieIpNrBKbxtxoyg3lKyeaZRGdSOgoOrp0s+QEqMdClCX6KUrifFAcQ9mK82bZC8VxnoyeSnxEgMql+4qI6JTH8v8sxg1FEc7ID3NATqANMv22ItVrI1I8N5D1SDWR4b0BWb4bkacyPVuRF7AFhYFbifU4BWwrpuQVcXph4BbGLShhWWOzEo+ykK0oD7VGRdg2FR+Wt3KaTN/CurV6lpS0SzTLzjgRdqiLlodoOo3H2igHFPltQEOss6o388SiST01nHKTKGOIXFU3WF16EEY6dRgblOxLC/p7mtErl3h3N6OvswE97ZSV1lq0UXKaKTf1cuO9slxUyeMSCtIp0Ckoyknmby4Z+ZlJLKeiJD8DFYVZqCnORkN5HupLclCVn4oinjxkJodi7WJLrLSchXXzZuMff/kLHtR8cPa1d7HU1hYWq9fhxmdf49w776Koux9tu/cpsSmpr0FZLcWmrkJlbIpqq9G7dx92nDqFIcpJenkZunbxYHbmDEYli0NpGWEUsWkYGjSJzbFxqZGyINkdGYsjmZyBgwcoNntVV1NNRwulphX1XW0mselAfW8HGvq70TQ8pGSpdnAQZ55/AV6hoZg6YyosLS3wKPdXDm7eGJYrcvadQcfBs2gZ24eo5GQkpiUhKTMFydmUHEpNSlo8sgrzud5+NU4nlvKTSKlILy5DQk4OYliPSUtX7RIjksxSoXX1hCfEITIxHlFJcQq5i3FMSgKik+MRk6yVY1OTEE8pSchIRRLlJikzWyODZJkiX0tIyM6i/GQigUKTSKFJohQlpKUiLiWF60via5BkCg63IyIxkTKTgEgSRcEJj6HURMeYiEYE66FRUQiNjFJdUQEhIjZB8A8NZAyEb2AAvP394OnnCzdvbzh7evJzc4Ots7PCxtERjz7xFJ6ZYYG5VotVxuY3v38Cy2zcsfvyLbj6h8JXxIbiFECRCoqRrFEiwlNS/y/m/ipMritrFzVP74vT5zz7PKd37/+vcpVRjJYtZmZmTklJSmZmZmZmZmZmlFKMlmRZ5jJbZlvOr78xI0NW1V+7u++qLsYzV6xYERkRCsV615hjzomLfH1ZzUTtyG2YeEWjYeKeqi26OwWbqz9rsPFHFxEh84Os//Tsecj9WtQowBBDV36Sx07i+q/AtV80+wQ1MsJKQo79x8e/+Dzabbn/OZ4IG6mzGfxKRkrJEHBuvwgbbmtGTAlmBDaSudHMf9P3xbPJtg+/f5o3cmvCXGDz9r8YNi8RNpvWLkkyOLtvwt709FNXy3OTHtYX4EnM+NrpIYA/xoG80gzkj60sVimZmmh3fcS66yFZlkTwNUC6nyGyCZuCUAuEWh1Ctr8BqmItURtrptbraU62QHuGLXqyHdCX56hQc0mGdsv6OpXeuF7jh1v1gbjXHErYRBA2mmzNez0JGtgMp+OTsSw1u/BnUxkbqa/RjIbSwOZHyZQ8qsNPqitKMx/Nrwo1MoRbA5sfP6znyewqCjP9MOu1l7B40WIVb1LjCxnz5s/H3PnzMHP2DMyY9QZmznods2a9xtvTMI24mT57Nrc1MXvuPMyaLTGfx83DnDlvYubMeXjj5TcIn9fwl//8T/zn/63J+Mx6/SUsWzQDW1a/hb1bVuHM4W0w1z0Ib+uzSPC1Ql6sF6oyw1GdFUkIhaMwORi5SUHITPBDYqQHokL4Q00o+HnLBHn2hIYAhDghZGQtJ7VYJUO6o3zcbRVstBgRqLwYWtRoMSOhxY6Eh4sseql5rMQ/HquFjbZ9ETla3Eh9TygRE0bASGgzNpHEjKAmKsBtCjauiAtyQTwjIciZqHFSWZtEIiGRaEjSDvkOsEF6gMw6rCnezQmxJqLZBpohl7DJDTBCjr8Uwuoh00O6WY4ikt/DYJP9cNPZDsuDaxBkfBjxAhuLXfC6sAI/EL74aQz4th/4bgD4YRCTP40SNhP4/dl1/vQ8Qnd9IvKjHFAa74X8SHfkhLkgh1jNJG7SQxwILkekEGEpghriJonIkaJn+TeViPexQJxkc7wJHWInxt0MMbIGlosxIWOIcIJGcBNqfx7BdjoIFsjIorC2si7WeYTZXdCEvSbCGSGEjqx6LtDxMzoMT31C58JuuPB9Op/dBnedHfA4J+9xN7zO74Y3W1+9PSr89DUh2PNnG2S4V0WgwW62cns3Qoz2qpDt4It7EMbPMMxknwpZGFOQE2N1RIWCDSPBlphRGZwT6rbK6ExFiuMZBZswo30qS5PqSNBIxsb5LNJddIia80h3JXQYCd4mqJQJ/CryUVqSi5LiXFUQLMO9ZS6bAplhOCcNuVnJyE6PR0ZyNFLjwvh/JBAxwd78XrkrOAfz/0gg/48EuljBXxZitTXmxZkR/O1M4WdnAj9bEwQ4mcLFUhfb1yzFzrWrsGfDGkx/7WXoWzug7d77WHvoMDYePopb3/6E/scfICSvCDkNzUjIL0BkciKiEmMQkxyDcOImPCWREGlFHSFTTtj4RkcTOo3PYVPJqOruRm2fZGwqCJgOVPX0PkeNDCeXEOhITU5JR5saUVVM2CQV5mlgQ9RoYMM2P1uNwkotKUJ6ZTmSCZvkikoM3L6LU/p6WPS2wGYxXn75ZZzVM0bd8C3kd4wjr3UIcYUVMHOwh7WjFWycbWHnYg97Fxs4udoQBja4aMMTv60NbLnf1pkwcLCFlQOP5X02jjZEghVs2UrYOFo/DzsnW03rYk142MLB1Y5hr8LexQGOrs5wcneFi4eHClcvT2KFQSi5EUrSunp7K8C4+HrBSTIz3u5wIr5cfAgxb6LI05mwcYSDmwNBw9cniHJxhDVfp5Wj/H172Dg4wpLIEMSosLZVt82sbGBO1JgQNYZmpjA0N4OBmRn0TU2ga2ysMjVnidrTuvo4eV4XJ85fwNGzOgo4B44cxWszZuHNt5dh5ar1mLdwKf7019dw1sYVZQPXcErXSM1do2+vgY2lowuR5w4LV4avP6qHJ1DaPQEDlxAMP/6bgs0dTOLmM2KEsFF1NYTNpRdhw9AiRNaSErgIYJ4jRt1+MST7o+naUgt+MrSAkfbF55H2Gv+e6rJSmSDNcarraqqgWMHmG25/qxk9pea94fYQ9wlktMPCBTiyPfDV75MdH//4tHD87oRFwL8JbLasW5Z08dyBCUezM0/drS9MetnxxMgI4JVlAK8sg130EeamjwiCJtrDAHFehkjw1CdsdJEhi1cGaUaRFIdbIsbxFFJ51VyXYK1g05RohtYUS3Rm2qE3xxH9ApsiVwWbiXLN8G6BjXRD3W8Jw8P2KDzqjFXZmie98fhggLAZIWymlk34fGpE1IuwkRDY/EDYSBfQT4+b8PP7DfhVRTNx007kEDYf1AI/DqOlLhFvznoVCxfMJWrmY968OVi6bAmWr16FJStW4K2lSzH/LUJn0ULMnjcX02fNYszGGzOIm6ntaTNnYzrj9Wmz8Pp0xgzumzEHM2fMxYzpczF79gKFHonpM+filWkz8ZfXpuOlV6bhz4w//fVVvPKKZH5eZvwFc6a9grfmTcem1UtwYOdGnD2xH8aGZ2BBpFhbXoSzgyU83WQYNa9EAz0RJFel/BH393bS4EQyLcSOQMPCWAdujmZqgj2BimZFbmn/K24kXoTNi/u190n7ImwktNsvZmy07YsZm3+EjaBGQhYk1MImIciV4aJgI1kbTcbGAckChkA7pEoBcYClivQAC2QSNRkBZsj0NyGoTZDlfxFZfhcVbiRbE2m1DyFme+F+fiusj66DxaG1CDA+gmjbE4gw3wVPnaV4+qAO+H4cv3/Zj8mvBzD5dAi//ziKZ79exuRv0hX1LnrqklEQ4UjYeCM/xgO5ka7IiXBFZrgzMsKckRbsjFTiJjnQHkky987UEHWFG38rxBE2sT5EDUPWvYqRJSK8+H9ElotwN1HdVdqIkC4rZwNCRw8hxEywLYMXFwHW5xBodQ4BljqMswi0PI1gq7OM0wg0P4lAs+OqMDlAQecQ/AwOwFt3Lzx0dhE5O+F2huA5uVmFZK6cT27SxIkN8NLZOhXb4HthO2Mb/PV2PEeNRKixBjUSEWYHnsNGUKOC25KpEdxIPO+qeg6b0yqLE2l6UMFGixvJ2KS7nEOG2wVkSlHzFGyqi9JQUSEjnzQjnYp48i6UkU4ylLsgW81Vkyvz1GQkITOVuCEsUmNDER/uT9x4ItrfDeGETbiHDcLdLBHsaAx/Kz34WJyHn3TRWnLb0oD7TeBsoqO6n3ZsWI1tm9biZf5fNHL2Quu9T7By70FsO34S93ll3PfoA4TnlyCvsRVJBYWISklSqIlJiUEE2+iMVJS3t6O+fxClzc3wj41DSVOzgo2MjJIuqlpCpra3D+kV1cSMDKHuI2Y0qKni/dIKcgQ7Um9T0dmuuqRkKHdCbjZhQ8wQNCn5OVOwmaqvqaxAYmkZ0qpr0XXtGo7onMGy5W8TNm/j1VdfgZ6xBYrax5Ba14f8tmGEpOXCgCd1c2tTmNuYw9zOAlaEno2tEVvus7PmiZlYsTeDjZ0ZrHi/tDb25gxu83fIliiycyJiBEcMBR0HDXzsXOxg52wHW0JHQOPg6kSIOMHRzUXBxtmdWHF3g5OHCxy9iB0vNzh7uMHV05248eA2IcNtZ083OPIYZ4aTB0Hj4QR7VweiyQF2bG35N2z4N6wd7RjEi701LBjmttYwI87MbKxgam0JEytLGFkQMxZmMLI0I2hMoG9mDH0FG3OixgQX1KgoIzUi6qyuHk6fP48TOjo4evo0zhA423bt5u/3DCxetoqw2ai6ov7zL6/CNjQO6Y290NEzhZG9PQz4Okwd+fqc3fmevWBO3NgEhqLl6j1k1PXAyj8ONz//WgObSYGN1LsQMoSGZGu0sJn48ZkKqZ+RbiMtYiQ7I/H3qOExjOu/8n5p+Xw3pgCkuqm0qCF0ZP8NPl7a6/K8hIyEpmtK6m8mMf4DISNZG8nSsBXQvDjvzfBTDWo0yJnalu6rr3+f7PxEYHNbwWYeYfMvrbF56U//YbGVsDE5f2jCxeLcU09bvUlfRwP4ETUhLhcRzB/cUIUaA0QJarwNkexrhFRfQ5WtkZNKfogpCsPMUBphiRSPc0hyPY3GZJk0zQItgpp0G7W2Tn+uIwbznTFWTNgQN1dk3ppKn+dDvO+3hKsh3jIa6j2ZkK+PsBlMxEcjafh4TCbly1GwUfPXEDbPu6JegM0PMtvw40Y1/8xvkrUR2LzfjmcftuGnD+ow+U0vLg8UY/lbszB33iwsfGsBZsydhTUbN2Lb3n3YtGsP1m/dhfXbdmP99t1YvXkn1m7YgbVrtmLVyk38wdiAxUvX4s23VmL+wiWYO/9tzJz7JmbMexNvzF2A1+fMw6sz56h4hdh5hdJ/le1rRI/E60TO63I/t18mkF4RJPExM2bPwYyZRBOR9Mbr0/HyK6/hz7wqeOnlN/DGtOmYN3c23ia0VixfgvXrVmH71o04cmAPzp0+DgsTAzjYmsOVV1XeHg4wNbkAN1mIkrDw9SI8fJzhRwBpsz0ezlPA4TGS+ZF9XrzK0rYymkoLGQnBjRYyWvDIbT9ve/X8vl528FPDvOVvOSDQxwnB2hobgQ1PNhECmiB3RAe6P4dNjApXBZz4QGdVQJxAKCQGORA4L2RsgmyRRtykKtxYIDvYErnB5iiQWXplJFSMDeqTnFAZbYVkp2MIM98Db4PtsD+1EWYH1+DinpXwMzyIWFup9dgD95OL8fWdSgWbX7/ox7OvGN8M4Pfvh/DsxxHg56sqY9NXm6gmpSuL80RBnMw/5I5s4iZLcBPhhrQwF6QEO6pICtJmmWyQ4GelcCNLQWgj1ttCwUbWwIryMEO0pymi3C6q7qoYIkfTXSXdVkYEzkUV4c5GCFXdVwYIsdFFkEyvQNwEWEjW5hR8TY/Bx+gwfIk2Fdz2uyhxiJA7jEDu875A4BE3rqe3wfbwGtgfXQ9HAsfuyBp4nd0CT4b3OQHNTvjpamAjGRsBjTZ7I5kabUh3lOBGuqkEOJKh0YYWOAKaZAepp9GEZGwENhnS7UTYaLuiJGOTQdRkufO22zkk+pihqiQLFeXFqvi3tLQYhSXFyC/KR36hZqSTzFGTk5uBzMxUpKcmIC0pBilx4YiPCFBZG4FNBHEfye9ouIsZPz8jfm568CdsAtkG2ughyIaYdDGHm8lZbFi2ELu2rMHmTWvwl1dfhYVXEJpvf4y3tuzGntM6uM+TSN/jjxBZWI6CpnaiohDRKcmIJaoENzJ5Xmx2BmHSgzrCRkATnJiEspZWNPT1q7llNLjp43YvMgmbyu5elbGRUVLPYfMCbqT2pqqrU811k5CXh0TCRrqfUvjeU1VL3BA82oxNfEkJMmob0DQ6jv0njmH9hpVYuewtvPbaq2pulYK2USRUdSK7sQ9e0UnQMzWCuaUJzK1MCQDixdYYVtaGsCZgLO0sYU3A2NqZqFDAYdgJaBysYMX7JKy1WRyFC23Y87YTw5HwcCJyZJsnerb20j3FcHCTrMsUVLwYRIuDO+EjGR03V7YED8NJ9hFEAiN5vK10dfG5bOW5GfK3LO0FNBKSWbJXKDOxNocJwWZqYwEjvj9NEDR8v4bcNrAwhq7pRejzM9AzIWYM9KGjr0uc6OLshfM4RdCcPHsKJ06fxEmGrr4+tm7fwd/s2Vi1diNWrNzA3/3l+J8vTUNwVhEiCisJJSKKr83I2R5mhI0tYWNP2EjGxiksCh23HiKmoAHe8Xl4+P2PapmJO79rYKMyNgTFBOFxWRX1arqZJAQc1wUhvwpcCJbfpPtKgxnNbSLlxSBabk6FAEhgM0GwSPZGbt/kMbI8hbpfnvuFkGOu8m9J5kg77FsKicekoFgyOdJNpXAzqcEN4aPJ5mj2D379bLLrkx+eFl6ags3SfwPYbN+wIslU9/CEh43uUx8Hg8kA/qgGuxgilD+2ER78ofXgFaW7Pq80DZDkY4QMP7lSNkaeTC0fZIziMBOixhTl0ea8atZHotMJtKU7oiXJGu2pVujOtEZfjh2G8h0xVuiM8WJnXCpxURkbbX3NnaZgTeFwu6ZwWFDzfr+s3C1LKKTgo9FMBZvPJvLw5TUZ7l2Eb26W4Dvi5od7GtjIulCy/IGMUPr13UY8e1fWhmI8kayNTNhXi2efdeH9O21qhd7Zs2dh/ptvYvqcOVi6bh227juAzXsPYOPO/di46yA27j6ITXsOYsvuQ9i5+7iKHXsY+05g255j2LLnCI87hLU79mPFtj1YvHE7Fq3ZiIUr1mL+stWYu2QlZhI/b8zlj8zMBXh1+jy8xnh12jy88gbhM13go0HPK2/MxCuvz+B9s/E6979BAE2bPZ8h6JmP6TN4e/ocvPHGLLz++kxMn6ZB0Aw+dgafYwYfN4fHLVkui7St4OvbjsMnjuC0zino6Z+DuflF2PMHyY1XVAE+bgjx90CQt9QiuMHfiwDiD4wPf2y8eEXk6SoZIEGMnQY8rlLHQ7y4S80Nb6uwgw9R4+3JIGy8BTlETbCvC0K8XRHsLahxY7gr2EQq0GhQE0nwRPqx9XVXKy7H8ko7LsQdsSEuvO2A+BACIdgGyUGaEVFpMklfqCNywuxQHG2PalnoUhaXzHTGQL47JiqDiGZ3ZLhLkew++JvuheuFbbA5thEX962H3s7lCLq4Hwk2xxFtdghuRxfjb1eLgO9G8fvfuoHPezH5ZR8mv2U87Qd+vMKfnvfRW5+GQsKmgrApivVWywTkRHoQNR7IinJHeoQzUkPtCRsHvlaCTLrQpubgUVkbAketc8Vtyd7EeAloNKiRbdU9RexEC3bczRDhasKTsbGKEEf+/3O6iDBuR0gQOWGyz0EPwXYXeHLmidqKyLEicMyOw8fsGFz19sNLCo4Zngb7VS2OB2HjprMTjic2w56gcWIrGRu7w6tVtkZQ43N+h4KNv952BOjvVBkbgY22le4oqcP5oxZHgxoFG2JGm73RokaKiBMJmhSnM0gjXuS+SD4uU4aUT3VBZUgXFFGTQdRkehA7bmeR5GuOitJclFUUo4S4KSkvQXFpEQpkdFNxPnIVbHKRk5eNjKxUpKUlIiU5DklxkYiLDEZMmB+i+D0LI6xlgcswNyt+hqYIsjXgZyUwlCyYLsL4GUa5mcLV+Cw2LydsNq/Elo1r8NJfX4VjUAQab72LRZv34IShuVqLqPOdx4gqqkJ+SwcSC4oQk5pG1MQjNiWesElAfE4OmobHUT84gvy6OoQkJaGiVWDTh5reXgWbKraCl8yqatTKfoEM0SPIqe7t5/19KO/qQXkn93V2qhFWJU1NSMrLJWwykCxDuxmqxiY/SyEng59PZnUV4oqLkdXQzL81hD2HDmHH9jVYt3IR/vLXl+AdEYeW6+8jtqIdxe2jvB3Pk7oBzCyNYckTvhUviCRTY2ljQtiYK9SozIythDlsJGOj3fdCWNsTQIIb1SWlCVsnO9jKiZ0neXtCRDI2NrKPIdvPg+ixJ1a0YLEnauxcGLItIHKWrIe9Cjle2j/+hnQ5EVEO1ios7KwY1jC3tyHSLGFK2Jham8HYUmpojHHRTIKoMZUwhoGEiTFRcxHnjQ2ha3wRekZsGfrcllZu6xkaQJdhwsfu3b8Xc3jRumbteixbvoIXxG/jP15/G5l17fCMjYORoxXM+bpNpVhZYOfmCTsvd1jwPfklpKL97hP4p5QjIqcCT357piYmvDdJZBA3kmmRzIug4qpghK2MWpKMixYs1549YxA6MoqKIbU5Nxm3f8fzuPWMUOLjBS63eFsAJGiS7I6gRp5HICWhWXuLoOHf+Lu/I7AiYGSIuZowULqpCCOBl4yoktFVI99pQosfGUklxw9/9ftk78ffPy0mbMwDQjWw+W//Ytjs3LQiycrg2ISXrd5Tf0fDyWCCJszdCOEMWR4hirCJ9TJEomRq/IyR4W+MHKJGijYLQ0xQEmGCMjWs25L7DJHkfAwd6U5oT7NDZ5oNerJseOKxxXC+PUYLHXGpVFDDE1KFF67X+Kv6GikclmHeL8LmA4HNQCLeH0zGhyNTxcOXCZurBfiauPn6RjGe3i7H9/dk1uFq/PCgGt8/qsGPj2rxy0OC5lHj1CzEUndTj1+f1OPnD9vw3Ucj2LttBTHwBuYvkIzNHLy9ehW27idq9hzAhp0HsYFg2SC42XsIG/cdweYDJ7CFsfXgSWw7dOp5u/3wGWw7fBpbD3P76BnsOHZWHbd5/3HVbtpzFOu278fqTbuwcv12omMzFixejTlvLsdMyfbMfwsz5i3CtFkL8DrxIsh5lbD56+vT8ZfXpuFlYucVYkYbCj48bvrMeYz5eIPbM2cvxKw5CzGTzyHdXm8QPK++MR0vv/o6Xnt9GvfNwJx5s/HmWwuxdPlirF23Elu3bsQB/oc9c/oEDPTPw5o/Bi780XBztVddXj6yUKC3I4KmhnRLFsbfU/b/UXej5slhK/PoyNw6gd4ODD5mKmMTTMBIhPoTO/482QS6ICLQWc0+HBPkijjelxDkhoRgd2LGHXHBLgSOE+KDiQRGWpgzsmSa/mgXVMa7oCHVHR3ZHhgo9MaYrMhdE4zbLdEYrwxBhvc5RFgfRJTlIfgb7Yb7+W2wO7YJhns34NyO5fAjbCSjEGl5BHZH38bj0Vzg22GVyXv2cQeB04XJLxhfEznfSfHw++gW2ITZoCLBA4WxXiiI8UFulA9fkxcyiJu0cGekEFypIZK1cUISYZOkZk3+AzWakFXKLRDrLV1SBI23hAY0KotD1ETyRPsibMIEMoxw7tPCJlyg42iAEHtdBNueVxmcIBsJAsf6NNwND8KfwAkwP07cHYO34SF4ETie5/fC5fR2wmYjUbMFLqe2wv7IGpWt8TkvXVCSrSFsJAicQINdf5eteRE2UmCsKRzWgEYVD0s31BRokiRDI/U2jGTH0woyCjbmGtgIdFRNjTNb1RVF5LifRZrrGST5WaCysgBllQQNcVNM3BQRNfklBcgr+QM2ufk5yMxOV0O4BTaJcVGIJWyiQn0QFeShYBPmZc/fLxvC0AJBDkb8jPQRai+hy89Rn7AxgcvFM9i67E3s3rICWzasxn/+6WV4xySj5d57WLBxF/RsXXD3p1/QcP0OYstqUdDapWATnZqiYBOTGo8IwiYxT+aQuYzmkUvIrqpCWEoqqtrbUadFDaOypxvl3V3IqqlRaKnt7VFdU3V9/aroWGBToTI2GthUSZcUYZNSkKfqa5LyCRuGwCa1IAtpRTlq+YQMWaKBsMlvbUNpWwd27duD/XvWYc2K+fjrqy8jMCEdbTc/RGJNF7LruuERFM0TvD4srCRLYwZrG1NYMayJG8nYWNtJa6pAY626oSTMYavd/gfc2CjgWE5lcqy4LTU5AhDJ5vyBETtnDUgEKbZOAhUBzx+tdtuOrRY1cluLGMkkSVgQXKoLTYUFzBRkLGAqw7jZ/rOQbqnnYS2tJeFjhosKPkZq8dCLJoYwMNLHBYML0DPQhY6uDk6dPYnTZ0/h7bffwiz+3q7fuImwWYa5vFB9feF6QvY6bPz8YOJqBUtnZ1XALLCxdZdRYG6w8eCFW14pWm8/hlNEFjKqWyETEj4iamS4953J39VcNjd+ZRAW1yWkS0kW/PyVeCFWbjAENNLeEJQIYqYwc4fPo4lJ3hbsTGqAw9CCSdOFJZkeQY3mPjnu+m+/8b7fpv6W/F0Ncq5IN9gPmm4wGTquYEPwCG7GuX/0ewnNEPLR7wgeBSBg9Otnk32ffEfY3JqwCApNWqBg89/+dbB5mbDZRdjYXDwx4eug/zTIibBxNkCklwlifEwR7XURcd5GSPQhagiazEBT5ASbIY9RFGqGElkhWbI1hE01YSOZm3T3U4SNMzrT7dEtRcNZthjIs8dIgQPGi5wxUeaOqxWa+pobtZr6GikcfhE27/XKHDYa2Mgikx+NZuCTSzJBXy6+upJH2EiXVBG+vVWKp3fKoFlSoRLfPyRwZITUg3riplazUrcqKGbIXDOP6oCvL+Pskc2Y8fqrWLiQKJg3F4tWrMSOg0dUlmbD7qPYtI8o2Xscm4iT9QcZh09iw5FT2Hj0NDYTMFuOEDOM7UemYEPkbOP2Vrl9TAfbjupgy6HTxA+PYWzdR+jsO4Yte4+qbND6HfuxdtterNlC8GzYjuVrNmPJqvV4a/lqvLl0FeYsXEz0LFJdXK/Nlu6tuar7Srq1VKaHePnrGzMJH4kZKl6dyua88dpMTHtjNmbyMVLYLLVA02ZJFojgmT6dzzGNOJqO17k9jeiZPouP4e1ZBN5bi9/GSsn4bNuKg4f24vSpo9DTOwsTE33YWBvD2cmKuCFc/HgCCZKRKJ4I9XNHqNT++LkhJMD1eZ1NMCGjJuvz4/GBTryPJxy2EQRMVJALYgU3wW4KNfEhnkgIdUdymDvBIF0+HiiK80J5kg+aMrzQneeJwWKCptwH12QEXYtM4BjP7XDk+Ruo+plYhzOIsDwKP8NdcD+7CbZHN0B39zqc3LJMDZ2WIczRNsdhc3QJ7valAd8MqbXBfvuAuPmoA5OftGPy8278/vUYMPkeeupTURBqifIEd+THeSAv1hs5Ub7IipSRa16ElztSQ12RFupC3DgjOcCRIbU20h1ljXgfwY3U2lhOhQY30sZ5WyrYxHppWoGNNv4RN4KaP2BzkbCROhxN15TU3wRan1W4cTM4CD/T4wi0ODlVYMwwPgb/i4cQaHQEDselvmYzXE9vha1kbM5tV9kaX91d8NPbBX/93UTNHhXBF/eqIfIhxv9r2AhqVHZmCjIvhgBHCxsZDi7dV9LtJLc1uJFszYWpjI3U2GgyNjXVxSgnbCRjU1RW9L+ETZbAJn0KNvFRiIsKQXSYLyKD+F0krkM97RDqbo1QF3MFm0Bb/amMF3HjqKc+c0eDk9i8dAF2b16JjWtX4E8vvYrg1FzU33yE2au3wtzdD/enYJNQ1aBgk5BfhNj0FMSlJqjuqPCkWAUbQU3TyDgyKsoQnpqK6o4OBRtVPKwyNj2EC2FTVYlc4qawoQHlbW0qc6OyOlNdUdLWEEG1bMuam1XGRuprkgia5KlsTWpBNmGT+xw2SaX8vAihwoZGbN+5FUcPbcbalfP5f3saXEOiUdQ9gZQGgdMY3APCeSI30HQzETM2ttLlZAo7e4ZM7ulgBtupsOE+VV+jjpOQDI4mrG2lBkfqbjRZHsGN1NvYSK0NIaJqcAgbCVtuy33awmO5X7YFPVq0CIoktHCR1sqex6ljbNS2lb2mtWar+Tu8rULwY8fnsYGFPIcd8SJha6m6pDRZHCLH0hzGFiYwMidmzIkZfg4G/F0zNNaDoZEe9A0vQFdfBxf0GLpnVXte9wzmz5cRsouxedMWLFuyFLNnv4klGw+icfAmbLx9YeFGzDk7wcrFEdbSdebuCUcfT1i7uSOvvg1N196BfXAycTuqZleWta+0sBGQ3CJctOh4npEheG79/gw3BSwvZFpus1Xx++Rz2Kjn4LGCJAUbPl7TfSWo0XZh8fG8T3M/IfXsF+LmZwb/hqBHoUq6xqS+51dcFuCobjFNBkm2BTZjhM04wSMhhcYCG5npePSbZ5P9n33/tOzK7QmrkPB/A9i89B8We7asTLI3OjER6Gz4NNTFcDJc+v5l4jFfU8TLzKq+xkSNiZp4T1CTH6qpbyiWuppwma/GDJXR/FGKs1ajoTK9TqMlRUDjyJDaGnsM5jtgrMgJl4pdMVHqgavlXrhWLUso+BI2gWqmYYHNg45IvNsdg8c9sQo3ApuPhlPw8Vg6Pr2cRdjk4MsruYRN/vPuqG9uleDp3XKFm6fvVOGH+8QM4yduf/9Qoh4/PmpSk/h9/6CasBmGndEBzHrjVSxYQNjMnY0FS5bj4Olz2Hn0LLYePocthy9g86HzhArbI+ew+fgfseXEeWw5dg5bj50nYv6IrUc1+7Ycu4AtR2Uf2yNnsekgMXTgFDbt5w/p/hPYsOcY1u8+zDiEdUTOup0HCB0Jwc4erGesJXjWbN6FFeu34O0161S8tXot3lyxGguWrcTcxcswY+FbmC61PXOky2o+XpsxF69Pk+6qOXhNwPMawcNQ3VwMyQRJ19dfp83gsbMwjSEF0W9IITQfP2OudMstxGuzFhA/C/AXPs9Lr81SkJo5dx4WvPUWFi9diuVE4IYNG7Bz5w4cOXIY58+dg5mpKZwc7OHt6Qw/HxcE+LsjKIjoCfNBZLgvoiP9ERPphyhuR4X7IJwnoIggN0QSNjGhnogP90JqlBcyZWXoOG9Up/igOdNPLYUwUOKPkUo/TMgaYk3BeNAZodD7uDse3ZkuSHY6jUTHc4izP49Qq2PwubgTzmfWw+rIWujsXIMD69+Cu95eTXGr9XHYH16May2xwFcD+JXgffZEVn1vxe8ftmDy0w78/uUw8NtDDDSnoyjCEhWJbiggbHJjvJAT40PY+CEzwhfpfM1pYW6EjStSibUUok0KnlUhsZ8tEnwJnOfxR82NBjhSc2P5HDaStVGZG3cNbiR7owljRBI5ElrchPIErYVNsM15FSG2uoTNIYLmJIIstYXFEqfgO1V340jYuJ7eArczW+FwbD28L+xS4aMro6X2MnYjQEZJXdyHIKP9CDY+oIaNy5Bw6YKSiLE6ytDOe3P8v2BGWgHNiyEA+i8ZGyInXWDDNttTD6luOvzcLFBXU0rYlKG4vISw0WRspBtKBWEjtTbajI10RSUlxijYxEeHITbCH1HBXkS2JmMT5mGDUFcLBAts7A1U116ogwGCnfQR7WkBe73j2Lh0PnZvWYl1q5bir6++gdCMApSN3cSMVZvhGBiBhz//hrorN6dg04mkwmINbPi3Y9MENnFIKSxCy+gEWsYuIZ2vOzw1BTUETX1fn4KKTMxXzW0pFs4oL0N6WQkyZQXvynLkVFchr7YGBQ31qlhYhotXdBA8PLaksXEKNlJTk0PQ5KqVwaXGJpWfRQafQyYCTOFzVvX1I6eyEtu3bsCZY1uxZulszFs4F/F5pRh69Dnabz1Bbf8luPkHw9zaiIAxhr2dMezsjGBvz217trLP3oTtVHBbsGPLVtXcSKu2CR+FIQGQBjdSg2MnhcSSxZEMj9yWuhyiR7ZVyLbgRtXx8DiCx9ZRE5LRsXfRjKRydHOYCs2oKk3XlHRx2Snk2BEyElKwbEXAWBIwFjaWKoNjbmOmwszaFKZWEiYqVD0RUWNK1JhaXISxpZECjqGpIfRNDKBvrA89wQ1D11AXegYXCB1dnNU5hVm88FvG88OOrduxdPESzJgxnxet51HXd0WtBWXjbq+GulsTNnbuTnDy8ODn7AsrV3f+Ow6jangCzuEp6Lh6C18IbCaf4R5+x11u35Zsi+CEcUsKiqfitqCHrWRj7kp2hpi5S3zcIUwk7hIzdxVuNMfekiBuBDyClxuCFwUk3p7K8vxddkdlgQQ4v/KxBJHEVNfYxE+/qzl1Jqa6xWSIuRQXS2Gz4EYFb19SI6o03Vfj3/w2OfTFD0/Lr92esAmNTFogxcP/FrC5eHwiyFH/abj7xcloL2PEEDQJhE2yrInjZ6xQkxFohOxgE4UaKRQuC7dQsKmIMkeVrANF2NQn2iDL+zTq4szRJwtcZjtgIM9hqr5GM8z7com7KhwW2Nysk4xNAO41B+Od1pDnGZv/ApvRdHx2KQtfEDYSAptvrhcQNoX49nYxnt4pIWw0MxF/f7cGP92rxI/vVCjY/PCoHj88aMTPD+q4rwr4ogeRXvqY+cZfqfH5PGnPxdy3l+KQjgF2nTHEpuMG2HTMEFtPGmPbSSNsZ+w+Y8Iwxs7TRjzGCDslzhpj+2ked0obBth8Qh5rgI3H9IkgfW7rYhNxtOnweWw8pEPknMEGImf9vhNYu+co1hA4K4ma1TsPYu2Og1izbSqTs3UPVm3ezdiF1Vt3YdXWnSpWb97BfTuwegu3GSs3bceKDduwfC0BtGo9FskEUktXYd7iFZi9iFcXC5dg9oLFeGPWQgJmAUEzn8CRIH7emIHXJcszgxiaOY/3zeM275s2n8e/hddnL8EbsxcTO4zZixhElBwznYCSep+ZczCNqHpj9jwVM+YtwIKFC7FixXIFnz17duPkqRPQ1zsP44u8SrS2hKuzI/x9vBAXEYi0BH9kMHKSg5GfEoLStBBUpoegLjMQbXkCmmCMVoRioiYc1+ojcLs5Gg87ZUHUJHwwmIK77bGoS7BFrNMpxLnoIcrhAoKtjsPbaCeczqyF1eHV0NmxBvvXLYIrT95SY5NocwIOB97GpZow4Mte/PKoBr+8W69qsX7/oBn4tB3PPu8HfrmD0c4MVCXYoCrVBfnxboSNu4JNZqQvMgi0tDBvpIZqYJMWwgiSrI393+FGIt7H+jl0/oCNpltKxVTdTZSHCWFDxPxDRBE40ZLNkUzOFGyC7fQQRMwIagQ4Ah03g8MItDiFEMngEDdBFgzzU/A3PqqKiQU2nud2wENnG7c3EDXaYeB74W+w73krsJEINt6PULPDiLRgmMtcNoemMjXHn8PmxS6ovwON9rbLWcTYHOVzHEKWh+5/gY1gJ9NTVx2X5GdJ2JRNwaaUsNHU2Pwz2GTnZEAyNkkJ0UiIiyRsQhET7o9IwbSvE8J8HBDmSdi4WSDI0QjBjvzcnIye1y4JbKx1j2CDwGbraqxZ8TYvAqYjvqQWxYNX8MaK9fCMTsbDX56h+tJ1pDW0oai9B8lFpYhJS1H1NTGpcc9h0zxyGW2XJlRBr2Rs6okZ1RVF2EhxsNTYVAlsysqQyfeVTQDlVJQgS+pkGFIvk07ICYyy+P4FO7lV1UgtLEBaUT4jT0U6PwcVpYU8jjCqqUZaRRmaRkeQVVyErRtXQPf0DqxdOkuN9CxoaEfL1UfIbOhGSUs33Hx9ISOgXF1M4epkoglnUzg7GfPCxAgOdhcJHkPGRdjZGhI+bJ/jRxsCH22GxxT2juZwcLKEo7O1CmcXG7h5OMDD0xHubN3cHeDu5Qw3TyfVuvPix4X7XDwc4Uy8OLnaqXBk2LtId5Umy6PJ9EgtjXRpSXGyZG0IJnvuJ44krG0tYGknIZkaAod4kjAnrsxtpbtKoCPbZgSOMYzNDWFiflHV3xhamqoRUgYWprjI0BQUS52NgaqzMeD26bOn8frrr2LtqtXYvmUzli9ZyovG2ThlbIeKzkEYWNmoYej2rk6wJ2oc+J7cvDz5OXvD3ssPTUMTKOkYgGtkCkYevKfWxXo0+SseETYP1NznU0F0vCOZHMJDsjnvcN/z4L4HhImEbGtCjtXU6tzlMVqwaNtbU3hR3VYCGj6nQEphSqAzlcG5x8fKulV3ISh6pjJDquZHsjc8Rmp+1BBxxgRhI5P8ySSCqovqe+my0oy6uvT0t8mBL757Wn719oRjuMDm7X89bPYRNs4mpyZCXS8+jfQgbDwvIl66n3xNkOxvorI1WYGSrTFFntTVhFmgPNIK5RHSmqMy2gK18dYMKzSl2CHH9yxqok0wkO+GPhninSuT8jlhvMhVoUbBRg319prK2MjkfNIdxavxF7qitAXEHw3JApjp+Nu4zD6chc8vZ+Ora9IdlY+vbxTgay1u7k5N2nenGj/elRFTpZqFKh8QNvfr8aMUGb9Ticm/dSA/yRUz3vgL5i2Yj1nz5mMOYbPvLGFCoOzUt8VuQwesO2mKbeetsE3HCrsv2GOvrgN26fI+PTvsYuw2cGBw28AWu/iYHXrW2HrOQj1mi44Ftp41w9YzZthyygibT17ERkJn4xFdFRsInbUHzmA1gbNq9zHGUazaeRirdhzC6u0HsWr7fqzcupexDysJnZWEznLpthLobNlD7OwhfvaqVgC0hvskVm3bjeWEkMQyQc8mQmjTTixfR/ys24Gla7cRQFuIn/WYv2wD5i1dhzlL1mCWqvlZys9iMWYzps9YgBmEkFydyCybr01bgGmyzZjB2zNmSVHzPKJnnsLNtLmadiZj9hzNUPfp02fzR2EGXuMJYya3589biMVvL8HKFauwdu1abN2xCUeO7oOe7hnY8qoqxNcFWfFBqM2LQld5LMYaEnGzIw1PBrLxxSX+W18pxDdXCVrG30YzcKcpAmVh/K46nESiky6ibXQQYn4MPga74HZmPawPrcbZbStxcP1bcNHbi1iegOPtjsP24EKMVPgBn3fih3fKCZtaTbbmsw5ipxO/f03Y/HwTV/uz0ZHrhtY8b5SmeiI/TmDjjewowibCh7jxYngifSprky64CXZGigxZ93cgZjQ1N4KcJD+7v4ONRIyX6fNCYmkVYjyMEeEmtW1GU7CRlvdJ9uZ5d5QhQiTzQNyE2umrbE0otz0uHnkOm2ArmdhPMjenNKOlGA4nN8Ht7DYFG6cTmwiZ/YSMxAHVBhjuJ2g0WRqZ0E8zqZ+g5o/J+iRj8wdujv5dXY200tUkRcPaSHWXTNoJRFoeUsO6BTaSpZHC4UxPWdH8AjI8LijYpATwwqi2HKUVpSgpJ27K2JYVabqieDL/o3j4D9gkS1eQytgIbPwIGw+E+jlPwcaWsDFHMD+3UGdjhLnwOybbBGK0J0+E5w5hw7L52LNtrYLNqzNnI722HQW9l/DqkrUISMnBu4RNDWGT2dRF2HQTNsWIy0hFfHoC4hgRhE16SYkqHm6/fAWpxYWIzEhH08CA6k6SGhvpYqrp5XZXF9JKiRcek1FSiOyyAoa0xQROMbIJnUy+33Tel8Zj0gmVDDmW7132ZzEyCRoBUQbBl0nQ5FQTNvyc2i5dQnpeNnZsXIoLx7ZgzeLp2LBpLRLyy5FW24ni9kE09Y/AL9CX8DCFN79Tvu5m8CGYvRie/H65Ocu0EgZwstcncrjtaAwXhrTOBJCzkwDIFE4MR0duO1vAVebR8rKDl7c9vLwc4e3tpFpPL4GNPWFjR8jYEzr2cCFiXFw1kHEgXuwJF2mfB1EjmNHCRrI4Eta8LcCRfarLy0G6tDSZHilgljl5LAge6X4yJXqMbdkSOaa2ljCWrii2ZvZWMLY2gwnD1MoMxjL7sJWMnDKHkaU5YSNz2hir0DM2gr6JkZq47+ixY3j1lVewTUbNbtyA5W8vxl9fngGnoGjk1TXDyNoW7r7ucJRMjZcTXLxd4MkLNzeGZ1gU2i7fRGZtCzxjMnD/6+/UrMPvTT7DE8LmySSDsJAVzmUIuKxoLq3c9z73S/su4yHRIRB6yOMfcf8jHvOQtwU9D7gtsxgr4EjL29JquqU0GRyZM0dAI4iRkPsFN/LYy99+j6rr93Hjp1/U88rzSA2O1PRcJ3Kk7kd1U6kCZ+ma0oSmm4r7ZKJAtpe/ezY59PUPTyuu3Z5wjoxMmrdo0b8eNge2rp6CjeFTomYyXhbz8zNTyySkBZohK8hCdUHlhpihgKiR+WrKIi1RHmWpUFMda6HmralLsEJLuiNy/M6iOtoEgwUeRI2zZl2o/wVsrlV74Va93z+FjYTARmpsPh5Jw6djGc9xI1kb6ZL68moevrzOkx5x882tYnxzuwzf3a7CD7cr8B2h8/R+OaMG398jbgib7+6W47eP2tFTl4Rpb7yEOfPnYNb8BZj99jJsPnYW+40d4JtTC8fkUhyxD8Kak+bYou+M9bqOWMdYc94Omw2csNXQBTuM3bDTxA07jFyw29gVe0zcsYftXgkjCRfsMXLCnouOhI8dtl0QJBE+Z82x+bQpNpwwwLqjulh76DxW7z+NNftOYfWek4zjCjorCJ2VOw5OxQGs2LYfKxR09hMw+7F62wEi6ADWbDuItYIhdd8+HrcXy7cJhHbzNhG0fR/v26ses4KP2bD/BPacM8PcLUexaNcpvL37JBbvOo5lO4/g7c17sWTjLizdsAOL127BIl65Lly1CUs37cbcpWuxcBkh9OZSzJz3JmYQMdMJHBnBJcPYNcPZeXsW90vXFoEzc67MBbSI2FmoMDST+6XuR7JEr/HYabMX8phFmMWYM/dNzJk3B28vmscrz+U4fmgLTPUOwc/hArLD7VCb6Y++ymjc6cnGo6FC3GPblE5c8PuaThwkOBsgyuY8T+JH4HxmKywPrMW5HWtwaOPbcNDbhwhZYNLhDOwOvon+Ynfgiw78/KQGv33YpJCDr3uAb7uB74eAZ7dw93IhRqv8MFwdgtaiIFRn+KM40Qc50d7IjPRCZoQnMgmbjHB3pEvmJthFheqSEtwEOKiCYpnnRua40XZH/QEbydpIAbEZQSMZG01EyvBvCTeBjWxL3Q1Rox0G7mQ4VUSshzCeiAQ3Ep6GxwibM4SNjprrJsjyjIKOn8lR+BsfgePprXA/vx2e53eoWhuBjUSA4QGCRiAjoPljxuJQ0yMqYyPLUkQTNgIaLWo0Sy5oUCOA0WZsFGam6mhkW4ZxxxM9UVaHVcZGsjWCGdUNRdjIvgxPXbVoZ2qgNRrqKv6ADaOEJ/2CF2psJFsjsMn6B9jERWkzNh6QtckUbLxsEOZuQdQIaIwJGhMVYa4CSp78zvD/wsr52LVlNdYsewtvEOmZjV3I7RzGa0vWITy7GO/xR7506BIym7tQ3NGDxIICxMnaTZmJSMhMQlRqIkFSSdhcQuv4BJIK8xGblYnWoSENbGRIN9vavl5UdrYTPgVIL8xDelEuMktykVWazyggWgpVCHTUNgGTKfghhPKq+Hk01KCipQE1HS2o62pHbmWZ6qYqqK1FeXOLGloeHhOOPZuXwPDEVsLmDezeuxMBsWmoH72O3lsP0Tt+Bf6BnvB0M4E/IR3kbYEgfv+kDWTrw++bl8tF+PI76MXvnGDHk5+VhwqzqTCHu6sF3N0s4OlhzbCBB1sV7jbw9LTjtoStCnfi0sOLsHG3gytB4yq4cXd4nqmRVm47ye2p7ifphtJ2S6muKFcCRzI5DEGMFXEjIV1Zgh5L7rN0sIY5Q5ZPkBFS5gSOJvjvLLU2ghuBj2wTNBY2PNZWE2ruG2tLXDQ3mRpBZQxD4sbY1ISf4R61NMXubVuxc/MGrFy6lLCZiejcUsQXlPFvO8HdR+bgcYGzjzPc/d3g4+8Nd28vBCeloYtoSCiuhH9KLj4nHAQ2sgimtBICmXd//R0PfvoV9777ScX7xMgnU/e9R4RocPMbHv7+q9p+xO1HRM4D3ic4kVCZHqJEsj6Cl9tTsFFdWdynWj5GQu6X4x8ySsZvwTOzCpmdVzDy8TdTaNJmdqQGSJ5LRlFNjd7SZm60sJFsjmRwfvh9cvSbH59W37w94ULYzFmw4F8Lm1df+pPFwe1rk1ymYBPjZTyZ6G/GHxkLhZpMoiY3ROYNkdaCsLEkbKzU/CEV0ZaqpqYmzhL1iVZoSLJBW4YTCgLPozLSSJOxyXbCYJ4zhgtd/gE2Hrha7YFrNZ64We+LO40y8zBh0yZFodF4t0dTZ6MpIE4iblKe4+Yz4uYLKSS+zCt5Ac5VAoe4+epGIb66WYJvbxI1jO9vS2GxdE8RNHeq8f2dCnxzpwyTn/bjck8Jpk//K0+4szBzPk/Eby7B2gOncMTKA6aRWTjiEg7rhGLM3XMBztkNCO+4ApOUcvjVDcEwthAXQjNx0DkcW009sdfaH/ss/HDAwhd7zb2xbyr2W3hjr5kndhM8OwmhvYTQLkNHbNe3x5YLNth83gKbzpph4yljbDhugA1H9RmSzbmA9Yd1sPbgGaw5QPDsP4W1+05izd4TWL37OFbvOoZVO49ipYojRI8mVuw4jFXbD03FAawihlbtPISVuw5i6fb9WL7rMN4ibBYRQZHlLYhqHIFjRg0cUiuw08ILeoFJOOUajm0GDthKiC05rI91Z8yx6oQhdhhaYyk/n21nDLHt+HlsnSqIXs/nXbZuOxav3oI3V2zA3MWriMQVmLloKWYseBszFy7GjPly0liIN4iY14me1xjT1EzNCzFr9luYOedtzJq3DDPm8THzl7Bdgulz38KrBNDL02fhL6+8hr/+5a/893odS96ah01rlmDfttU4vm8Dju5eg2O71uL8kW0wPr0P1mcOwurcQVjo7IfJ0Z3Q2bMFR7asgtPF44jmD3QSEeFwaCn6ClwJmW78KrNRf9aBScnSyCzE3/dpZiTmf+13b1XgRnMYrjVFYagmCl0l4WjICUJZki/yYyVz40HUuL0AG1ekBMncNs5IDnJCkppscGoYeIAdEoibeD8rxCncWKn6Gqmz0dbY/F2tzfM6G2KHuIlwI2hcp5ZmcDJgEDMOumr4t6BG5rrxNDqBECtZhuGCaoMtdTRZGzPNBH5OhI3nhZ3wYric2jKVqTkwBZv9CDI6qEKDG6KGsJGMjYKNpQzt1oLmj5oawYuARgsbCYGNNnOTIRPvEUCyFIMWNircdJHmrodsWUHc/TySXQgiwqa5sRplVQRNZbnK2BSVEDY8yefz5K+6o1TGJlsDm4x/nrEJ9yNsvB0QTtiEu1sq1GhhI6gJd5MuQGtcPLkb6wmb3ZKxWbYI0+fNQ05rP9KbuvHqkjWIL6lWJxiBTXZLDwrbugiXIsRnpWpgk5WI6LRE5NfUoGXsMmFzGQn5uUjIyUI7YVMnmRopHGbU9/ep1b+lWymDsMkgbDIIG03WJh855QWMQuRWFDEKNdsETl55EYprK1DZXIdaoqZzZAD9Vy6ja2wUVW2tKGtsQnVbB9oGh+Ef4IPD21fg4oktWP3269i1ZycS8yrQOHoV7ZduoKiqCv5+zggiqsP8LBDO72GYnyXC/a0Q6muOAIJGIszfmsdYwt/LAgHeVgxr+PP7KuHHbV9vG/j52CLAz56t1NXZwMfLlvvltgN8ngfv4z5vXyd4ejuprikJ6ZKScPVwfB5Oght3aZ3g7MFQtSpOcOB+e4UbhsyGTPDYTE3OZ6nCHuaODLaWjrbQFiBL15Rsq+JjhhQeWzIsbOV+uU+z1ILMgSOrfhtbW8FQTeRnAWMLSxgYG8PMyhrrN23ib9Qs7Nm+FdvWr8Hq5cvx6rS5SK2sR1BSOgHmBi8fD7j7usE9wB2eAR7wD/KBi6cbvwsl6Lv9CJFZBQjOyMN7P/2Gq599i/7HH6Lt7mM03HyE6ol3UH35HmquvIMableM30Xd1Qfof/I5bv/wC94lVmTem8cM2ZaMzYPJZ4TNpBpd9ZCh7aYSkCjk8Jg7vxM1zzR1OBLabI1kd+4TN/d//43P8zsqL99CYj2/8y2Xkd12HW23P8aNb3/GrZ9/5eOe8XgNbrRDwq/+MtUVRdBcFuT89EyzhMNPv09e+vbHp7WEjRthM3PevH8P2LiZnZmIcL/4NN7HZFKhJsgS6UHmyCZq8kJtkBdiTdRYoyjCGiWRNiiPsUV5tEyOZkHcmKM23lLBpjXdERWRxigLM5jqinLCUL6Lgo22vuZyKWFT4f4cNjfqvHGnyV8Dm9ZQPHyhgPhJ7x+w+Wg4FZ9Kl9QocTOm7ZbKYVDDatXvAnxxvRBfXy/B02sEzY0yPL1J3NyW7qkqfEvo/PZhG9qKw7Fv81K8vWgO5s+fi9n8QZvBE7Cs/bFV1wYnPaLhlteIA/YhWHfBEYZR+XAo6YRjcSfSLj1BYMMo0kYewiGrHpuNPXDUORJHHcNxzDEMR/iYQ3ZBOGgXiIO2gdiv0OND6Eh4Y6eRG7YTORICCAHOlnPW2HTGDOtPEDgnjbDhxEWsP6bP0FUZnfVHCB2JoxcIH0HPeRXSnbXuoA7hQwAxVku794+sj8r87DlK0BzB8j3HsIwwWrL3JOZvP4wterzSKmiGZVIpLBNLsdchBPYZ1Ujpu4PU/vtI6r2H4LpLCGm8wnaY77US1on52GHE16xjhl1E2X7GrlNG2HToHOM8Nh48y/YU1h8gePYfx8b9J7Dt0Els3ndUFUpL5mjFll14e/1WzFu6FvPfWo55by4jat7GjDnEz6w3CZ+FmMaYPnMBwbMQMofPrHkLMHv+QsyRQu85cwmi2byKkvqg6Zgxaw5xOh/zF76NRW++hSUL52DxW3OxdMlCrF36FjavWIotq5YSP5thdPowXAzPwHrfEgwUeQO/jOPZJy2Y/KIH333agaeftmPyxyFM/nKZPw/38PE7DXjQE48H3Ym40ZKAsdpY9JZFopG40azrJXPauCA9zFUDmxB3pBI3yYEuSArQrFaugY3dc9jEyugonlDifa2nYKOZuE9Q889gI60GNkYqolzZEjZhjgIbokZChjA76MPL+DhRcx5hNlJrJCOmdBBgdRr+hI0swSAZGwUblbHZBH8ZHk7QBBgRNwxZYyqIEULMhMi6UoIaq2OImFpDSlNXIwtianAjmHkxXszYaFvJzgiCZM4bKRKWbigVRE26uz6xw5bgkYxNerAdmptqUFpVgZKKCpWxKSJupCtKxYuweWFUlNTZPIdN4D+DjXQ/8TN0N1ewCXPh5+thCd1j27B+1QLs3LIGKxfPx5xFi1DcO46Eqmb8ZdFKJFc1qZqI4v5R5LT1KthIV1QCYZOUlYzErCREpyegsK6OsJlAK3EjE+cl5+egY3gYDarOpg+1bBsG+lFBiKTyvoxCoqaQbbEGNjlleSpyK4i3SmJGgtuFBE6BRGUJyhuqUdPayOftx+CVCVx55z76rxIsg0Oobe9ED/+2n68nTu9dC8Pjm7B84cs4fvIYqjsGEZNfitLmDtQ1NyI4wJGfkRWiGTEBVojyJ6ynWsFNsLc577dDqJ81QnxtEMrvbDC3g/1tEMQI4L4AX6KGbaCfHUMwYwt/X3tCx+l5+DP8psKHmBLcePs6w9PHRVNnM1Vr4+7pAlduC2ZcuS1rWDkzZGZimXFYJuiTif3sXGS+G5nF2Bm2rs6wdnaEtYszbGStKDd3WDCsXF243wFWTgSLo4MCj4WjI1uGkxNM7ARBsvK2Oxx9AuEaFAG34Ei4sHVh6xAQCmdu+0cnISwhHXEZBbxg26DKFfbv2oYta1ZixeIl/C1ajOKOXnhGxsDD1w++kqHxdYUbv3veQZ4IDPYlzJyRVVmH7hvvIDglA9H55eh75xPUX34HtURM5cQjlIy+g9KpKB66i6LBu8jvv0VsvMf7n/D+B2i68xEGPv4Ct3/6VQHnPYZkVR4TG+8+0+BG4gFva7MtUoNz/3fihfe/Q/C8w/tUXY7cx205VnAjsHnCx17521coH7qF3LZr/J5fR1rjGKom7ihM3QdhQxDd4mOkuHnomx8w8vRnXCNypIh46JtfcIN/48qvhM13Gti4hEcmTZ85898ENuZnJyI9jJ8m+JhOJvubIyXAjD80FsgJJWjCbZFP3OSH2aCYsCmNImyibdWMr1VxVmqYd32iNZpSbNGcZq+2CwLOKdj05zir2YZHijTLKFwu1cSVcndcr/LAjVqv57CR7qh3WkKed0cJbmRZhff7E/HBYDI+GkzBJ8NpjHR8OkLYyDILMiMx208FNxP5+OxqPr68WohvrpTiu2uEDXHz7c0yfH1TRk6VAn/rhjd/7P/8f/3vWL96Kd4kbObKzL88ua7bdxrHbHyx0dAZaw2csMPcFyfdorHLOgjbbAkWjwSc8E3FCb9UnAvJwoXQbJzyisdZn0ToeCfirFciznjG4wz3nfaMw0n3WEYMjrtE4rhTJMETgsP2odhr5Y+tF92wTeHGCdv0HQkcW2w6a4n1p0yx7oQR1p80xLpThppWuqwYsr3+FNHDbcnwrD+ur9rN3LeJ90ls5PYGthtOGmhuE0drCY+1h89hjXR5HeTto4Z4e68O5uw6iwX7dfHWIX0sOXqRYYTV52yw1cgdW028cdAxArttQ6EXmgWv4lYEV3bhMD+fDWdNsfWsCXZIe5qvR7AlcYzwOkLgyEgy/t1tJwyx/5w5juhbqzisZ4UjBjbYy8duJso2Hz6rRo3tOqWLHcd1sOXgKWzcexRrt+3D26s2Y9Hy9Zi7aAVmSdZnnozYelOhZ5rU/8xahJmEkMT0mQKghZg9awEWzJ2nVuGVxyxkLFkg2FnAf+fZWDhvLuZPe0Wd4G+1xuHbD1vx7JtB4NerwLPr+P1XmZhP1omSUrsn+PJJF7936YR1Gh52peB6SyLG6+LRWxGN5vxQVKT5qWHgWZEa1KSFeKiMTXKgs4JNEk8igpsEf222xgaxkq35u4yNBjYvAkcLm+fhLnU3F9nKTMUy9FuWYJDuKH3InDYS4dz2NtZkbMKImxCGwMZfYGN+HIEMbcbG+wJhc2qDwozARoHG5JAK2ZaFNEPMBDiHEGZxBFEyvNtKZhfWZGySHDSZGQHLi91R2ngRNoIYuV9go83YaGpsuD0FG6m1kRqb9CBbNDVWo6SyAmVVVSitrCRwylFY+kedjXa4d3Zu5nPYJCvYhE1N0PcHbCK8bBVsgqeyNQKbcDeGKz9jT2tcOLoVG1YvxA7CZtmiuVi4dCmqx24iqqgGL/F7l9XUqeYdyesaRF5HP4raup9nbJKzU5Cck4LYzEQUNzSgeWRC1dkk5mYhtTAPnaMjaOzrU11EdWybhoZQ2U7YFOQgi6jJKs7ToIZwEdDklvO9VeQTMgQctwsYRQROYSXfO6O4pgyl9dWoIm4au7vQO34JozdvEjbD6BsndO68A3sbYu3IJugdXY9lC/+Kk2dOoLC+E1G5hegkvHr7exBCjMQGWyEh2Brx/LzjgmxUxAZYK9yEETcxofzsguwQzu+sRFggI8AWoYwQ3pYIUmGPkEAnhiOC+F0PDnBm66IiwN8Z/lPhF+AKXz9X+Pi6wJutl58bkeNO5DDYevi4ETeucPV2h4uXZrkFWX7B0cMV9qqVhTO94eDhATtX2eehFuK0dfeEjbusGB4IO0JFRrHZM5zDY+EZmwK/pGyEZhYjPKcCEXkVCM0uY1uF6IJaJJa2ILminXjtQHINwcpIqu5EfHkrMup6UdQ+jqi8Orw8bzneWrIEh/fuxFbC5i1eYC1fvQn1I2Ow8PJBUGg435sXPAP4PoI94Rvig2DCxtvHG4UNbWi9cgt+sfFILKlHxeBt5LRPILttHJktg0ht6ENGYz/S2abV9yK9vg+JlR2I5+9sVusYKobvonriXZReehc1199H850nGP74K9z56RcFEunKepfYeJfwkFYgonCjzeJIOxXa/c+Dj3lA/DzmtozUuvPlU+TwNeV3jKFs8Bbye6+h5fYHuPnjr6qYWWp3bvLYsR9+weh3v+Dqb7/j8s/P0PP592j74AsC56fJywo2dyfcwsOTXn399X8D2OyUjM1pwuaigk0KYaO6oSRbE26Dokg7FIXboZDAkWxNWZRka2wJGjvUxFszrBRmmlPt1IzD7VJn43Mag4UeGMhzUV1RCjaymrfApkSWU3DHtSpPXK+RAmLCpjEA97SwUd1RUYSN1NrEqiLiJ33ETX+Swo2s9v3xEHEjsxHLqt+jmuUW1FpSxM0XEwX4eqIE314txTey/ML1MnxD4Hxzs4iw6eTV2kX89//2v2HNqiVYsOBNzJkrw6YXYd2eYzhp74/tVn7Ybh2OHZYxOOaShlMe6Tjtk4azfunQ8c/EuYBMnCFwzvlnwCAkGwbBWdAL5DZb/UBGAIPH6fllQM8/HRf8UqbAEwe9gFQCKB7bjNyw08wLO4zdue2MrQb22KJrg41nLRhm2HDGGBt0jLHxvAnWn2NLDGzSMcPms+bYKPU5J3n/Ke4/Q1xw/zY+ZguhIcdsPGeKjXzs5nMExFkep6AjcREb5XHS8vm26Fth+0V7bOff3q5vh+3E1Zbz1lh7ygwrjhpj6SFDrDhmjGXHTLDuvB02MHYSYjt57A5dK+xibNPh3+Jzrzuhj7WM9YTWphOEFmPrSSPs4zEH9W2xX9caB9ju07fBFr7uTXwNgrRNfG/7je1xyNQBRxnHTOxx5CKP1TVTw+c37DvFf5cjWC1daZt2YvG67VgqsWYblqzagiVLN2DZ8o14c8lqzF+0FHPny7/lErw+f5nqzpLJtBYSN/LvzKsIzJg5DY6GJxDFk3KA5T4UxdtisDEGty8V4P275fjsvVp88m4dHt+txWf36/DFlSJ8PJaL9wZzcK87A9dbUzAmuCmPRHNuICpTfVAY54lsmbAvRLI1zgypsSFu2GpWK7dXsEmQkVG86tXMbaOBjRY3AhptqwXNH8AxZlxUmZtoN56gpc5mCjbPMzYCG5MTCLWRxTIJHi1sLE+rOW2CzI7D+cx2tTimt+5OuJzZikCjgwoyEtqMjSZbcxih5ocVasItjyLK+iiipWjY5hjiCJtEe8nQ/AEbbfeTYEa201zOqdta2Mg+yfaoQuGpjI0aEUXUCGyyvPQJGx21anpLU60CjcCmpKKS2+UoKpc6Gxn2zZM+0aCyNgRERkYykpM089hoYOOPiCnYhHs7qaUVwj0kY6OpsZEuKC1sYn1soHNoEzaufhO7tq3F4gWzsGDZctRevYuQ7BK8vHgV8jv7FGwKeoYIm0E13DulqACJ2WlIyUllpBA5yWqW4daxq2gZGVcZmdzKUvReHkfL4CBahkbQxLZ9dBh13W0ETCGKKkoUWAqrBSwlKKouRlFVEUqqilHKbWlL2JbJ0HeG7CuvK0dFQxWjGpUNtahtbUJtexu6RscxcPkq2noHYGGiD7OzO3B6z3KsWToNR44fQVlzL3LrWlHb2YO29iaE+lshmb/hyfxdT+JvukRiqB3igm0QHWCpcBMf5ohowiZKhT0iCaCoYDtE8N8nMtgR4UGOCGEEBxE1wS5sBTMyb5UrT+rumiD0JQKDpWvGAz4BDH8PePm7q2JbtQCmt6zw7QN3Pz94h4bCLzISPuER8I2MQkBMLILjExGUkMRIQVhKJkKT0hGckIbwlCzE5hQjpaQGyWX1qOy9jLJuYoFISKjuRgxxkFDbg9TGIaQ1jahIaRhEQk0/oiu6EcuIr+ojIHoRW96N6LIuhPHCLSi/EUEFTQgpakNMeRecIzLx0uwlWL5qFQ7t2Y5ta1bwwmk+dh46jfrhMZg4E9BR4XxfBE2QF/xDvREY6kvs+CEgNARVXQNoHLkEj9Aw5Lb0o7DnKnI7LiG3cxx57UMoYJR0jaG0e4zv4RLqhm6gduC62pfTRPDUdiGjoR85nZdQQmxUX7qvuq2qr9xD54MPceXzb/Dot0lVs6MpOtbMkSNwEchIDY60kuV5KBmdZ1KUDIUZ6cqSY6V7694PP+Ledz+jYeI28loHkMm/ndt+CdXjjwmrh+h8/xNc++lXVWfTLN1oH/wNA1//iIZ3P0bZzQeoe0Bwffvz5Dhh0yCwCQ1PeunVl//VsPkPi8OEjYfl6YkYwibR13QyXRYZDLIgbCwIG0sURtgQNHYKNaUKNXaojLElaOxQm2CDOoasDdWa5qBQ053tqmDTn++GgXxXDBW4KNiMCWxeqLG5UknYVHvjVo0P7jUE4p1mWS8qRMWD9nA87IwgbqLwuEfWjpJFMRMUbiQ+HNQUFH8ymoFPZeVvmZVY1pLiCeqLS0X46nIxvr7K9lohvrxaTORU8nYh8Ekzsvn6/8f/8f/A8mULMP+tpWo00LQ5i7B+z2Ecs/HBCe90mCR34VxIC3QC63HKrxRnAopwLrgYF8LKoB9eDkOGfkgpYVMM3aACnA/Mg25wIfRDC2EYUgjj0GKYcNsoJA+GxI5BUCbO+yVDPyiN22nYbemHvdYhqt1h6oHtRk7EjQO26tphqwBD1eBYEjaEzAVLbL5gzf3WxIcNIWONzWe4T4dxzpIYseR9lqo4eat0bbHdfIEIOk90EA4biJtNOuZTQfgIdnSMsNnAgn/XHjv4t3cZumK3oQt2X3TCNkJnq55gx4H7HLHXxAOHbQJxgK/1oIUPDpp7Yq+pK3Yayv0O/PtWfF4LQoUIO2VKTFlgk4CL2NpvaItD/BsHCKhd+tZEkTXMg+P5Gkyx5oQBX6M5sUTwGDmqwu39hvbYq2eNXecINUJpyzFdbOAPyaaDmjmANh44js3SvXVEZnm+gH1HLuA4cXVczwz7zupj8+FT2HDgJNbsJoZ27sOKTbuxbtMeLF60HK++/DJen/4anMyMkM0f3UQPE8R7GCHOQxdd+V541B2H6w0BuN4civdGMvHV7Qp8e6cSf7tSiidjRXh3ME+Dm5YkjNVGo788DG35AahO9UZxrIdabiEj1F2BRoMaRyTxZJDEE4RM2CdDvtWwb2/ixlsm8LNGnPcfmRstbrTdUdrsjQz1jnY1UauDy201gZ8aIWWoqbdxMECkowFhcxIhtnq8fVEtoCmwCbI4q0ZGBZgcgxNhIwtkeunuguvZ7QiQifv+IVsTJEXDRI0WNqoriqgR3MTYHkccMaOFzYtdUFrIpDrrTMFGR4VMxCe1ORKZ7pKxEdjISChN0fAfxcPnkR3mhtbmRpRXVvNkrsnclFSUETalKCwtQX5xEQqKCpGfn4vs7ExkpKcq2CQkRCMuhrAJD5iCjSvCfZwRJpP0uVkizEXTBSWw0XZFRXtZ4dTeDdiyejF2b1mLt+bNxFtr16H+5kP4JGXi9aVrUdI3rGCT09FH5AyhqK0TacX5avbfjLxMpOemIYnAqevqRefEDXSN82qcr6+0oQY9E+NoHRlF+8hlxjihM4b2oS6UNZSjlFgpJmTKagiW2lKUVZfw/ZYoxFTUlKGytlxFVQ2jtgw1tSWoqS9DdUMlahur0dhcjZaOJrT2dKH30hU09fajrb8XpoanYamznbBZitVLpqlZdXuv3EV8QQWq27pQXp6H6FBbJEVaIYUXpkn8HUyMZBvBlsCJCSS0A62REuGEhBB7xIc6IDbUHjEhtogMJHxCnRAW5IzQEDcEh7ohkG1IhDfCInwRFuaLUH7+QYyw6GBEyfpdKbGIT41HbFI8opMTkJCRhvT8PGQWFSGzuBJZhEl2eT2K6ttQ0NCG/Pp2NaFdDiGWyzavgbelmLuxB9n1ncisaUN6VSsx04SEsmYkVhEwVYSJQKWWcKkbRHhZOyLLOxEjcOG+uNoBxFULePoVYiKKWhHDY+L5uISqXiRWCHB6EFPBx5U0I5z3R1T0Iq6yC9be4ZBlcNav34BDu7dg+9rlarTnGTMnVPWNwNKFeI4JJWh8iDg/hDDCwtlGBhBm0Wi7dB11fQPwCApA5eAEaibuo2LoGsoHrqCCUd7PGLjK7auoHryO+rHbaBi7g7qRW6gdvony3gkUtA2qUVUpVc0ERy9KB66h6tI9FA/eREHfVVSO3kHX/Se49sVTvPPTLwoxWrxIFud9tvd//JmPuY6Gq7dx5+kPePzbMzXa7xFbQVHvk49x98ffUD9xj6/hjlqwM7akCXWjd7nvAdLbRlA0fAPXvv8Ft375Xc2pI91aPR99hht8HgHS3d9/n7zy449Pm+7enbD3D0j600sv/TtkbFYneZifmojzMnqa7G82mRFihawQS8LGHLlhhA11XxyhydZoYVMVKxkbW9TGa2HjgOZUe7QyBDZ5fjroynJSsBmcgs2oLH4pqJmaoE9GRV0nam7W+hI2AbjfFIT7xI0A5522MDzoCMejrki82xWF97pj8UQWxiRu3n8he6O6pkbSFW4kPhvPx+fjxAxx8+UVttcIHV51f32ljLfz8dv7dajLC8DL/+P/ibffnIFFS5ZgxtzFvLpfrIZYH7LwwoXwCgQ2P0bS4KeI6/4I0d2fILzzEwS3fwjvhodwrbgNh4IrcMi7BLeCq3ApuAynvHHYZA3CJK0Vxsm1uBhbRfyUQC+4AHpB+cRPHnT8s2EQUQyDyGLsdYzBfsdY7LeLwh7LYOwy8cOui94EhicB4I5dum7YdcEdO865YoeupuB4J5Eh0NhG/Gw8Z4NNurbYrEfoGNgRI3aazMsFwuQ8j7kgo7AEQ5bYRGhsPksMnSV6dCSsVV3PdiJml4k7dht7YK+xJ/YxpMB5p8KNI1tnbDpvA9OwLASUduOQYxhfbxAO2AbgjHcMAZeK3eYe2Gbsgi2GTjhiH4gt+o58jC128PXu0LfDPlOnqXDBflNnrDttioy2Iei4hmDDCWNsP2uO/RcFNTyGuNlH2Ozne9lNhG2R7M8RXWw5pIOt+09h6+4T2LaPqCFcZNLErUTPjmP6OKpvCVN3fxwxs8EeQ0tYBSdAx9YDe85fxGlrF5wxtiNi1+PVl17GrBkzYHHxAtLCfZAR4oKMMFdUpPrho4kqTL7fBnzcAXzWi8lPe/HTk1Y8vV+PL25V4pOrpXh/tAAP+jJxpyMFV5vjMFYXpXDTnEPcpPmjOMGXuPFEKp83MWCqcDiQJw2JqRobBRsfwoaoUcO/X8CNQObFeA4cgc1USAZHLb1A2GhmJL6IcEdDRDpd1GRs1AgpAwWbIMJGFRCbn0aA6fEp2OyDt94euOpsVVkaCUFNiNkRBJse/l/DxuaoGi4fR8gIbJIdNdkZiRe7oLSokVYQIxFvKzU2R5Htqa/2Z7rpaoZ6e2mKhwU2qcROXoQHWpoa/v+HTUYqUpLjkShdUbHhiIkI5AnYU61NpoGNLULdrRDqLJhhCGqew8YaJ/doYbMGb86dgcUbNqHz0cdwiU7CjJWbUHf5hvrhT2vqRGH3CApbBTYFSCvIQnpeBtKImoTsFNR29aBj/Bpah0YRn5WJvJpKNI8Mo7afV+yD42geGEHH8ACqWmqQU5zN91OI4soiTSaGmBHYSCjYEDLVdeUvRBnqG0pRSxDVNlWjvrkGTc1VaG1vQOdAHzpHBU0TuHbvNi6c2Q87ovXUriVYtXia6tap5evOqGrEwMQ15OWmIC7CHqkxdgx7pMQ4IDWKt6MdkBLliIQwfjcZaVGuSCZukhiJkU6Ij3BAWpIvIvh/JSEhFLkFafy3yEJeSQ4K+V4qagmuhjpUNTajpr2b0BpES/8QWvm+W/pHUN81gOr2flS29qOspR+lzX0obexGWVMPKlr7UNk+gBK2xby/uKUPBdyfS8hkETJpFS1ILm9CcmkjEksaVJtc3oyE0mZEFdYjtWEQRf23iJohJNcPI7mBkKnpQVI9bzcMI7F+kNuDSCZ6Eqp4wi7TYCixhlHdi6TKPrU/rrIdUYRNRDFhU0YYVbRBx9wJb8yYj+3bt2H/zo3YumY5Zs6cB8fgOMgs1LYeboiIDUVQhJ+CTaiCjb/CXXB8PPpuP0BJSzt8wsJQPUTMjN4iTCYImkso7b2Ekp5LKO4eR1HXGIo6Rv9LFLTzOydZnY4B3h7k7WHVVVTYdRlFvVdR3H8dBd2XUdx7BaX9E6gauY7Ou+/h2uffYPjJ39D74EN033sfZQRUPD/HrKZ+/m0iavg6akevo/XWO7j82deou3qX4PkZTVceIK64CZG5NQpXpT0TqqssrqoLtRPv4MqXT3n8t5j44htc/eop2h+8j9G/fYUxPsfgJ19Mdj5+/2nH7bsTpo7OSf/jP/7jXwybl/+kMjbeVmcmEnxNnqYFWk5mBhM2oZa8gpKuKGuVsRHYKNTwP0RlrANRY6+6oiRj05BkR9Q4ojnNQXVF9eS4oThYD83J1hgqdMdAntPzjM34CxP0ScbmGnFzk7i5U++vYPOOFjeEzcP2CJW1edRJ3HRG43FXDHETr+L9qezNhwOa2puPFXAy8OloDj4by8cXkrm5TORckbWliBzJ4FwpwI/vVmO4KRmz/vr/wsLZr0CW+Jf6jFnzlvKHbReO2gbhmE8JglrfR9PfgIrHv6OMJM29/xty7v+MvPs/oeThT6i4/yP8yq/CLXMAvnkjCMgfhX/+GHwKL8G35AoCy28guOoOgmvvwa/6DpyKJ2CdMwKT1F4Yp/TgiF85jvDvHHYvxAGnHOyzTcMeq3hsMw3GViMfbNRzw0ZdV2zW9cBmfRdsM3LBDhOiw5jQ4fY2Q2dsZWxn7L7ohr2GLkSBjLpyIyh4rL4zdho4s3XC5nMO2KzjgK3n7Ikd4kfXRnU97ebz7TPzxH4zLxww82GrKXCWUVx7TL3YehMqbrCOL0P26LvQD8tW3XR7HYJhm1oB97wGnPaJxUa+ni18TCivgIyjclW31Q7J/hBJRx0Dcciej7HwxEGicS+P22/jj11mHthNiO0l0o6auhE9rth20Y5/1xkHiJy9F2yw47QJ1qt5f6Qeh5A5xDioo7Y3H7uAzcd1sf2EAQ7qW+CMnSthZoV9+rbwiCqAhUcUYaQPm+hU6Nh5Y8GyjWq1dFkw1MRQlz/afoj2c0aEFJl6mKEmww+3OlPxMb8nX91vwLfvteG7Jx348Uk7vn/UjG/vNeDr23X4/HoVPrpUineHcnG7OxWXmhLQXxmL1oJIVKcHQ1YBz5YFMkNkPhsHgkZGRGki3o/AIW7i/YgZ6Y4iaLTxj1kbCW13VIw7b7sROVPFxFrYRDoba2YkdrxI2BjBx/QUwh0MFW5C7PQ0MxJLl5TZKcYJOJ/doTI2vvqyMObWv6uvEdRocHPkOWpUVxRhE2V9DDE2xxRsYqX7aSpjk+z4QrZGhncztJkaLWwkSyPHCmxyvAyeZ2xUV9RUxiaLwJGMTW6Eu4JNWVWNBjZVlSiukIn6GIRNwT/AJjMzDakpCZriYcnYREjGRmDjinBfZ4R72SHM4+9hI1kbqbWJ8rLC0R1reLJagj1b12HhnOlYunErr14/h21IDGav2Y62Ww/U3CKpTR08eYwhv7kdqUX5SM3PQhphk56fjkTipr67l7C5ikaezKMyMpBXW4vG4WHU9A+ibmCMuBkjegZQ2ViFvOIcYq2IaCt6jhkV1YzaUlTWl6Kmvhx1jRWaIGgaGkq4zX2EUWN7LVraatHW2YiO/l50jY5h5PoNdPb34PDedXAx2o+jWxZh4+p5MLe1QnJhFSo6+1HT2o6sjDhixgkZcQ7IiHVERrwLMuOckRnvzH2uBI2Tisx4d97vhvRYfo8TPJEQ7Yq21iLExAailu9h8NIo2vv70D4wgI7BIbT1DaK1dxiNDJlpt7prCOWEShmRUtrSy5N7r8JMScsA4cITdeswb/Mky/vLBDk8Vt3XPIDCpj4Ucl9+Qw+jl8jpRx63c+q7kF3biczqdmRUEzyVbUgqb0FiRTvSBTc916e6m7qR1TbKf7NhpDWPIKVxiPghcuoGkFDdg/jKTiQRPsl1vUipYfA3S27HV3UghlgS+MRUdvPYThw8Z4Rps+Zi795dOLBzPTbyXPHKK9MRnlmA+OJyuAb4IjohAsGR/giLCEJ4GGEdFYSg0EBEpaZj5P57SC+rRGhCIpou30Fx3xUUdY+hjKAp7SZsusaR3zqEvNZB1fWU1zKoQvZpgu+LsClq42dD1JQIatpHUSmZmv5rqBy8QahcI5AmFIJKuy6hnNDJ5nvLaehHVl0PMvh5JBQ3q5qiBMItvqgZyWVtfP11KguU3tCFDH7e5UPXkSAjZfNqEZtfR7iN8u+PIra0lZ9PL7//15HFzzONz5le34tkfj4JxF8qbyfXdSO2qm0yqa7raXX/pYldB48l/Z//53//18Pm6K51Sb42Zwkb06cZQVaTWSHWRI01csOtkC+wibRFcaSdgk0FlV8V54iaeAeGPeoSbVHPaEqx12RsiJvuLFdURhqjOtoYo6Ve6CdshgqcMToFGykilmUVFGwYL8JGG+/I6CjpjuqQIG7ao/BuR7TK3LzXHfc8e/MHbpIVbj4eycSnY9n4fDwXn1+SmptcfHG1kMgpwldXivDd/Qo8GCvF4pmvYM4bf8byFTIiZyFmL1iGeSs347hDGA56FMOr7jHqPgFK3/0Fpe/9gqLHvyL3nR9Q9cEkqt/7DT2fATF112AeWAK3yFp4xTTAWyKuDV6x7XCP64BrQjdseNslbxRpo18hYfgLRPV/huiBzxHZ+ylCW5/At+YBnItuwyR5GEZJfTgXWYfTIaU4G16BM2FVOEYA7XPNw27nDOy0T8FWy1hsMonAOoMgrDcIwEbGTqMgntSDcMAoEHtMfLHLRFDiqTIxOy66YCtxs83ARQMdQyeGA/c7Yg+xsd/SGwetfHHQ2g/7iZb93N5nIcPVfbDb3B87zQJxxC0OhsTCce9E7HMKwz7HMJjGFsIqqQzH3KOwzcQDGwkZg9BMJPXcxBHnCGy8QEjx75nH5cM0LhfbiahDln44Tjie80vCXtsA1dV1iK/xEF/raecwXIzKwDYLd+wyJdL4+nact8IOA1tsOKGPzUd1sfW4AVbvP4t1hy5g40l9bDltgD1nLmKfrin2mVrxPVthu44l9ug6Yj9xtfecBQ6au+CYmQveXLMNf3p5mlog1MRADwmhAYgN8kFUgAdCPQn3RE+M1cfjSnMsRuqj0VMVhtZiP3QU+6KnNBCDFaEYq4nBeG0sLtfF41J9DMbqYjFYGY2BygS05EejKTcK1RlBKJTlFyJ5YiBuUoOmam0CHBVsNIXENgo3kq3RZmwktKD5R9jEuhM9bjwZ88QcKSdmthEuJqp7SrCjhY23yWk17FuTtdFDiMDG6pyagTjY4iRcpmDjIxmbs1sVajRZmj+6pAQ3z1FjeRSR1scVbKKnYBP/HDUvZGwENq7nVMjiloIabQhiNMXDmoyNQEawI11RAhoFG299wuYC8qKmMjbVNSirYRA2JeWlmmHfhE3hP4FNWmoikqTGRsEm8DlsIhRsZFmFfwIbQaKnFQ7J4pdTGZsFs6Zhzc7dGPjwSxh5BGPhpr3ouPNIpfWTG9pR3MMraF59q8nzZBFKwiaDsJGuqMa+AXRdvoYGQiYiLRXFjbVoHRlEw8AgagdGUD8ksBlEeUMV8kvyUFJWqHBTVlOiMjTaTE1lnXQ3laH276IUjU0laGypIGpq0NxRh9aOWnR0N6NzsBe9ly4zLqGxrRlH962Hu/EBHNq0EBtWLYCbtxeaBiZQ1taNhvZ2VJZnI5WQyU1yRU6iG3JTPJGb7Ik8Rm6SJ7IJmpxED+Sn+iAvxQe5qb7ISQtASoo/unvrkJAchabONrQRcHXtvQQd31/XIKrb+1DTMYCqjn5UdsjK5by/b5ifxyhquV3bM4gaHlfBY8raB1DOk3UFo7xtEGWtA4TXMMo7hlHZOYZqnvArecIvaxtBSfMgsTNI3BA6jQKdbiKnW2V08pt6kUv4ZNR0ETdtSOfJvG78HjJ5fEp9D3EzgoxWRsswMlt4Qm4cRFItT8K13UjliTmNJ/70+gGk1/TzZN2H5JpOxJe1IpHwSeCJPLm6A5v2H8eMmbNxYP8u7CWC1y2Ti+AFyKqqR3BaBvwiwhCbGInQKEImOgRRUcGIiyN0wkOQVlSKsXuPEZOZh4TcAvTceg/1l+6hgriRLqaqgWtTXU3DKjsjyCnuHOf2CNtRwmdc1d6Udo2imJ9NOT+Xcn4+lURR3cB11BE09YRNNZFTRIAo1PBx2URfelkT0suJlooWpJQ2IbWM24RgBkO2k0uaEF9Qjbj8KqRWtCpMJVW2IqqgDvG8LyyrAj6JhYRPJ7KbCcT6QX427QhKr0BoehnC0soRmlZK4PF2ZjkC00oQkFYyGV/c+DQ2s2xixtw3CZv/0+K//W//4q4ogY2fzbmJRD+zp+mETSZhkxth8wdqou1REmWHsmg7VMT+AZu6RAeFGk1XlD1apmDTleWC+ngLlITo/h1shotcMFroojI2E2UemKjwwNUp2Nyq9cNdmYFYlldoJGwka0PcSDxoDcO7bZF4zBDcvJi9UZmbvkR8NIWbD4fT8bEMBVchc93k4rOJPNUd9dXVInx7pwxf3m/GhsVzMP2v/4Hly5dj5tw3MfvNxZixeBVOOEZgv3sRbAvvIKbvM1Q8+g3FD35E0cOfkXnra5Q9/g01T56h5cPfUXv7KTI6HvI/0z1kNNxBcuVVxBYPISK3G8EZHQhkuCU3wjWzDeW3v0XJ/e9QcP8p8h98D/vSXhjGlME0pRm+jfcQ2vsJ/FrfQ2DrY9gXjsMkcxB2pXdgWXQf5nl3YFNwB9Z5t2CZfRVWOddgljEOvfgeAqgJZ4JqcMqrDCdcC3HCLQfH3bJw2CkJB+zjsNcmAjvMg7HF2J8I8sZGfQkfbLroi23mAdhtGYD9NkHYbxeCvRI2vG3pgwNW3rzPm6iJhlN2E1xzW+BR0I5DrtHY7xQBvZBM2BA2h4kYGT22l8+xmcDR4f6dlv7YoicTGLrjiEcETvjFYae5F45w/2HLQJhG5UMnIBkb9Rxw0Mwbu/RdcME/SVXd+9Z2YflZC2zVs8N5z0gElTViKTEjXVK7dMxhEZmKncZ2WEvY7DpnijNnzHDunDnOGVrhlKE1Dpy3xPbT5titY4F9vP+grjVOEUrL1u/Gn//yOqYTNgZnzyAuyJ8nP1kJ2hXBrlZoKojGF7ea8NOjdvz4pBPfPGrDZ/ca8Mm1cjwayseN1jSMEDEduf6oTnBSa0jlh1kgJ8QSxbGu8DY9Cd29a9BbkYCadD8UxxM3EW7IDNUUFCf4OyDhRdi8kLHRAkdbTPyPXVGxHgIbC0JGCovNCRuenHmijnSZ6o6ago2v2RkFmzB7ydoQNrYX1PDvYJmoz/ykKh721d+vMjYuhE2Atr6GuNFkbKQL6pACjYR0Q0VbnSBsjmvqawibRDWHjaYrSjI1qmBYZg12lYyNps4mTYZuT81XI3BJdDgJWS8qy5Oo8fijgFiGfyvoEDjSFVUQ442W5gZU1NTyZM+orkIpYVOillYofQ4bKR7OzslEVlY6YaNdViEccTyxRAZ5IczPRcFGsnGhMusTMBYAAP/0SURBVCrKyURN0vePGZv9G5di+7pl2L11HebNeJ0nskMY++xHnHfwxvI9x9H9znsKNikNbSjtGeHJlCcGmYemKAeZhVnIKMhAUm4amgeGFGxktuGo1HiU15ejpbcNjb3daBwibAZH1IR9ZXWVyC/NRWllMUqrNN1QAhoNakqJGuly0mCmtqFEtXWNJWhqKUVzWwWaOgibzhq0dWoyNv1jQxi+fp2wGcPg6ACO7l0LV6N92Ld2LtYtn4f03Dx0jt9GTlUdhi7zpFjGz4xwKUzzQrFMNpkZoKIknW2aLwpTvFEg313uK8oOZBDp2aGEZAw6e+uRlpWGlu4edA5fQlP/ON/vOJqHxtEoWSkiprGfmOnrR31vP2q7CZ+ePjR096GxZwBNfUNq5uOG3mHUKeyMoJpYrOrWRGXXCNsRttxWwBlHFU/2FTxZl/FkX9om3VXSVdWruq2KmntRSNwUNvcjr7EPmTXdyG8dRtXITeS1jyCd+3LbeaJvYwhwmgaRSvxIxiGzoU/dn17Xj4xa4oawSSFkBEgp1T2EjdSYNGDphu1qyZ1D+3dg59bVWLtsCeYuWIKK7iF4xiYgLD4aMfzeRUSHIlrBJgjRMaEIigxFQX0zRgjjkIRUYrga/fc/QvuN99B65SHqRm6jsv8qynouo5CvVVAjGRyBjdwuImQENcWdmm1pq/ouEzVjKGnrJ/j6GL0oauhBdk07Chr7Ff7SKhqJmjpkVtQjq7IBGWxTy2qRVl5P5DSoNpX3JxZVEzZViM+vRmwuv5P8HGsJrQJ+fjJKLLG8FdFEjtTaZPFzy2wgfCo6EJpRQdSUIjKtjIAvVhGeUUTsFBI5JZOppY1PXXzDJ/7819dVxobG+BdnbHaufQE2lpNZoTbIIWrywm01sCFqSqMdUBpD3MTYa3CToIFNXZIdGpLtFGxkOQWBTU+2G5qTbVAYqIORYk/05zqqeWyGC501sCnWdEVdltmHK7xxvdIHN6v9cKcuEHfrg3CvgahpImiaw1Q8bAlXsNHG4/YoPOmKfY6bD/qSFG4k3h9KUyuBq7luRrPxmcxzc1XTHfXV1WJ8fasUzz7u41XNW3jtz/8Dy5avxqz5izDnrbfw+ptLcMQmGIc8CmGZdQWO+TdRfm9SdTuVEiXZ1z5D6bs/ofrDZ6h68gsaP5pE66dA68eTaOa+lg9/Q9P7P6P+vZ9Q/+hH1D74AcW3vkL2lU+Qd/sL5N75HHn3vkDixHu4EJMH47B0HPWIhnvlIJIn/gajjGboxZbCOr0Oy3VdcT6mHG51VxHYfhf+DVfgWTmGkLa78Km/Dp+m27AuGcPxyDo4lFyDedYojFMGYZIyAsOEIZgkj8EwfgR6kQO4EN7H6MGZkHboRnZCJ6wVJwNrCY4ygqiAEMrAYZdU7HFIwG6bMOyz9sNhe2/stffADnsfHPGJg11WPVwLWrGXqJHQDcuBX3kXTGILscHIDTYpFXDn/daZtbBLrcYplyjsNPGEQWQ2sZOC/fZBOGDug2M2IdhnG4QNxm7YZuqBgzKxIXGzx8oPofzBMkouwFo1v48jzntEIZpXasuImjUHz+GglTuu8UTjXVqPJfvP4KSeDdI9E5HpEIU0+wgk8LX7EFnOZj6wN/eEuZkzDI2ccNbUCcu27Maf/vQK3pg+ExdOn0J8sB8ifNwQ6u2MEFcLVPPK9LMrNfiVoAG/H5OMZx9247cnbfjp3TZ8d7+V350GfHGjDn+7Wo0PxktxtzcHlxqTMVCdiKJYD5ge24jeshjUZ/mjIpknD+7Li5Bh4C5q5e8kf80MxDJJn8DmxYyNFjQvZmy0wInzJIB4go6S+Vckc+Mu2Ryix0XTFRXlbIxohsBGuqIEOtIVJWtICWxkJuIgy1NwObcLXvr74Ge4D+7nd8DP6IAKAY62K+p5bY3lMURZHUe09QmVrYm21WRsZKVubfGwqquZgk2q2zkFG7UtswjLbbZSP5PodJowImwUYM4hzf08gaPphhLcZHvrc58uihP80dLaRNjU8aRfg/KqKlRUlqOsQmYgnpqsbwo2ObnZU7BJUBmbhNhwxP5DxibC2x6hHhZqVJQspyCo0cJGamz2ETY71q/Eri3rMIew2Xb4GK5+8wynrd34fTuLnneeqJEmqQKb3lGeANqnamyykZmfjfT8DCTnZaB9eBQdl66gZbAfrV31uHlzBFevDaF7iLAZ6CVuhtE+Okrw1KBYZWrKUK5AU07QlKOKmKlpkO6nctQ3aaMUTa3laG6RKCFsytBC1LR216OD0dXbgt6RfnSODOHS7RtoaK7DoZ0r4Ga8H7tWz8LGNW8jLbcAMTkVPAG2oG9kEHlZMSjKDERZDiM3GBX5YaiUyA1FhUw8mSX7Q1BZEIaKgghGJMoJ/sqKTHT3NSOvKJfvaQTdo5fQTKQ0EiuSpWoi7JoJt1Z5n7K0xNAltA2Oo43gkWhlNPXx+J5hxijBM4La3hHU9Y+hfuASGgYvq5Dt2r4x7pf28nP0SEhWR/CjjfKOoSnsDKiuq8JmAoU4yWzoRfXwDRQTCgKY3LZhAmeEJ+gBpNV2I6O+V+3PIARkxFFW3QBv9/O+Lp7U+e8r9TmM4MxSLFqxDksXL8ahA9vVGlzLFi3CstWbUTc8AZeISEQmxSKKqImMCUFkdCBiYkMUdPzDg1W2qu/abfhHxaOoqRujj79A2/XHaL/2LtoYTZfuo2rgusrYaDAzqrYFOFUDV1A9KN1NEyjvGUfd0BWUtPcjnVhJJ1TSS4iV4mq2NcivbUVuXQdSyxuQWlqDjPIXokyW26hCCh8jwEnh/cklVYRNJWFTiYRCwiavEjF51Sgiaip6rxB5PSgisEq6LyNLhqLz85LPKrqoHhH8LoWmFSIsJR9RaQWETQFv5yKEwXYysaD86UUrx4n/9/98SWVsaIx/LWyO7foDNhnB1pPZYbaEjQ3yI+xQFGVP2EjGxv7vYRNvj1ripp6oaUgR1DhoYJNqrzI2zcm2KAjQwXCxBwbyZS4bJwWbsSJXwkZTZzMuE/WVe+G6FjdVvrhF4NwlcO4TN/caQqaAIxHC0ADncYd0S0XhEUODm4TnmZv3h1Lx0UgaUZOJz8dy8fnlPHxxPR9fXivEN9dL8fXNUuDTXpicXI8//d//O5bIgpGLlmDmwvmY/tYyVUB7xD0XzgU3YBw7hLyxH1D/4BnqH/6Ekltfo5jAqXqfsPnodwJHgtsfPEPl+7+hjNgpI2rKGaWPf0Txu4TN4x9Q+Ph75L3zFfLvfo7iO58hqu0yTKNyYRWZizPeiXAq7ER0/zuIG3yAc8FZ0PVNxm6e7LcTAnZZDTCJL8Ye20DssPCFQ0YNXPKaYZVZh6ju27iYXI3wjjuwy++BTngZ9jhlYINJHHbbZWKLRRLfSwH2OmTgoGseIVOKI15FOB9WD4PodpwObIRpXDdsU/pgmdQD++xR6EfUYIdZIPbZ+MI8IReOJU3QS+Rj4gpUHA9Jx4mQDOz3jscetyjsc4/GZht/bLYNwF73COz3jMXZgFQcdYrEen1nWFL3PlWdOO4Zg+0X3aHjEY+ohjFYp5Tz/XlhDxFy2CoQRoTS6aBUHPdLUBMjbtN3wS4jd+zn8645aYRNJwyx+pQRDOIzcMQpAKsPnMeps+ZoTqjEu01X0ZJUiZbkKtTHFKHaLwu1XuloDMlGmmss9A1s1fpar/znq5j2xkzonOBJOtAb4V5OCPNyQLCzKSoSvfDJeDl+facBeL+doOkgaJrw86N6oqYOX9+tI2qq8MlEKT4cL8Z7I/l4ZyALd3qycLM7F5dbc5AebI3uojC05geiNs0blXzOklhP4sYNWaHOSJVRUoKbABuVtflj5W9N/LPuKAkFGw/CZ6orKoonZjUMXFAjdTfORgo3fuZnn8NGRkqF2ukimLAJstJkbFx0dsLbYD98DPbC7dx2+BM0CjdTmZtQ86luKLbhjEjiJsbmpKa2RmJq5mENaqayNc4vZGwkCBfBiwY255DppY8Ex9MKR7KEQqoM9RbUSPGw+wUFGykklhqbksQAtBI2lbX1KmtTUV2FcsJGolSWWJA6Gy1sZC6b7AwFm+TEGCTEhCNaDfd+sSvKDqGypAI/o3+ETQQ/z70bl2M7YbNz01rMmf4a9p46ixvfAUdM7LHlhC56H36A934H0ho7UMKTcV5j21RXFL9XeYz8TKQVZaNjdIywuarmmOnvr8fXf7uH7758F+++dwct/V1oGh5Cx9gYKgib0soSlAlq6oiZxkqCRAqC+b1tku0KFY3N5WgU0LRWoKWtAq1ETWt7Jdq66tDW04Tu3ib0DXage7iPcOjDpVvXkJWThmO7V8LNaC92rp6DzRtWILu0iie7JtT3DaJ7oAcl+YmoyNNgprogCrVF0Wgoj0VLVSLaqpPQXBGPxvI41DFqy+JRw6gqTUBdTT56+9vUiuuDlybUvDkdxFz7CEE3Oqzqh1oFdYRN08AowTOC5sFR3iZshi8RdVfQOX4VbWybhy6jidEwOKa66ep4fD2BU9enaRsGxtE4KNiZUNCpH7hM6Iyjmp9/VTdPvp2DRI02hlBO8JS2DaK0fVBlHrLqu5BR10k43EN53xWenHuR3zaCXJ64tbDJbupXdSUyPDyrXjIS/UglbCRrI3PYpBI23vHZmPvWcqxdtQJHDm3Dlg3LsGjufGzfewxNl6/DLjgQ8alxqvspKoa4iQ5AdGwQouPCEBgZwe/DDTUiLjA2gejqRf34PcYdPvYeWq49QseN94icx6gdvqW6kbQFw+U9l1E9MIFKwq6i9xLbcRS38zWV1yGlhFApFdBUI7uiDiX8XubXtqgsTUZ5PUPaWtUKgNIIH3lMSqnAho8v1WRrEoqqEE/cxBVUKOBEZpchrqhO1e9kNvYhh5+njNySzymtvhs5HcNIrm5HdEENwjOLEJFRiKgMwiadoEnJQkhKJsLTcybjc4qeHjurS9j8578LbNYl+dudn0j2N1c1Ntky07DK1hA0MU4oiXb8u4xNZZwjqqcyNvVTGRuBjXZUVGems4qioAvoz3dRo6IUbIpcnhcPS52NFjbXCJsbRI3ARuJ2jb/CjTZ7c78xWHVNPWwJw6PWCDwibh62R07BRupu4hRsPuxPeg6bzwmbL8ZlThvC5prgphBfXS9hFAGfdMDf/ihm/PX/wpo1KzBP5rJZuAAz3lqK7RcccNIrF7YZo/Avu43yKz+g9t5vaBXAPPwBucRN1ceTqJQgbgQ42pDbpR/8gtL3fyZyfiZqBDc/oujd71Dw4CsU3vsC5e98geS+m3DNrkNIRTccMmthnl6L8K6bCG27yr/bAOuEMngQLoftg2FPABiEZuCAQyAO2gcSDKHQDUiCYVg67DMqCZZQ+FV0waOoBXphWTAMyYVBYA4uBhfgtHsqdP2ycdItAYcciRDbMGw3DeTtNB5bhe02BIhbHi4EVmCfUw7OBDfALmME200iVAFzTPsEOr8Hyj78CdWf/oSav/E9vfctcu9/jpSr7yN6+D7Ceq/Dt2kYjmXtsMith35iCc4RKTKB4enAVOInArvdwrDDIQg7rQOIGT9stQrALuJlk4k7Nhm68m958DWkwb2wDQFV/Tjnl4KVp6yg55fMz6hHdUutPKCraoEsU8twzjcO649exIkzMut1CdoTq9EUX4ErFQN4UH8J12Lr0WYRiyvBJah2S8VFPRus2LoLL//5VUwnbM4cO4q4EB8110m4j5NaKLE03h0fjRbjp7v1+P29Nvz6pJ2waVGw+f5BPb4V3Nyuxpc3K/HFzQp8dLkIDweJms5U3O3Lw/WuXFWX1lcegZ6SEDRn+6Je4cYTZbEeKIh0QWaIE3Ej60fZIcHvv8JGsjf/32CjHe6tQupvBDWStXEyet4VpUGNIcLsZZkFPbXqtwY2J+Css0MDG/09hM02BRuJQOmKMpPuqIMqYyOoibA4qjI2MdaEDTEj89doZx1+XmND2CS9CBsFmvMqBDVpMm8N0SJDxAU2Wd4GRI0e0gUzxI10R0nWRo5JdjmHsuQgtLU1o7qhETUNTaiqrUVldSVhU0HYlCvYSHeUFjZZL8AmcSpjo5l5WGDDf1tvGRU1BZupbigFGw9z9W++Z+MybN+4GjslY0PYHNUzwLWnz7Dz/EUcNLDEyJNP8eT3SWQQNGXdo4RNq8rYpKpsTTYyiJqssnx0jo2j58p1VLc1oruzEp+/dxWfPb6K9969ifahXjSNEDajo8RMNUqrShRqKuvLUNtIxLRUETOVhI1sEzYETWNzGZpegE07UdPeWYP2nka09zajp78FA8NdGLw8gku3b2L82hXk5KXh1IG1cNLfQdjMxcYNK1FY04KWsbuo7RvA4NgAyoqTUJ4fiurCaNQWxhA2MagviUFjWRzqS2NRUxyJ6pIo1BE09ZUpKqpKk9HUWIau3laUVVUQNpfQRdS0DfI9jQyje3wU3WMMvr/OcUJmVIa5j6Odn4kMd28eGmE7hhY+pnl4DM2jl/h5XFarobeMTjDYDvM2MdM8eBmNhE0DISPZHMGMZHAEOIIbaWt6R1VU9Yyikv8mGtgMoIRR2NKHAoIlR2pxeFJuvixZEaKvgfuaBzXRNKBO2FnNDG5n1Q8go2EAKVJ7U91J2BA8hI5DaALemLUA2zauw7HD2/k9WYn5s+bh1AVTVA+NwybQF4kZCaoLKiYulBHECERMfDgiEhPRff0uqjt7ERATh6bxW+i49URhobSPiOmbQEnvFdSO3EYbkdN69aEa7l3SKQXqA2p4e35TH99PP4paBDX1SBbUCFaIlOyKBhTWtSGrvAEZBEt2ZaOKTIWbeqQTMGkltUghYpIZKSW8XdbAth4JBYRNIaNYuqMqEJtXxqhAeFYpUqpakU/EpPHzk6Ho2UROYnkL8tqG+dn1I7OuS80bFJNbitC0PISkZhI1GQhLzWJkTsZn5z3dvu/gxP/8z/9M+u//ati8Ttic2LMuKcj+wkSKv4XK2OSG2aIgwg7FAppYZ4YTQePIH2h7VBA1VfFOqEl0ImocNRmbKdi0TI2K6shwQk+OK4qDddGeZoOhAtfnC2FKxkahpthVwUaKiCVk+LdkbrS4kczNndqAqe4pzRw3D1slaxOGBy3heEDYCG6k3ubdzhhNxmYKNh+PpOOLsaw/YHM9D1/KKuA3yhjF+P2DZtRmOuHNaf8H1q5ciDcXLMC8+cTNWyux5qgRdPzyoRvWhJq736HjySQqbn6P8rvfo+7935B/7xsFmMpPJlH1ye+oJnCqPxbYPEPlh78RAb8q2JRK1oaoKX30A0oefY/CB98g//4XKH7wBSoefYXgZiq49xqSeq7Cgifr0NYx+DcM40RQGmK6biBl4A5siRq7xGI4pJZCJzAOR5wCcdwpCOe8oomWcBgEJ2OzsTOMorLUCKXNJm7YxjhoE4jDRMw5zzQYBRXipGsiTrjE4ZhLLLcToOufA8uEOugEEEGhuTCNLINuSAX0otpgmTKAbaaRxI0//KpHUPMZkPP4BxS//z3R9hNKiJyKj38hcn5nTDKeoe6z39H4JVTUf8rPg++/+v0fUf74G5Q8/AwFdz9ENq9OEofuI7r7FrxrhmBPxFhkVsMwvgDnCbeDkvmx9Mdmc19st2Jr5oXV+k5YZ+SK5adNsYiwWXbSAid9kqHjT/gcN8Lu48aw5jG++m6IMw9GgmUo4qxDkGcfi2r7RNS6JiOb7133ogOWbt+DP7/0Gqa9PgMnjh5CQkQAIgPceHUvk7lZo4QA+WCkDD/cacSvjzvwy5Nu/PhuO3581ETYNDJa8N39Zjy914SvbtXho0sleDCQjds9mXg4XIrbfSXIi7LH5aZE9JeFoTM/EC1ZvqhN8URVkidK49yQF+GMLCkoVpkbu+ddUS92R/1z2GgidqruRkZFKdgQNVJjI6iJ5ra/BWHjILC5qGptVMbGRpOxCZauKJ2dqivK12AvPC7sRABBIxmbQNMjCCFmQmUZBYHNFGpUNxRDu5SCdEFpu6G0RcNJLhrcJLlym5FCoAhqJAQ4ghbJ2AhuBDZyW2Ajk/JlEzU5bKXGJtFJB+WpIWhrb0FNYxNP+gROXR2qaqoUbiqqKlXWRrqjZJI+7XpRUjwsMw8nxUUgPioIkUGSsZEaG8LGyxYhBIzMOiyhhU2Up8xGbIqd65dg64ZV2L55Laa//lecNjbFze8nseXEBZwws8PVT7/Eg59+RnpDG6+ex9VcKynF+UiTJRFkEcsimYyviFfmY+i6chU17U3o6qjC3x5exmePruDBvQm0DvagcXQYbTzJl9dWoby6BFUy8kl1N1USM5pMjbTNbVVobhfMVD6P9o5qdDI6uurQSdR09reib6Ad/UOdGL4ioBjG5RtXkZGViDMH18H2wjZsWzkX27dvRBOv9jOru/m6mzF2dQyFubGqi6mSoKktjkNdCUHDaCiLJWZiUCWwKY5CbVkC6gQ2VWmoKE1Fa3sN/34LwVmLkWtX+TfHiJkxwmZEAadtYAidQ4QNP4cOyeIwugibTh7TSfB0jV8iesbVBIaNgyNoUnU5o2giZlqGiRtG6xBj+Iomhq7yGE3G5sUuKgGNFjvV/PeQqOoZU8Ap6xhSuJHh4iVtQ6qwWEYH1cikd8O3kFnfi7yWIRS0jSCnhbjhcdmETnbjoIJNMk/aabU9yKjnCbxpEBfd/PGX12Zi97bNOHJwK7auW4k50+bAySsEBe3dsAvxR3JWEuLiwhAbL7AJREJCMNsQxGekqaHeRY0tCIyNx9iTz3Ht859x+aNvMPDuJ2i98wR1RFcNX1e5jHAauq5epxQI59T3IL26DTm1Xcip60QWt7OqmpBZ1YhcYkZGmMmos2IZKt/Wr4bLF9a1I5fHCHIkWyP4SSVckouqkELEpBZL91W9ahPzKxlViC+sQBwjPq8csTlliMwqQ0hGMVHXg5TqdiSWNSM0XQBTqmZolgLjbH6mqZVNSCytQWR2EYJSshCYlI7QlExEEDZxGdlPl65dP/HnP79E2PyLa2y0sAkgbFIDLJ9mhdhM5obbPYdNicAm5p/BxlGTsUm2R6MaEeWoMjYvwqY0RA+NiWYYKfZQGZvBfEeMFDjjkuCmxF0N/5ZWFRMTN9fLvRVublT6KNg8z9w0BOKeLJIp0RSEe80heKc1/A/YdEWrpRc0sEnDx6OZ+HI8G1/JsG/C5vNrU4tkyizEhM3371Tg0+vFiPA+h52bF2HhvDlYMHcx5hE2y/edh25AEU76lSH/0mfo+oAn69s/oPbWD2h7n8h5ICfsn1EjsPlIgriRVjI4ktV5/1dUP/kJle/9iDIeV/r4JxQRBkWPNVmbIsKm6vG3iO64jOjWEWQO3IBTZgXC+J8rafAOgtouI370EbzrhnE6IJmAiYa5ZGcScmEemoRzLsE4aecHPc9IwiUCeyzcYR6TDb+yNhxxD8NRlxCcdIsgTNxx0DaEj0/AIYdQ7DTzwSnPOOwneI67JcMkogTbzbxxwilErXF1yCkBhz0LYJ3eh+0WYdhp4QuPyi5UfDaJbL724vd/UGAr4XvTvJ8fUfIebxNwRcRb8ePvuU388H7JVlV+/CtqiR4Fni800fD5JOoIonoB0Se/ofazn1U0f/UMHV8BrZ8+Q82jpyi69SmyLj9GePtluJS0wTanGiaJRbgQnIkjjrFqmQcZVbXPxAW7zplj30lDHDlpjAMnTbDvxEXsJ06PHzfBWd4+q2ONk0Z2WLPjAP7yp1cx/bUZOEbYxMlIhhAvxIb5IjnSB7VZoXh/tBI/3G/Fr+/34Ocnffjh3S58/6gF3z9sx0+PevDdvQ58c7sFn12r57FleNBfgHu9BXhvvA73B2qQH+mMicYkDFWGo684GB25AWjM8EZtMnFDOJVK5ibCHdmhrkgJcHyetdHA5o/i4X8EjhY2Etrh3lFuDBdZ7Vu6ngwIGyPC5o+uqAhHydpoCoilxibE8jRczu2Ej8F++F3cr2ATaHYEATIiirCRjE2YBVEjhcPSDWWhqbGRifmkC0qKhgU02khmSKGwFjbJRE0ityXzIpmaFKJGWm1X1Iuwkf3SFZUjwfuzPPWR6HwOVZnhaO9sVaipa2pGTUM9qmuriZtq4qYKZRWarI0srZArBcS5mUiTZRWeZ2xkdW8NbML/f8AmwMkE29YsxrYNq7F10xrC5mUY2NoRNs+w9tBpnLF0xPXPv8aDH39ERmO7BjaSsSkp0MBGLYuQi4KaMp7EL6H7yjXUdDSjmwD58J1xfPrgMu7evsSTdC+aeXJXNTY1BFpNKWFTgrpmTS2NgEYFEdPMaG2XOWr+CMnU/AGbVnQTNb397Rge60PPcC/qOlpw88EdNX/KmUPrYHVuCzYvm4m9+3ajjif9uIIG1PcPY/jyIIrz44iaaFQRM9Ulgpl41AtiymOJmRjui0ZtaRxqy3lRUJGC2sp0lJWkorOnCW2dhGZjHUavX0cX4dJNqMj8Ob3jE+gemeBruYLekSvcJvIYnUMj6CBiOth2DhM5I5eJnKsqOkavoY2tIKaN0TI4geaBy6qVaOzXdEHVD8gyFdcYV9BI6Eio7qmhy89ho6LvEsq7RlQdTln7IGEzrCK3oQ8y5Llm8KZChGRucpsGVC2L4EaWEMhpGuK/rwY2MnQ5s34AaQTRKTMHvDZ9Lg7s3o5D+zZhy7rlmPH6TMSkFiKlpgnuMeFITI9DQhwvphLDERMfgMREqbUJQnpBPvrvPCI0KhGWkIw7X/6MK3/7HuMffIXRD77AKIEz+Phz9N7/GN233kfD+D01Eqq4YwSVPeOo6Boj2C4xZHsE5e0DmmHzghiCRobEFzX3EzlEXGM38mtakVFK1EiNTWk10oqrGJVETQVSiZvUItmniaT8csKmHPEF5fxulCMhrwzxOaWIzCxGSFohwnP5f0yyNlWtiMgoRWJxE7HVp0I+y/SaduKmAYkl1Qo3wckyI3QGotOyJyOTUp/OWfDmxEsvCWz+LTI2G5KCHPQn0gJtnuaE2U/mRzqiMNIBRYxS4kZQUx7rgPI4B1QSNVUJDKKmOsEOdVI4PFVjI7DRLqvQl+eBouALaEgwx0iRF1HjiuECFzUL8VixO8anYDPOkEUx1fDvcsncEDiVkrnxwy3CRpO1YdQTNQxNt1Soytq82z5VZ9Mdo1YB/3AwCR+NyEKZmkUyZcj3l5elcDgPX18rYBTj2xtF+OZmIb6/Vw78chUJwVaY8eormDd3GWa/uQwrd5yCiV8hjnsUIXP0CzS/8wwNd39Cx/1feQX0BdrvSQbmR1R9CgWbig9/QeVHPCF/JLd/V7Cpep/73v8J5R9Il9SPBMGPKOZJv+RdnrTf+Yqw+R5JA3cRXtuP5NZxuGfXIqi2D9H9NxA3eh8Jw+/ANqOOKImDW3IlLvomwDutHM5xebAJT8MF1xCcsPbGWccgnHEKhivvC6vpxinfaKImHBf8ErHb2heHnUJxyjUSx+yCsd/CR+0/SOQcc4mHVUw5DtoEwCw8A2e9YgiiGBxxSYNt+hD22MVhp6UPHAtbUPnpb8h77zuUyPuRbBTRoo3y96SmSLJTUxkqvtcyAqj8A+KG77nqIyKPwKn5+DdU8LMo/5D72QqO8gm/fG5XEjoZNz9GYNMYvCt6EN18CWG1Q4hoGEXVO9+g5ylQ/bff+Hn/pjJmdQ9/QdHtb5B9429Im3gPScP3Ed91A+FN4/Cp6INjbhMsU6phEJ6Ls/zcDrmEEUCOWLd9v+qKeuP1WbwCO4C4SF5dhfojPiIQ6bzKaiyMw/vj1fjhHcLmvR78xPjhUSd+eNhKCLfh6f02fEXUfH6jHp9ersAHI0V42CewKcaH11pxd6AaBZFOuNqcgrGaaAyWh6G7MBBt2b5oTPdSuKmI9+DFgjvyI1yRGeaElEApJhbcWCHOh3DxtlCoebHWRiFHioqnQjI2CjfSBcXQLIppSOQYIcBSR03WF+50EWFsZbkFgU2wwMbqDJx1dsLTYN/zGhsNag6rkJFRYRaa0VDhU8XDMtQ7xvYk4oiaeMJEhnonyAR9jppQ9TWSpZFuKNdz3J6av4ao0YQARh9JjmeQSAhlexmoZRQyZAZi1U0lQ751uV+XKLqAqtx4dHV3oJGoaWpuRF1jA2rqGlBbV4sqydqoWpsSFJYUoqCIuMnPQoastJ0UOzXc2x9hwe4ID3RFmK8jwrysVZdT6NRQbxlNJsXXMZ5W8HMwxva1S7Bj4wps27gK0954DRZuXrj25fdYtfsQzju449a3P+DB9z8is7ETFX2jyG/gVTH/tqAmsyCbsMlHYU2VBjYTV1DXRti01+AJUfP44RXcunMF7UN9PJHz5D4yiLK6CqKmHLUN0vVURdBUoam1mlGlUNPyD6h5DptOoqazHj29zegdaFX1NQME0/DECEZuXsWDD95DoJ8LLhxdD7NT67Fl2Rs4duqEKqyt6Z3gMXfR3t2E0qJ4VBZHo5p4qWHUlcejriKBkOHtsli1r2YqW1NXlcbIQHlZBroIqcb2JtQ2N2Hs5m2FFcnKSIamc5gxMq5w0zt6BT2jl4mdy+jhZ6KAw/ul2Lh9SFNU3CEZmcFLaOPx7WPX0DF2XbWd4zfQeemG5vbINbSMXEXD0JUp4Gi6oiQkg9M4LMBhDF5BLVFTQ9xouqWGUNZBBBA3ksGRomKZB0eyIDIHTKWquelTXSz5Ah/p9iF0Mhp6kVzbhTReXMpIqZTKdhw4a4jZ8xbg0N6d2LdjI7asXoY3ZsxGarlMDFiJkMR4JKXGIiE+DHFJoUhgpCSFISI8CIWVtRi69QDp+cWIT89By+X7KCFc8mW5gvpuAqEDWfWdCgmSnUknTDKnIrehE3m8T7IzBfze5TV2IK+JeGnsUcPcpetNhr2nltQjs6wBuVUtKhuTUvD/Ye6vouS6sj3R+6XH6HFHj77dffucOqdc5bLLzGWWmUm2ZRLLYmZOZqWSmZkzIzKDmTmSmaQUM6MlmV3W/5tz7QhJ9qm+d3xPpx7m2Dt2RGZGRmbE/u0551pLg3KCTHlrB8paOlBKUdJEMGmmLe0XNbajsEGO/Lo2FNJ+SYsSRQScInoM4ya/rhU5tS3IrG4itOhEKaxa40ADYbDN3kfPK4A6LWe1CDY6KyrVZpS1qpFPj88i3OTU1t9MSE+7/tf7/jr0R4bNf/sn6LFh2KTvWD5Uncaw2SFg05ZHQbCR5+2QYFMUQR/MO6EqkUJdRrCh0Jdth4HCXC7NY2Op3CFGRvkaYyHPXAZ90VrCTByCjdHo5HWjCDg9bbHobYsRMxFz9PGMxLIYDLRHEXKiBXBGCTecuZHKUgScUM8NNxVzQ3F4pNQxdyGOeQsFbM50lRNqqgg1BJt+acj3pf4GXBluJtRw83ArwaYV1yfaaNuCX4/TB2ddMsHmLjz82At48Mnn8MyrM7A6vgHzEuWo6LwI68G/w3Po7wiO3YCymt6IgUvQHfwJ6jN0wj3BWRraP/V3aE4BijO/EnR+gerkzwI8ilN8Mv+eTvSEm+MEm6PXKK5DQfuVvYeRrvKh2NiDhCYzElVu5AQJNv0HUULoWZvTguQ6M2zjF1Ch70FipRLZbWbsKKxHTGkz5m9PwawNCfh6RzqWEkyiahVYkl6K+XH5WJ5WiTkJhfg6pQyLEorw2foksRTC6oxqzCDkzIkpwobcNnyxJQ2bC5oxj75+VkwB5sXVYFNFNz6NKMeHm1OwmXClPkOQOEaYI4woT/9CYGGscVaGbjNuKMQxEXSMS1UU6tM/EvZ+gu7sLyI7o2Hc0OvBWR8ZIaiVMKQiHBYED2JdqQprcpqwNrMO63dXY2lUHmZtSsOX27MJLZP0c39C1f4raJy6hpa9N9C8/zs0cL/Tke/RdPhbNB/4Di0HfkD91A3U7r0qhuU3TlxF09Q3qNlzDl9F7Mbzr7+Pf/vDn3DPPQ/QVdh0FGeloTAjBfkc6QmQVRCaffR/MWnED4ccBBoHbhwk0Owz48aUCVf3GnFxjwkXxrQ4O0CY6W7CkWAzDnYqcGrMgUkfXenkR2DUWokBfQG6VdnwydLgbkqFTfTbJNAFQRw6imLRmheNhpxIVGfsQPnurYQbLkcRbJJuD/++M2sTHh0VDtE4HCMBh2GTG7VSwCZlw3zCzHJRnsrcuRxpWxchc+sSpG35GmmbCTYLJdgkMGwWvY+0dV/einSKbMKMKEURbvIINHlbQqWobbNFxoWjZOccMcpJlJ9CES498QR91QybaGnGYQ5eC4pXAq8g3PAEfXWEGrE+FJekCDTVCTzsexGKY5ZA3VIOj9cFq9VKYYKJcUPI0Rv00OoIBRolFCoeISVDm1yCTT2v21RehNKiHBTwRGkEmxwBmx0Emy0Em3UiWyPm/iHY8IiyosQtSNq2Eh+8/iw+evN5vPP6C/jrvX/F9uQMDJ/7Bs++9T4WRcTi4C83MXHpKp34nASbHrQQbOrbZahrJdRQNBBy2um5eQck2BjtZvgINkf2DeDg4VEMTw7CGfSJcpGr248OQo3aqITOoCXYaAk0OgrehmDjVMPu1Ihg1PDW6eY5a/TwuIzw+8wIdFpFGYphMzQxjMBwPw6cOIZdCduxYuYbWPnVS3jzmbswf+ki6DtHoaGrf7O3U4xq6pAVQSkrgFbOGZpiAo0EGw5th4QaraKMYFMlsjU6TQ06FDX0mWeH2qSH2ePB5OFj8PYTYBgv/fR7E2BE6alnQMrMEGAEfLpDpanQ1k24cfcNE/KGYe/ivpoB2HoGKYZg4R4biltlKc7iEGysvQQcinDG5s7SlD5AWwpGTTg0Yrh4F0W3QE6blU7KtoDoWalS2dBs6YSxd48ATZ3BhxaeEM8UEOWXSp0X1aIsFUBZuxlvffIlHn/iSboI+gTT3ybYvPgs7nv0SdTT90spr0dRdSWqKotQVpaD4vJMlJZnoaI0Gzk5GWg32REcnUJpbSPKm+h/1dGLVmuQtj1iHhuZzYdaAoLKPwRNgEDcNYJawo5jZB8844fgGTtIcQDeiYNw0b5r4gjcY4fhHNmP/oOnCXE9qJBpUE+4qJbpUMTNv3XthBoVuFmYh3nz+mAyK0MoSI/vpteHe5Z6xXD5yg4DilrUKGjk/poOFDS0IY+ea15dM3JqWkRTcRMhqopgwyPImqyc/QqgnvBXw7Ax2FGptaKKvk9FkwL5NY3Ib26+uX7bluv33POnoT/+8Z8ANrcyNts5Y7P5en3mtpvNOTvpQzpSKkURcDoKCDVFkQI2Em4iBG60ZTsJNjthZNiIUVGctaFt5TZ4CDaGog1QZC9DsClawKaLl1cg3HS3SqjpaeOlFqIIOVHoF+WpKBESbmIxqkiQcKMJZW8IN+Gh4AybY8780ER9xRJsuisEbM73VePiAGds6nB5oAFXRcaGcdNMuGkRuOH49YQRXYZCPHD3H/Dwo88TbF7AU698jGUxlViQokCm5RicJ/6O7hPA0J4f4dadQNfgt7Ad5pLTr9CeBFR0v/L4r4QXoP3MTSjP8Igpqd+GT8gcnKngk33HiRuQH/uGUHAdjZNnkKrxo8w9ishGPWKVTuQSbCoGj6A8uA8b8mWoMg/Bs+8b+se+iFbnGL3pupHRrEdqvRKRhXUEm1jM35GKr2OzsCgpDyuzK/F1YhEWJBVjfkopVuc1Y/nuKny2MQWfb96FlZk1+GRrKmZFFWBxchVmbErFtuI2Qk0e5sQVY2lqC9aXBvF5dBWmb0nFqpIOev4EkRPfouMkYYWAEs7GKGmr4owLBYMlHCp6PAfDRkO/u/aMlLXR0Nfy/bJjnL36njD4C+RTV7C1XEOYqcPWXVWISq9BQlYd4lIrsTW2ELNWxOCLtYlQ7L0oMkIt+66jYe81NOz/FlV7rlBcRu2eS6iduISa8UuoGLmAspGzKB06i/L+0ygfOIXKiTNiFNWLb36IP/zbXbjn3gfx8QcfophnB02NR25aopilti4nBhOOBlwe1uC7fRZ8e8CGa/ut+IZAc22PXvTVXJgw4PyYBucG5SHYtOBIrxonx+yY8HVARu8TztgMGYvQq8lDsCMLvrZ0OAk3XJLSlsWLZmJ5YQyac6NRlx2JqvQdqNi9DWWhslQYNmHchDHD++HbnLUJbwVqCDf5FCnr5wnUZEesQhbBRiySuW0Jdm9ZQLCZh4iF7yNhxadIJNzELv4A6eu/kjI2AjdfIWvDTDEqimEjJuZj2BBweLbh4h0ccwk1c3+Dmt/AhoJhI7I2v4MNNxvzBH1ikr5YqXm4OmExquIXojZ2IYqj6EQsq4A/4IbT6RBNxCarEXqLGUajnnCjErhREW46lHLCTSuaW+pRX1eJmspilJfkojAvFbkZCchNj0F2yk5kE2yyCDMSbKRsTS7DJnkr4jcvE7D58K0X8M5rL+C+++9DTFYh+k9fxjNvvoel0QliDZzhcxfFKt9KX7cEmw456tsa0NDWiMb2NijNJvgGB+EZHIKeMOZ36nBoH2Hj4BAGxuikHvTD28clGR+UBBte70lv1MJo0RFmwsFrP6lhC8GGszR3wsZFsPF6TAj4zfAHLQQbN3r7g+jq74LCrEPXQC+2rF+EVXPewvIvpuGVJ/8Ni9esgC44guoOE4xuHxxuA9rbGDaFBJsiGESmRoKNQVUqRkBpO0oJNJXQE2h06hpo1bVQKGvhJUhpzHoY6O8SHOJy0qCACsPGNzAkkBMYHBaLcfr7uQeHcEOgESOnCDlS9MHBmOmSwkGgsfdKwRkbUZrqIdAI3AzeKj1xhLM1DBpGjhQMnlGCDsGAgMNDwqWRUkExckpJuBF9N45OAgydlA1uVKntUHroe/dP0YmbcKPzoIWwcxs2dIyOl7Tq8NS01/Dsc89h1hcz8MFbr+Hlp5/E3156DUrCWFRuMSp4FffKQlRU5KG0MgdlBJuy8mzkFufQz/fCNTSG9JJSej5e9By9hMC+k3BPnUT38UuwDe8V60J59tCxyRP0+X4cra5eMdeNhvtteiagpq2KYdo9LkLfOwlT3wT8k0fQbPaIUVK8thbP8GwO0us/uh/de4+gi6J733F0Tx1HgB7rHT8IN4HIOTQF+8BeaHwDqFFbUc9ZI62NflcVcutaCDSNyK1tQVZNM8o79PT6+FBBGKzSEmYIgQ0cercAWRXBpkpnQ7XSjBqCVXF9G6oUqpvzli66fvef/33oT3/6Z4DNn/9tw7wZb5dl7AxnbEKlqBBspAbiCCiKI0UoSzkk2GhKd0BXsRMGChMH99uIRuJtcNRFwFqxFa2pX8PfGAV/Q6RATaBxp9RrQ5CRQpq0LwwbRs1QR4y0+ncINtxvcydsuIGYR0cJ2PAaUr4igk0pTnfx7MOctanEhf4agZvLgw24wrMPDzfiCgHnm7Fmka3h+OmIDnuDtXjywX/Dw489iweeeAFPvPwR5m7NxYLdKkS0jsF07GfYTwG2o3+H9xhgPXkT+V3HUT5xDR2nAdnpm2g7dRPtjBy6T4yOEqOmePuL6DVRnaUT+3k+sXMvyjdoPXyFTtBnkcV9Np5R7GyzYkODHrn+CdSPnkR5YC82FcjQ5JpE15HvEZi6BvvgabTah9HiHEBqA6GrVY3VybmYuSkWX0elYV50GlZnlmFRcgm+jM7FJ1E5WFXQimWEhU8INjM2p2J5ejU+2pyCBYllWJpSjS+2ZSKiQolZsXn4IjIXc+M5Y9OFOUmN+GjLLiwppCvSkwSRE9+JEpL6LCGOcCJBTULN/wk2HBr6vbXnfhFbDr6//fh3oqxlOg/kmvqwPbcVjQo/lMoADNouOCx9sBk7oVX50dhkwsqNidiS0wjj0R/RSMCr4thzFbX7rqGWYFS39zJq6FjN+GVUj11C+dh5lAydQRnBpnTwpIDNLHp9OGPzxz/ejXvueRAfvfseijhTsysOORTZSTtRnRWJEXMVLg6q8O2UGd8Saq5NWXCNQHN1UoNLE1pc4DlsfgObZhzp0wjYjBNs2kKwGTGXhspR2fDL0+FuToW1Ngn6ygRoKxKhLImnx8aiKTcG9fRzazN2olKUpbYJ2Ei4YeRsQUH8ZkKMVJK6Eza3gvttQrARzcM8YZ/AjbRAJpeiUnlU1KZ52Pm1BBvO2DBsMggyogwVytiES1E8Md//CTYlXIaKmHcra8Mjonhl7nJCTWUIM/8INrzMgjTzME/Kt1TMPMwZm5rEpVLGhmBjUdQgEHTD5bTD4TDDYjPASLgxmnQwGDWhrE0HFCo52gk2LZw5qa1AdUURKkvzUJy3GwVZichLi6W/awRyErfehg0P8eZh8vRaFu/ajphNS/D+q8/ggzefx7ucsSHYJBdXInD0HJ587W2sTkoVc9gMnT2PBquHrq670Wo0EmxkaJA1oqm9mWDTCrXVLGb+9QwMQmsxotNrwmHur9k/iIHRXrg7CTZciur0SNkaHuJt0sJsZdDoYXVwEGRcGtgJNOGMTRg4jBoOn5dQQ7DxBcwiY9PV64evxycyQYeOH8GmtfOxcs6bWPDJc5j2xB+wLSYKGv8QWvQujOw/JGYrlrdyuamEYCMN5dYrw1mbMpGt0bTTbWVFCDa1tK2HRtNEP8cLNf0NnMEgukfGbmVsOFvDq4tzRoZLT54egk7fsChF8X2/jUE4OUPDsOGmYdry5H5S5kZCDUcYOHf21XCEy1HhrI00HHxIwIaBwyUpnuCPh4SLYeHuHgEbLktxtqTR6BGjpWp1ToKOH9rAKCFnSJyw6w3cNOxDNfeSEGxyamW499EnMe3llzDryxl4/81X8PSjD+OtTz6Hpn8M29KyUNlUh7KKApRX5qO8Og8VVXkoL89DQVkhjMFumLt6kZSXD7W3C4bB/TD0T0JNQLFNHoUyMCQyN8bevTASslqdfZC56XUk4Gi7J2AZPggeEq7t3SOCh4lbhvfBPDgF98Rh+h1saDQ5BeLU7i50WHnJCi/B201YcaKaQMILhZbKDChp06OwWYOCJjXyGpTIqVOgrN2IBgJKKwGJR0bl1LYij3DCPTc8DLxcYUSZwozcZi2FDkXtFvE6tZolIFZquXzmICBZUEuPLaeva9Aabn4684vrd/+JYfNHgs1/cvPwXwk2C794pywnauVQfca26005Owk2EWjJ42DgSA3EHUVh2ERBVRYJNeFGXRYBbXkE9BSmiohbfTY8OspaxcO+I8Qq377GaAQYNU2RYhbiYGgmYiki0MMT99F+X1sE+mWREnDkBBx5DEY74jGulmYmFssumNJwyJaJI44cHHUSbrhx2FuIk4FinOosxdkehk0FwaZaxKXBOlwe4itxAs5II66ONuEa4eab8WZ8f0CFE4PNeO3Ze/Dgw0/hkadewkPPvYnP1iVjYZoaayv7oCbQcNmpfO8N1B7+BU0nbiKt/xyyRq+h+uhNtBJu5BQMG15uQSVKUjehPMtBEKATuuocw+YnQs73UHKc/p5O/N+hYuQoSgYOoaBnP9KcI6gaOoqm0RModY9ifWYDqo0D6D78PTrpZ7uGLsDadxy67r2ot/iRXN2MuPJ6zN0ejznbEjB3RzIWRGcgplaL7dVarCtXYXOtAZsrdNhY1IG1hJwNJe1YmduM9UXtWJ7WgMW7qrGpqA3LMmuwNKMei3e3YG2Jj353GT7amoq5WXWQn7yB9tM/QEEhel3OcE8RZ2S4BEfbEGb4+D+KMG54nx/HGR8NvS6yA1eQ0GqF0juJzq5D8Jjpw0/fBbchAI8xALcxCK+1D057P9ZG5CK+zgzZnkuonDyPouEzhJpvUD9FwKFjNZMEmwmGzUWUjp5D+egFlA+dRSG9XjVTFzArOh3PvfYe/vyne0Up6oO330VJ5i4U7KIToFgJeqfI2IxZa3C+X4Ebe0y4vpdHPxlxdVyLK+NqsUbUuVEtzo6ocKZfjhOdEmyOD+pxYtSGMW872ouj6XtUYNxWcascxb02nLVxiEbiJBgqk6ApS4C8KJbeXzFidmLGTU36DsLNNpG1YcBwMzHDpjCBh4D/tiwlMjWiHCUtjJkXvVrMcSOahyM4g7NGZGwyti8RGZu0LQuQvuV2KSpx2XTELflQZGy4z0bAhvYzKHJ+l60RsCGYcDlKwo0Ud8KmjGcgZthwwzCFWFohtM+AKdw6i/YXoz5xhbT4JQGHR0IxbGqTuCy1GCWRC2FT1cIfcMHptMHtssDhNMHGwLEYYDZz1kYNjVYBFeGmQ9EGGQGjuaESdVXFqKnIR1l+OgozE5C/Owa5KTuRl7gNWTHSyt7cMMwrenOUpUUgcsMivPvq0/jonRfxzhsv4t77/kof+s1wHziOR19+AxvTs0BvaQQPH0Oj1QW1v0vAplEpwaaFYNXU0Qadwwr/0CC8gwPQEcL6uh04dmQE+w4MoXeoC97OAJ3se+EMuKHhtZ94JBSXoaxaka2xOQ0CHXa3Dg4Owkw4OFvj9vJkfAb4fCZCnyVUinIL2AyMD2Ds4CQm9k1izbIvsGb+W5j14dOY9tQfsS02BnJnDwx0wg8ODkOjl4mMjUbAhhuGSwk0UnCzsKajFOr2UmgVFYSaauh1dTDoGqDVNsPb5YXKqIWnuwtdw6MCNoGhUYoR+Ol7c9aGMzYMGzdB5VZ/TSgk2AzB0z8Cd/8oASecqRkWwfvhbA3Pc8Nh+k3cBo6FEMRh7h6h2yMCNgwc0Wfj5kn8uBRF4QlN7EfA4XluxAzFvAyDyStww/0i+iCBKDCCep1H9No0WLpQb/QjqbASf37oYbz+xqv46rPp9P/xCh554H7MWr4Obb4+RGbkoLqFYVMo4YZQU1lN/39luSitLKXXYwQ6lwcpeQVQOoJiMj7rwBTMhBjP3pPgtaIYHrzuFT8XRoS+awzOkQNwjR3CwPHL6DxwBq7xIzAwbPp4/pu98EwcgY9gxEOuq1VmVCkJFTKtWA+srEWF0lYNStt0KGnVElg0BBqeiE9DuNGK4H0uQVUpTKIcVdikEEO3uRzFmZtSmTS/TSF9n7xm+p70HIvbzchvNaCiw0bP1ymebzVFpdom1uyqVVlQo+SRWMqbb7771vV77r5r6O67/4lgkxe3Zqg5L+p6W0HUTc7WSLCJQGtBJGSFUWLYN+NGWUKwoVATbjQiIqAr2wET4cZcybiRem14eQVvYwxq4ufAXRdJuImCryFChISbHWKkFOMmDJve1p2/wc0Q4WZMEYbN7fWkDlozCDZciiLYePIINgU46S8i2JQI2Jzvq8TFAYZNFcGmFldHuBxFQajh4KwNw+bbKQUuTcrwFX0Y/PX+hyXYPPsKPlkdg/mpCiwtCqL1wK+QnbqJkn0/InfvTyjd/3dUHgbt/x25e35E8wlCDWFGRp+CypO/EgB4/+9oO/4TgeBnKPikTiDQXviFYEC3CTUMG92lv0Nz8RfUHryEqr3nUD15Fo176Opw8CgqXCPYlN2I3DYXWh2T9CY+Bd/IFfjpxJ3boEMBKbyWxB5ZWIHl8WmYtzUeCyN2YdaWRGzIa0KK0o8omRtbm+yIbPUgotGOLTUGrK/UYEOVFjvqLZgdX46PNqbjy8hcfLg5FUsJUp/tLMHX6UYsy1bg42278UVSKeQnrqLjLIEkBBvNWQksIiNDuOEQyDnzHzM04du3j/0ksjb6CzdR3L0fOTo/PKOnYbcNw63thFdLV6F6CrpycmrccKjd6PONQqvvwZyNu1FOCGokEBUNnybYXEUD4aZuz2XUEG6qJy6icvQ8SkbPonTkHEoHzwjY1B24hNkxmXj+9Q9w15/uwd1/uR/vvPUWSrJSUbg7FrliJeidaCyIx4SjHhcGVAI23+wx49K4AVfHCDaEmoucqRkh2AyrxXw3JzobcbSzBSeHDSJjM+ppg6I0hlBTiQl7JQYNhejV5BBuchBoz4S7JQ3W+hSYa5Khr0ykC4R4MTOxwE12FOoyd6I6bQfKQ1kbztgUJtyGDYMmDBvRPByCDSOGcVMYux6pGxfemrSPm4ezd0pz2aRvW0jA+RqRi0LNwys+uQUbzthw5iZz4yyxDWdrOBg1Bdvm3pqgj3tsGDWctQmXocIZmzvLUXfOZ8OT8fFyDHyMR0XVJi6jzwQJNrVJtKVoIOAURy2EQ1OHYNANt9sGD6+F5DHD7jLDRmCwEm6MdHLV6ZXQ6hRQEjDa5Y1oa65Gc10p6isLUEGwKcpKRGF6LKE1EgUpEmyyo3k1700ooNe1gMBYnhGJHWsX4L3XnsH0914Sk9nde/99YkZW4+h+PPLSa9ieW4izBBv/oaNotrmh8nXSFbERTUo5mttb0KpsQ7NCBqPbgeAInbQH+gk2BgwP+XHkyCgOHh5Dz2AnPF0BBOg+B4FNa2bYKGE0qQVsOFtjdxkpaHsHbBg0YdwwbDwBI7y09YtsDc9h40FPfyeGJgYJEl4EevzYsFyCzZfv/w2vPXcPtsZF03MegMIRgMnlgsEoRwfBRjQHd5RDR5DhTI1eRfuKMoEavaoSJi1naigINQZdI73WrfD3+NChUxNcuul3IZB0SWDhdaqkXptBQs4w/AQeztj4Q+UpBg1ndDx9/YQZeg0IPaLHpnsQNtoP48beO0jbETj7x0TGxk7IsVBIqAlnaKSQgMNbxo1UjuJ9fYBLVtKwcB4SziOkxBpUFDxBHjcSt1kDYhI/jga9l8JDjx2A1j8MHkHVZOlEMwEoIi0P9zz8CN5/70188ekHePv1l/HAfQ9hZUQi6qw+JOTmE2xqUc4l0ErCTVWuyNqUluagqqYKvWN7oDSYkFdeBZnZgzZbD/0Mev6EF3PvXnS4+kXGpEFnF0sicEnH2jdOF69TomSkJJBxdsnYMw4bgcg9dhS6IAGua5S+thvl7QYCBQ8BN6NGYUQ1z1Mj16GSh3mL0EtbcYznsDFQhI5RiOHgPCeOmLSPYERRRo8t5VFTdF8pfU0JfU/ObHHTc6uTn49PjJSqVFlRrrSgjLactalSW9BosKO4qe3m89NeuH7fX+8e+stf/vTPApv3ygri1xJsIq/Li2Ju8mRlBJw7gueyYdhEE2w4pHKUtjwauvLIUMYmCuaqSDFCylTOi2Jug6s+hj7M5olJ+7wNUfDWR1IQbup3ipJUoDGEG568r2knupu3S7CRS7AZbqcThZJOOJpEgk2yGO7N89kwbA7bs3DMlYujbgk2p0TGhvtsygRsGDUSbGpwZbiWoo6iAd8I2HC04NqkHN/uV2DVvDfphPdXPPK3aXjwby/h/UVbMC+5DUsKAwSOH9F6HCga+wkpA98igyJ78DukD3yHnNHv0XD0JtoIMxzK038n5PyKFkJNy9EfJNjQCZ0zNtoLBJnzfxdAUJz+jrDzE6HnZ1TsO4/c4WMoHKIP0L0X0DJ8HFWuYaxNq0J2sx367qMoaQkgOPoN6lW92Lm7gtStQ7XGitSqJiyPScW8LbFYEpFC23jMjcrG9lo9wcaDzU2EH3kAW+rs2FBjwtpqPdZW6hHR4sb8lDp8vrMQUfUmfL27Cgt31+KDTbmYs0uL1fkafLQlBR9H5aLt2GX6Hei50vPm3yGMGt5y/4zUQ3M7O8PB++HbjBoe9h3GjWgqPvd3FAX2osE3DvfAcTgJNh4dnQTUXvi0UnjULoKOB149nRgINDFpddhc0ArZgasoHz9LmLksYFO/9yrq9l5BzQQBkeBXMkqoIeCUDZ1BUd8J1O6/jPnxeXjhjQ8l2NzzAN549TUUZ/MimPHIpyhIi4WsfDf2uJpxaUSHb/fZcG2vVcDmyijDRoOL4zqcHzXg9KBGjIg6HmwUPTanR0w4PmLFiKsVHQSbUUsFJh1Vos+mT5srYNPZkQlP2244GncJ3BiqkqApZ9wkCdw050ahITuScBMhcMP9NqUpW0MZG57fRholxai5lbGhEMO+b8FmHcFmkTRhH5deIlcK2HDGJn0rwWbr16IUFbt0OpJWfoqYRe+JTA3DhoGTuXE2xUyxmncYN2HYhBuHw7DhbI2UqQnj5muKhaHt11LGJnaxCB7ezSgKD/2ujpUm5OP9OkJNXfIyNCYuRUnkIrjpRNrV6YbXY6MwE3BMcDgtcNjpg59gYyLYGIxqgRuNRg6lohntrTVoqy9DQwVdNRekoSQ7CSWZcShJj0LRrh1S+SlmHQq5MZsjeTMqMqOwddVcvP/Gs/j0/VdFxua+Bx+gE40VHd0jeOTl15FQUYNzBBv3vgNodrih8QfRZiLYqNrRytkijYxwI4PJ46ITeT/8g3SCJIB197gJNSPYR7DpHuomeAQRpPtsPid0YiI+BcwWDax2XsySszWhjA1Dxi2hJhxcghKw8RNsfEYBG1+nBX7CTO9AF/pFqcuD7r4ANq34XMBmxtuP461p9yO3vBR2OknKTG4MT07CYlFIpSgGDcFGbAk1BnUltIpyKGXFMGqqYTU2ihKUXttAuGmii4pWBPv8aNcqCS59osdGZF8ILdICnNK+6LfpI+QQVrjHhkHDEYYPZ3m4edjFgGHciCyN1EQslaQ4i3O7JGWlfTNncMS+1EDMIWVrhkWmRjQQh8pRvK/z3+7FkUpTvWIYOJekuJGYgSMW0OQJ8EyEG50bjToX2m2dUHkH6RhPiNeJ9dHJ+MuDD+HTjz/AjOlv443XpuEv9z6I2PxKlNL/yK6iAlQ3VaGMYVNVhNLqfFQQcEpL81HTVI/eib1o7OhAeRMBmH5ukdyEWp6bhvtaeIVyHY9y8kFm4zl3eJFPnhJgAo7BKdFIzKWiRjpmG9qPngNnMXT0MsFoCFUEimqVBXUaG4UF9YSKBop6Qk4dh9IoTdanlqIhtK2jqA2tHSWCJ/HjdaQUhB2CUSV9XRnhh39uCW0l2PDIKA/k/NqF1qxqpN+ljsDFvTfFHRYUE8hK6ec1W9zIrqi7+fiTT1x/9KG/Dt37l7v/82ceFrD56h0Bm9aC6OsdJXE3FTxbakkc2gkxsuIo+vCNINREQVEcI2CjKI6ASpShom7Bxkhb7rMxV+6AJTT821Ebjea0pdAUrCfYxIqlFjx1O+Gt24FAA2dtdkpBwOlq3C5gw1mbcMaGYTMmYJOEPXdka6RSVLaAzXGCzYlwxoZwc5Zgc7a34hZuGDYcl4ck3HDm5htRkmrGlfFW/HJUg7hNX+Cuu+7CY0+9iAefmoZ352/ArNgGLMp2o3joGkEFKBj7BdlTN1F44FeU7v8VxXt+QQlFM93XQqjhkhRP3Nd27GfUHbwB2alf0HHmF0LRt2g4eAVy2qo4Y3EmlP2gE73qwi+oPHgReWMnUTx2SsBGNnIcdZ5hrEurQCahQ+3Zj5ImH1z9F1BY70BKfiv9E7sQl1eFEpkea2LTMWdDJBZti8fXBJtZW1Oxsbgdka1OAZsdbfShV+fCuhor1taYsabKhMgWHxakNmJ2bDkSWlxYlS/Dgl3V+GhTHuYkq7EmX4sPNyXjw53ZaDl0ScDs97BhpOjo9xO4CQHmzuzMbdj8BP0Facv3cemKH5/vHIG65xCdFE7A6xxHkEtRGj+CBJmg1odu2nbpg/Brg+gh2NQ22zBrSypKfHvQwH01e66gYd8NAZv6MGzGJdiUcTkqVIqqP3gV85Py8fybEmz+TLB5/dVXUZafieKsXSjOTaMTYgY0jYXY65MTZkz4/pAH3x504cqkCRdHNLg8psVl2r9A950eUONEl4xgw6WoNpwZseBIvxFjImMTjWFTOSad1bQtRr+uQDQRh8tRrqbdsDUwbBKgq0iEujwZ7cVxUr9NTiTqs3aCZydm3JSGGonDweWpO0tRIgg0jJp8Hu0TxbBZfCtjI/XZSJP0cSkqY+sC7FzwnoBNYmi4N2dobo2KWs9Zm5nI2izhJgybO0tR0qgoqccmjJrbsPlajIoK99fwqt4cvJI3T+4nVvQOHauJ4WHeEmrqkpeiMWEJyqIWI2BpQ1eXGz6PncICt8cEp8sKF+HGZjXAYtZJuNGroCPYaJQt6GirgZxg01RFV9FF6SjLTUZZFsEmLRLFKdvp9ZJes8LEDWJYPTdlV2VEYvOyWXjv1afx2Qev4b03p+G+B+6HwklX9XRiZNjsqm3EeYbN1H76UPdBG+iEzGhEs5pgoyTYqGVoVrTA7HUhONyPzpEhaeSQVYf+wQC6KXx9QVGG6hwaJNjYoTV3wGhVwmrjXhoJNeEeG87Y8OinMGoEaAgzvHX59KJpONhlgy9oRaDHR7DpRld/J/Yc2ovhkV6sWTQd6xa8jY/feBTT334KdfJWes79Yo2mUYKNVtMEhZznqCmDtr2MthVSP40qDJsSmHR1sBibQrBppK9pgMEkR2d/AHJNhwCaP4QUX7gEFSpH+Ye4eXgUgYFR0WMThs3tctQQXIQZRg2Xo9w8tLt/5I5SFGdtQqgh0HBWxtjJzcI8lw1DRsrWhGFj6bmdreEtA4dhE87YSMsvdNHftEvMbRMeAs6T+DFyeCI/XkSz2eCmz1OrmBtG6R5AC4Fj9rK1uOeBh/HFZ9Px6Ydv4JVpz+Ouvz6I3BYt0ls6sLs4H5UNFRJsKARsCDjF5YVoIPj6x8dRXF+NqvYOmAb3iNl8VTyDMv0+2s4hMSmfrnsCpr49MPXugW1wP+zDB+EePwrP5DH4pk7Bv+80AgfPoe/IJQwfvQQdrwTOQ75NHtTrHBQ21GutImrVNgqLmMSPo0ZsCTp08VuntaCK8FFFkKkgtHD/TIXShHI6VqYwEVA4GChWsVZWBX1vXpKi1uii+40okmlRyOAhOFVybw9hp4lnd+ZJDp1BNHk6YaS/Y25N082/PnD/9ccefWDo3nv/SWCz+Kv3ygoT1g21FcZcJ9QQbOKgKIuDqiKetrECONw/0F4cSfsUxTsJNzzcO1L02OgoDBVSn420GCbHTthrYqDIXYeWtGXwNcWLZRbctTvhoWDYiGhk2GxHZ8N2ws0OgRuGDTcRj3TECtiMc8aGYMOT8/0+YyNg48nHCV+hwM3pzjKc6eHRUZW3SlIcXJK6PCRlba6KRuJmXKAtTpmQn7AU//Zv/4LHn3gOjz71El77YgXmxTXg6zQr0v2n0XISKJ0g0Oy9ibrDQO1RoPIIxf6/E1iA9hNAGz1GTrCR4u9o5lE8x79H06Fv0Hr0hmi4bT/xHVqOXCPc/CyyN6rzP6Ph+HXkEmoKCDRNk+egmjiFMnMXdhY2oEBmRz8hKTB+FZ17rqNW2YnschWM3hGUNGrpjWPFtl2FmLMuEvM3RmE+AWf2pgRsLWxFTKsd2xodiCDYbGnwYH2tHevqbAQcC6Lb/JgZX4W5idWIa3ZiRV4bFu2uw4ythZibrMGqXDU+3pKC97dnomH/RVFKu12Kup2REdkaLkcxbkKguQUbLlmFeou0HAQbLkXxY3XnfqTnZ4Nl8AQC/SfpA7QLanq+FgWd1AgzAYJNp8oHP0XQ2Ite7zg61F4s2JiEHZVqtB+6LmDDw7vr9nA56iqqeVTU+AWpFEWoKRuUMjZ1+y9jUUoxXnjzI9z153vwp7vvw8vTpqGsMAdlBdmoKKMPo6pimNqrMBVU4fIeG3446sP3FNf22XFxTIdLYwY6bsX5CQtO9qtxvJNg42/GEX8rzhJsDvfpMemTiR60QUMp9rrqMGIqpX3O2uTfKkd5WtJgb9glylGGqmRoKpIIQ/GhfhvO2kSgLnOHaCYu37VVZG3CE/iFR0mFUZMbK5WiCmIIOoSa/Kj12L1piQAN44YzNuFRUZyx4R6bHQveRdyyj5EYWgQza+PsW83DjJz0DV8hc9M/aB6+VYaae6sU9dsG4hBsom83Dd8Jm6Its6Sh3nHcKLxMHOPh3tw4XJu0BM2JywRsOm1y9HR54fc6EeCsjdcCl9smSlMOu+kWbowGJf3PyKBRNEMlq4WiqRwt1QWoLU4npCajKjcBFZnRKEvdIV6zwvj1KEpYT6/pFlSkbkV9Tgw2LPpCNA9/9sGrYrp8ho0h2I8GZycef/kNZDS04gLBxj42ARnBRhfoErBpoRN8G6GmTdWGpo5mWHxOQs0AOkcHRcbGQSjrGepCsN9PJ/gu8FIDwRBsdLxUgk0Ji41HQIXLUFIpistQTq/UKBwOho3Xb4I7YESAQdMpwcbf7RewGZ4YwsSBSTicRqxf/DHWzH0D0199BPM+exWldVV0Qg/A2T0Am8cJlaoeSp6Yr70YekINB4OGccN9NSp5KayGRoJNM6GxQawPpdU0inWrAr1+yNUd6OTRXwIstA3hReqfkbI3AYJN98gEQW70Vu9NuCTl4ZFUBBdeN4pHRPGWQfPb4GO8phQP9b6dsQnDJowbaSv12ISDYcOlKL5Pytj03cJNu52ev81PWwIabdusPMmdWyxO2WZwoY1O4i0GD93fTSjqx7ufzcaDjz6B2V/NwCcfvIEXnn0a9z76NCrpMUk1TShpqBbLKZRVl6KcoqymAJXVRSgsK0CH1QQ7/c65FcWQWSzoO3UR/gMn4Z86gs69hxHcS3jZexJeCpdYL+owbMP7YSTk6HsnpIUv/YNop+fBJaBWzugQaOo546NzokFP8NAQYsS8N4QarR11Ojtt6TihpNbgQJ3RSfjwQebqRod/AO38/SgUwRGoeiagoZ+l6d8DI//ckUPQDx+Ceew47HtOwbH3FLwHztBzPo1WLnsRjkoJSQUdehQpDGI0FGdtGu1daKPXurWLwDYwhh2pmTf/dPefrz/1+MND993Lq3v/U8Dmg1sZG0VJ/M2OklgBGk1FAtQVBJzyOHQI4IRgUxIBRckOqEojoGHYEGJ0FTtgLOeRUaEh33TMUhUFVf5G1CQsgL8lEY7qnXDXRAjY+OsjKWhLoPHXb0OQgnHT3bzjH8KGMzZTDJt/lLEh2BwPweZUsBSnuytwVkzUx03EVSHYcOaGG4nrcUU0EzfhPO3jpAkNedtw113/iscf/xueeOplvPDBAiyIrcecRA3iLAdRd+wmyiZ/RhXBpvbQr6g59iuqCDQNx4AOQo2CQsZ9NoSa9rM3xbDv1hM/o/nod3SyPYuGA1cEbuQEnYb9V8TSBDx0mhHQcuJ75BFsisZPEWzOwrDvPHKUdiTVKhBT2ALP8FkMHPoBXftuQGkfR2JWPay+SbQTAPJrlIjOrMC89VGYt24nFqyPwOx1UZi7IxU7qpSIlXkQI+/E1joXNtYQbGqtWF9NsGn14/OoUsxLqkVcixtrizqwOK0en24pELBZTbCZvikZb29KRdXYaWgvcu9QCDZhuIT6a0SPTSg7c+dWhIBNCDcCNlK2Rn/+R2ypUdObsQfljVZk57cgdVcp8uh3ceh88Kg8dIKvRWV6FSrzm+Bx9MHhGsDGmBxszm1Cx9QV1O6l2H8DtQSb2gkJNjwiioNLUpXD51HUe1yUopanlWPa2x/jj3/6C/7457/ixeefR3lxnpiKv6KiFA215bCoG7A3qMblvQ6Bmu+P+nH9oBOXJ0wURlwh8JyfsOFEvxbHgjIc8zXjqK8VZ4bNONSrw6SXYFMUiQFDCaZc9QSbMoJNMfp0BehR596Cjcja1O+CsTpZjJBSlSeK7GhbQfStrA332/AoqXIeKXUHbsKZG5G1iZOAUxgjrfotYLN5iWge/j1seB4bhg0P905cOUPAJnrhewQZaVQUl6KyNkmlKAGbUI+NgI3osQmjRoJNuBwVLkmFYcOjohgz/wg2jYkrbsFGDPcOwaYmcTFaknjm4UXodnSgh07aAY8LQY8Dfo9VoMbNWRuH+RZuzGY1DPp26NWt0MjroGypRCudXOoINjWFKajOT0R1diwq0nbSa7YBJRRlyRtRuWszqtO2oTkvFusXfob3X3sWn334Gt4l2Dz00EPwDE6ikk5yT7/xHgrlKpGxMQ4NE2w8BJsgZCYDWrUKtGvbRbSqZLD6pYxNYKgPcq0KVrcdvSO98A8E4e3tEo20nSN0ovY7oLPSFbydYcOT8XH5yQSnx0zBINLTVio/hYOzNQwbT8AEf8AKHwdP0EevUd9QL0UPegbpZKyVY+Fnr2DtnNfx0SsPYcW899GmkMPeNwZ7sAed9Dy4tKSU5RNiikXGRuCG56tRVkLTUU6wKYHV2ASTvhFaNWdsmsWIKF7WwdPpRodOhZ6RcP8MbQVcQqUoxgshx9c3hODgmHiMwAwdD5eieFSUl4eC00mQMzbh3ppwtobLUZYuXmJBms+GUcNZG97+o1JUOFvDwaUoaaI+XhlcKkfdhk3nrVB7uLG4U4CPsdNGuGln4NDfvM3gRpPejWa9Cy++PR2PPfUMZn35Kaa/9yqee/opPPniG6i1BhFdWo2yRorqQpRUlaC8phSVdUWori1BEV0kGdxumAKdKCwvRoNKjRZnF2HDiRrOoCh5aQMtSuQmlLRLJZ8KBZeB9GKINU+MV0r38z5HBUFCRIdRDNHW+vthIvCZ+uj1GJiAZWgS9uEpOMcOwD1+GO49x+Hedwqeg6fhP3Qe/sMX4OMZjo9ehpfCc/QKPMe+gffYNfiPX6WtdNtDt91HKWjrPfoN/HTMR19bT8+9jNBUqbfS1oxSrRllhCruryklSJXSa1dqcaDN14nZq9bdvPe+v15/+qnHhu67758KNmuGWgqirivL4m8qy+OhItCoeSr48lhoK2m/ko8xeKLpKlMaGcVDv3lklK6CR0btFGtHGQk2Isp4PptI6Iq3oipuPsEmGbaqnXBWE2x4yYXaCAEbb912+Gq3Ili3TfTZ9Ir1pKQG4iHCzbg6ARPaJEzokrHXtFuUozhrE87YhHHDfTactTnFw747y3FWzGkjwSYcYm4bikuD9bg01IgLw/W4eVQHTX0S7r/vT3j0CfoH/tsreOq1zzE/qhyzY9sRY9yPxpNANYGm4ShQPvUdiiavIW/0MpoP00n+DMGG7udRUXIe9k2o6Tj1i1gbSn6EHrP3HGpGTqNpz3koj19H076LBJ3LBAU+2f8dctrmj59G6QQJeeo8OkaPopBkXqCwYHV8Hqo7/OiZugH3yEWYA4cQnUxXV/oetCm92JVbhy3xuVi6OZ5gE4H5hJv56yLx6fJteH91FD7elo5FaXXYVmPBtjoHNhBs1lWaENHgwYLUZsxOqMGyrDYsTGvC/KQafLwpDzPpd16dq8GnW9Pw1vpdKOg5AN0lCTaiTygMGIbLKamBmPtmwuUpvo/3RR9OKGOjuUDBuOEsztkfYLjwM6KbLYjIakRpowUqYzdKK+SIjs5A9LZdSNqWikxCTFNZOxoIaHn5NWhX2bAjoQAxxe1Q7v+GkHkZtQevExSvo2biGirHr4ph4FUEntzuIygbPI3iUMZmWXo5Xnr3E/zpz/firj/fj2effQ7lRbmoLMkT0/E31pbCpm3CZKcGF/c68d3RIEUA1w+4cHXSgisUl/bacY5gc7xPi8MBGQ57CTa0PTNkwqFuDcZdLaKxvk9XLMHGWE6wKUG/tgC9DBt5JnxtGfC2pMPekCo1EVclQleZTO8hHiUVg9a8KDSJxTK5kXg7KinKUiXccIQzN1ySCsOmIGYD8qPXC+Ckb1lKsFmF3FApikdGCdhs/RoZWxbcGu7NzcNRBJu0DV/dGhHFPTZZm2YJ2IgJ+gg2BVvnSj02t1AjDfeWcCM1EN/ZPCxGRcUSbHg01B2w4bWmGDa8zyHWh4pfQhc8dJtg08Q9NlFL0OvSoK/Hj6DXhU4fwcZrgycEG4/LApfTDLvNAKtVA7NRAaOmDdqOeqhaqyCvK0ZjWRbqi3ajNj8JtbnxqM6IRGnSBlSkbEL17i2oTt2MunQJNhu+niEyNl989Abeee15PPTIw+jec1j0DTz31od0laoDvbVhHuHFCb10UgkQbPSQ6xVQiOhAu64D9oBHoCY43AeNxUgIIHSM99PJvZNO+gycAXQN08mbfh8tr9ptU0gzCjsNcLgZNRJsRHh/W4oS4Qn12PilVb09frtoFu4foZ/ZF8T4vklo1G347K3HsWH+23jn+fvw5fSXoXdYJQR4OzE8Ngytqg4KWQEhphg6goyeQMOw4WDYqAk7NnMzgaYeOg2Frhlqgo2Ds0k+O5QGDbrp92C08KgfLkVxX02A566hYxxdI+PoHd+DnrEJUaJi9ITLUdxwzMO9xYzDFFIZagTOgVGxH87Y2LpHCDhS4zCXoqRG4dv7lhBwpCZi3mfcSD03t1cEl4aGa3w9UBJkeFg0Q0aa4yYoGqqVFAo61m72oMMWQAehpdXoQ0FtO5544XW88OJLmPPFDEx/51U887cn8coHX6LB0Y/IwnJUNlYRaIpQSrCpqilHTV0Jqgk4RWXFBNgAtA43iuiCqUWjFyOHOMPCvTBNGrqIVhpE9qVOR8cIC/W05cn0GnVW1KmNaNSaKMxi26ynr6HjtYQanmhw5NRlDJ68gL4T59F9/AJ6QtF1jOLoBQSPXiLEXCK0XCacEFwIMm4K19GrcBBY7EeuheIbuGjrJMzYaN966Crsh3n/GhwU3mPXYZs6jSqLD5U887HDhyaPHy0EGLm3m6IXrYTIJnp9ZfR31RBi35zx+c2HHnnw+jMCNveW/df/+l//k2HzF4LNzPfKChPXDrUWRV3vKIu9qeQSVHkMlBRqQo2GQlspAUdD2OFQlcaK0VGaEsILAcdQFiVN1ieAw7MRE2yqomAo3S5g46qPh6M6kmCzEy4CjqcmknBDsKnZTrENAQKOVIrikVGcsYkSk/SJMhShZo8+RTQPHzSn45AlA4etmThqzxbBsDnJsLmj1+ZMZynOizltbvfbhHHDmRvGzQXa/3G/HJ2aHDz7xP146NGn8eRTL+OxF97B3B05+CKiAdHqg5CdJdgc+BGlgzcQq57Emio/1tX4sb21B0X+42g/8BMUXJI6BajosfJD36KariQcx46g0tGLGucUWrsPoZ6uPprGjqJo4AhaT34nlhOQnf0FxZNnUTZ2Em1TZ6AcPYx6dzeK6I2wKi4Tm+lk3rv3GvqnfqCrPzpZV+jQJnOhvtGIwlI5lq6NwbxV2wk0EZi3fqfI3MxcHYnpy7bj3UUb8erc1fhqeyYiam3YUG3C6ko9tjf4saXaje31bkKNHKvyDFieqcCs6BqszLJgTZ4Jn2zJw9trdiHTO06wIayd/F5kmESfTDgj87vgOXsYN78JAg03SnPwJH389TqCzs56A5pNg1BahlDXoEd0ZAZ2JZUhM60aWSl0JZRbj6SoLJTk1KOM0JNV0oCIxELsSK9HZf8xVBz4Bg3HvkXZJMHx4I90+weUTl3CNlM3Iq39KB07jcL+46jbc1FMXPjC+x/j7r/chz//+QG88Mw0usKvgKK+GKrGEjF/SpelDVPdOpybdOHGEYZNENf3M2ysIltzacpJsLHgaK8Kh4NyHPC14qBfhtNDehzsUmDM1QQFvR96NIWY8jRixFyBIX0JBjQF6FPlorsjG0FZFjwEG0fDLlhqeakFwk0FT9yXAGVRHOR50WIV8IZMntuGe212ooJXA9+1TUR4Ar87e20YNrmR3GeznmCzjECzFtlRa5HJq3xHrETmjmXSqCjCzY4F7yFh5Qwkr5qB6EXvYfd6Qs3Gmbcic5OEG87e5GyeQ7gh2GwJzzg8TwSDpjRivgge5i1t5xNqvibULEJl3CJUxC5EdRwBh25z5G+mkwKPiCL08GreDJv6RGlkVD2PikpaiqKY5ejz6DHQ40NPwI5OOoH76YTqc1sozPC5TPA4jXDZ9bBb1LAQbEy6NjpBN0Ajq0ZHYylaK3LRVJyOpoJk1OcloC47GuWEmspdGwg0W1BLUZ+5A635sVg3/xN8QLD5avobeOu15/DA44+g99Bx5LRo8MK701FuMIHezjAOj0Lm9kHn96PDrEOHvp1QQ7gm3MgJNo5OH4JD/QgO9EBnMYj1m7pHe+mE34UAHfMP9hBsemH1WKC3qKQylF0NF/0+LvrdnGJrhotg4wph5vdZGx/Bxh8k3Pk5Y8PrRAXQSXDyD3Rj8tA+VFbm4+PXH8XGBe/jlafuwRtvTENlWzuKmxWwB/vgDXghb6sk2JQQYCTYcI+NlrM1FEpCjZKO2eg9oFVJqNFqW6BWNdFzM8HiMkNFv7uvrw8ewoyzO9QcTGDx9g7Ax7MK07FOeq36JiYFbLoIhNxoLGV2uOF4hL5mmJBDqKHgLI00AopRw/sDoQUwJ2Hm0UOcsSHsmOkxFno8DwHnWYq5B4eBw2XDW4ih31FkaeiYngAkQhwfgMbfJ4aBc5amg9dcCmVrFFYf/T19kJv8kFs60W7rEdvssgY8+uRzeOv1NzCPYPPxm3Sh+9jj+HDBOtS7hhGVX4K6lhpUVBWjsroMNRR1BJzKqlIUV1fBGqCfYzSjqKoGZoKAws4jsKyEG7Pod2nQWtHESyfoCS/0P1avM9L9tE/IadBIsJG2FjQTahg2PF+M2j+A3uOXEDhyHt7DZ+E+dJa25+Cj8B6iY4cuwnP4Etx0MS0yMwQZ9y3AXIf90DdwEF44nHTceeS6CL5tO3gVtkP0mMM3xGN9FJaJ4yinC+xyet6VhK8SnQkVBK1agw1VFOW0X07PtcpgRpVWiyeee+7mk489dP2Fpx8fuu/efwbYcMaGYFOUsm5IVhxzvaM8TsBGVRkvUCOiIpauLOMo4ukqM0FcaWorEugDmbBTGiVCT7AxlEVIC2MSajjE3DaV9CGduFBkcJzVUXBU7oSzcgfcBBxPDcc2gs1WUYpi2PQ2R6K/7fZEfaOqeJGxYdhMGVMFbBg1jJsjtiwcc+TguPMf9NoES3CWcHOOcHO+R8JNGDhSaaqOYFOH6xON2OutwcvPPoL7H3wKTzwxDff/7WV8tWkXPttWjRjVIRSPf48kzwkkmY4gy3IcsW0jiJWPIkW3BzuaupCoHUPdxLdoPvIrVKduwsANsgeOQrtnBJFVraj17EOhsRcVri40DR5E5eBJNNE/Usepn9BOJ//yvedROnIMbXtPQ7PnOGQ9o6i2erEmKRufL94CjXMS7v5zaGrvRHWdGbvp5F9To0VecTN2xOfg0/mrMXPFFsxesw1zKD5fthWfLt2Oj5duxvuEm3eXRWJbhQEbayxYW2XCtnofNpQ7saXGjSUZamyvCiKyJoCVtL+x0IP1RXZMJ9i8uSqJfudu6C/fFBPrhbFyKyPzD2DD2/DjxD5nargcxdkaus2LYCpO3sCH29Ihs45DRbipKG1DGUGmuYqueG0j0Lc7IKtRoL6kDfnJ9EFCW4elBzExufhi8Q4U+faj5tiPWKWw4Y30PGx39yJ//2msVJkR4ehDAaGmePQsCgdOoHbyIlbkVGPah5/h7rv/ij//6X68+NyL8JrpCtQqo2jBgEOOEU8H9vfocH6PE9cPB0TG5sZBN67uIdjsdeDyPrfosTlGsDkUkGO/t5Vw04bTgzocCMgwQbCRF0eii2Cz19OAYYaNoRSD2gLCTT56lbkEm0yRsXE3pxFuQlkbgo2mNAGq4nh05MegLTcaTVlRqM+QJu6rSo9ARdp2lKdy1mbzf8AND/POI9Tkh5qHcwg1PLw5J0oa8s2w4Un6GDY83FuUorh5ePH7ImPDuOFtOoEmgzM2G2chZ8tc5G2dK/XX0PZ2fw1nbCTghGETxg2vF8WwEcGoiedRUTzcezF9n5loTF6BujtgI5qHCTcMnAbCTWHsCvT5jBjq9aGXT94BJ4IBBwJeK/weE/x0gvW5jHDbdXBYVbCaOmAxyGHSNEMnr4GyqRSy6jy0lGagtTgVzQVJaKDXsnzXZlTt3oSGrG2Emu1ozI5AMwFyzdzp+PD1Z/Hlx2/gTYLNQ397HEMnzyCtvh0vT5+BeqdLzGOjGxiC3OOjE2hQwEZh6ICSQKOgkFHYgiHY9DNs6OTPjb3jfYSaLvj7uxAk2DB0GDZGqwZWmwY2wo2TfhcngYH7YzgYEC7PbdQwaESPDYXHaxRlKC+Bj1f27u7zwU+48fZ1YWjPGLKzk/HJG49h9cw38cJjf8H7099DZbsKtRoLPIQJp9tBsKlCh6wYajE5H89bUyYyNRoCjgSbCpj0TaIMpdE2QUOvq0rRQD/bAi29VyxeJ4ampkSJSZSiQlkaRo2/bxCeHnoNCDK9o+MEnBExr424X5ShOHPDMSzCSfuO/n44CTyO3glCzShth8SCmLyyt7WzH5buLgJOH8ydQzCGhnhbGDn0WCOXoDhTE5rLxkD364OD0InFM7mJmGciZtBI89go7Z1QOrqg4iZeR7fYVxI4GB0dNm4klkYodRB4kvOKcc+DD+GjD9/BnC8+wvuvP48HH3wAczfHodzajR3ZeahtI9jUEmbqylFdU4L6Gh4dVYyqpjpY/R60KZUoLK+EmUDcpjOgUaMjyPDoJD0aVHq0cGaGoFBHqKnTGgRs6ul2vYb2CTVh2DBqOJPDc9ZY+veg+9hFgRjXwXNwHTpHkCHUUHgOnIf74EU6dvEWbNxHrkqwOfwNoeYqrAcui62DbjsZO3egxnrgioCN89h3cNHFov/4ddF3ky/TIbO+FRl1LchokSOntR1FMiWKOjTIp/+vEqUWdUYTsmpr8fjfnr759JOPXn/+GYbNX/6JYJO8bqitOPq6gmDDTcPqygRRfrqVsan4LWwM1TzZGO0zesqiRdZGV7IT+pLtImtjFCOlImCriUF98mKo8zfCUx8nYOOo2CGyNgI3tZyx+f8PNlLcztqI+WxcuRJsQlkbhs1pnrCvqwznQpP23Zm9Od9XhXN91bgyXI8zw+1499Unce99j+Dxx1/EfU9Nw/RV0fhyZzW2No9hTcsIkmzHsLVpEBH1/Yii2NnYj0zzYSSpJpCgHscu635Ujl0jAPwCw5kfoDp0Ag3DQ1hRXIeqnkNIVPjQOHgA5Z17UdJzGA1TlyE/dh1tJ79FPf0Dtp24jqYJgs2+M1CO7IeccLOaYbN0K3buqsTgvm+hMQ6jokaP3elVyCQIpObWYGdyAeavj8LcNTvx9aZIzF7NqNmE97/eiA+WbsE7izfh7WVR2EKw2VRrw5pKE7bUerGxwoNNlR4syzJiR1U3tpb5sSJDizU5TmwsceHTbQV4c2UcdirsMFwB5AybEFzuhE14X3X6NmxuNRCHYKMTQbg5/TPMl4Dm/Zfw5JxNyKm3wuHdB3WLjU5G7TDLfBj07YNbSx8IZS1wK1zoVNNVVUELBh3D2LYxAc+8OQMFrkkUE1hmlFbj6fhIPB67A+8X5+CTkmKUHjiL4j0XUThyHvl9J1E9fgGr8xsEbHhyvrvuuhfPP/MM+n1mjAdUGPW1Y09AgT3+Dhzs0+DClB3XDnvx7REfwcZFqLHi8hTBZj/BZtJ2Czb7PC0CNqf6dQSZVoJNsxg92KkqoNtSxmbYWIYhgs2gNh99qjx0tvOq31nwtmYI2FgINqaqFHoPJUFTEg9FQSzk+bFoyY25PfybYFOVTrARa0qFh4HfHiVVyLiJ34iiuE2ieZgzNWL5AFGOCmVsRPPwAgGb8JIK8Us/EpBh2AjchLI2nK3J3jxbrBVVyGWobdLK3OH4PWzCGRuGTaWYv4aHekuguRM2TSkrUcNDvum2mH2YszZJywVs6hOXoCBmOf1NCDZ9/v8AmyCdXIN04vcTBjwOPZxWNRxmBWxGgo26CXqGTTPDJpdgk46W4l1oLkxCI72OVbu3oGb3ZjRkSLDhPiZezmLV7A/w0RvP4atP3hKwefz5v2Hs7EUkVzbjtRlfotkXEBkbhk2Hxy9go7DooTQqodQTbgwKdBjUsIuMDUGmrxMaAsAt2Ax2C9R0Dfehe6QXNo+VYKO9BRtRinKaRcZGhJuA45JKUb+HjRjqHbSLbA1HsNsrJucLDvaK9aIK81Mxg2Cz/PNX8czDf8JHn06n59sNx9AeOtH20vdyobW5TEzQp2on3LQTbAgzWsKMpp37awg2ckKOkpdRqIda0yjKUIqOevrZNoE4d3cA+0+exMDeffDwqCh6XTgr0z08hp6RccLbOPrGJ+l57UGvyNiMCtxIsBmEs7sPdoKKvbtfhLWnG7YennV4DHYKB4HF2cPw4f4cQk9fD2z0NRYxnFtqHLYQZMzhhTEDdIy2RrqfMWMIDot9qRw1CGlOG560j2Dj6CTQEG4IOAob/R2t3ERMALG4KDxo5WZimw9aXw+i0jJw1/33Ycbn0zHziw/wzhvP494H7sXG3XnIVVkRVVCE6rZqVDQUo7KRYEPAqasrRnFFPhraW+AI+FHX2obS6lq4O3tgcHuhdnqgpJBbHWgi3DQSCJq4DKW3EGwIOBwaHhJuJNxwxkaKJi5JEWyqlCZ4xg+j8whnZQg1hy8I2HiPMGwINQfOEWwuwElxGzZX6HFX4STI2A5euQM2Em44g8MhsjUUIltDsHEevSFgo+qdRG6rCkWtShTLVMiTK1BImKmi51hJz6uwQ4vidg0U3gCSCgrwyGNP3nzumSevP/vsU0N/+cvdZf/ln6EUtWTmBwSb9SJjQ6i5KaEmHPG3YBOOMHB42Kqe7tNXxEBfHi0yNrrS7aGsTYQIR108GlKWQJ61WsDGXrkD9ortcIZg463dAX+4DNW0Ez3NEbdgw6WosVCPTRg2+427cYBnH7Zk3MraiJIU4eY499yEsjZcjmLccEnqDOGG57fhCM9MzCHWliLoXN+nx5cfPi/mKnjsyWkCNu8u3ITZUVXY0jCExaV+7GwZRaHtNOJqBxBb048M9X5ENvRhZ203opp6EdHai4LOM2g++B30dBI3nruBJJML65vV6CBpK+gfTnX4Esq69yDXN4raiZPoOHoVrce+gfbqTchOf4vqkZNoHTsO1fhRWKaOI7G6FXM3xuDTBZuRX6XHoRM/oX/4OJrbLNi8czc2xWQgIb8Wy3emYF1cBpZsi8cXyzZgHn3NnK2JeHfJZrw6bz1e+Xo7NpXpsaHairWVFmyq9mBtsZNgE8CqbBvW5RFySnxYnmGg23ZsKvUQbArxOoFofb0KpqsQq5Nzw/NvMfP7kO4LZ2w4uGlYGu5NQfBh2LTsu4jnF+1ATL4coxNXoKgxQVuuxZB9kqCxD93GIAaMASgKmyDLqIaxtB3jnjFs2xKHaR98ikLHAKLNXZhXVYk302PxwOZFeGz7KswoKsQuekMW7T2PguEzyOs/hcrRS9hYJscLDJu/PiCWVXj+mb9hwKfD/m4lJn2t2BuUYW9AhiP9KoKNFdcOuXHjsIdg4xSwuUTYubzfgwt7HDjep8ahoBxT7maBm+M9Gkw6mynoRFAcjaCyAFPeJoxaKjHCsNEViYwNw6a7IxfB9hwBG2fjbtjqUmEm2BhEOYouIniKhYIYtOXF0Ak4Co050ajPighlbiTc3CpJhUZJCdhQFMVtQCrBJjtyFbhExdvcKO6zWYbM7YuRuW0hInjmYQGbTxG35CMBmVvlKM7WEGiyN80RQ75ztkg9NlLG5nbWhiHDsLkzWyP12SxA5R24CQfDpoBg05y6WkCHV/QWk/NRcMZGRPxiFMevwnCnFcMEm/4uJ3p42YBOtyhJddPJtctjQcApwcZt18BlVcJukMGkaoChoxqq5hLIq3Mgq2DYJKOlMEG8htWcrUnfgiaCTWPGdrTkx1BEY+Ws9zD9zecx+9O38ebLz+DpV17E+PkriC2qJdh8hXY6KXHGRj8wAiV9eBsDt2Gj0hNqdAwbDcHGT8Dog783IDIbgb4A+ib66RhPZteDzqFesQq31W2GySbBxm4PZ2ykUhRnbBg2UsZGgg2jJjwqykfhD9ho3wEvgY9LUT30PRkbkwf2IicrEZ+9+RiWEmz+9tDd+Hz2TLiHJ8V8J2ZfL32dBy1NxVC0l1AwbkqgIcxwqGVlUMnKBWyU7ZXQqOok2BAYO5QNAlIdWjmsHidc3YSlLl6pnGcW7hdwYdj0jU0S5igINH2h6BkdE5mb8OgokbWhcBJyHL2Em54eitByCt2jsHZLw7x54j5bdy/Bpwdmup8xYxUxRI8fpfvo8YQbC0OHAGMhyPBaSSb/AIwU3DSspd853EDMfTUKZwBqF8HT3Qmtu4u2nL0JEjToAkoM/Q4ScIJ0rBMrt0bg7vsfxJdffo4vP/0AH779Kh589CGklNchS6ZBcnk5amS1qKgvQXVDGWpoW1dXQrDJQ7OqAxZ/JypbZShtaIHcaKOf66fn0geNjxeiJGTRz201OQkwZtSpCTdanpfGjBqeZ4bnnKH9BhFSWYofx6UoXmsqSIjxMGQYNpytOXIePgoPgYazNc7/l4wN44ZBI6EmhJlbsKHjR76Fg1AjSlHHrqHVN4DsZgVK5RqClR4FMtpXEMjMPBTciVJ6roVyNZS+TqyPicEDDzx08/nnnr7+wgtPD939zwGbuyTYJK4fkodgE87YcLlJXf5b1DBoGDa3sjcEG0NlLH04E24qIsXQbw3hhhfINJTuhK2GYLNrmYCNsy4WdgKNo2oHHAQcLkX5eE6b+tuo+Uew4VmH9+h55uFkgs0ugg1nbnYTbNJw2JqOI/YMgg0Bx5WN455cnPDm4USgAKc7OXNzB3BCsAnjhkdOMXp+OKjH8tmvE2wewCOPv4gH/jYNr365FLMiy7CmnGfx3YsFiTrsLPRjR44L2yi2F/mwJsuCDbl2JDUTdhq7kWXZj6aJa1Ad/R7a49+jov8IIec6jJd/hO3Sj7CcvoY0gwcJ9E+RYQ+gde8pwsJ3MN4Aaugfr3HfFVT2HoRs+Ah0E0egHtiD5XG7MXd1NKbPXIeCCgWsjiGkZpRj9uL1mL1yG8oVVsQV1GJ9QjYWbo7Fp4vWYtbanViVlIcNGRWYvjoOT32xDkuzZFhXYabfh2BT6cKCXR0UStFTsyzdijV5LmwodGFNvhPbKgL4eFM+Xlq4DStKm2FheB27ITIyHL9fE+r3cRs13FPD5SdGzY8CNrbLEMPan1sSiRUJZZjYfwNeVTdMFXTCkvnhUtDVcY0S1up2DHQ4MNBmQ3ebFZP+SURE7cKjr7yKTPrAXt8gx2sRm/BqzCY8vX0lXomPQITJhlj6MCvZdxYVUxcJNidQPnoem8oZNp/j3vsfwl133Y2/PfEIepztONavxj5/M/YHW7G/sw3HBgg2ey23YMOjogRs9hJs9rlxkWBzYkCLw53tAjYchwIdmLA3YtzeBGVpLAKKfOzzNgvYcClqQFdMsCkk2OSjsyNHgo0sE86mNNjrU2Gp3gVjRRJ0ZfReK4mHspBwI7I2UaJk0iBmJZZwww3FFSJrw5PNSWtHlSTSfihzk0rAy45aLSKHgmETnssmc+tC0TycuIJLUZ8iZjFnbOaIMhSDJoOCR0mJ/pqtc5C7dTbyt0ilqGKCzZ2lqHC2hoObhhk1PEKKIVPDsw2LYd8LUUXBgLkTNmHU3Ikb7sMpS1qL0W47wSaAAYJNL8Gmm5cOCDjQ45dgEyQE+Ox6Ci08VhVcxnbYNM0wd9RAS7BR1OagozIdstIUyIoTRDN2fdoWNGZtQ3PWdoodkBVIEyKumPkuPnnrBcye8Q7eeOkpTHvrdUxe/AaRueV4/bOZMI9OCNhoeweh9PgJNgRtsx4KPcGGszUEGxXddhIuODPjI9jorFrR+8LNw0GCB2dUBGwIOVa3BSZeQoGeu8OhFaUnhg3314g+G48Jbi8D5zZsGDUcfoEb7rGxC9j0DXXDFfDAEfRjeHIEO7atxqwPnsaCj6fhiYf+glmLFkLf2Y+cejk8/WNweV1orC8UpagOOS+EWSxQo20vF6FsC+GGYKNW1kGlboRS3UywaYSv0w65Wgazy05YGUUPAcY3MErI6aPfbQRdFD2cuaHg272hYxy8lEN4dmIXZ21C4aDX1EXH3IRG5+AYHIPjFLQNL4bJ/TVd/dCL4KwMoYWgwmUpE4OGttYuQlBnuHRF0AkMCeyYue+GYGP09cHg7YWaG4ZtfqgolDYf1Nw4TFsNoUZNWz6usgbob0m3zR7MXbgMDz/8CGZ/8Rk+f+8tvP3SM3iUYFPc2IbdlXVILytBRV0pyirzUVlViNpqCtovLsqETKWEyeNFQVU1atvaUa9QobpdgRaDBe02NzpsHijsXmgIWu30s+t5yLaYb4ZnEZbmoOF9EVojGgg2fKyBLpCDB8+KkU5uUYY6L0LK2EilKM7WuH7XY+M5ek3AxkmQYcxwCSoMGy5DhWFjPUC3CTZ27ruhr/EQippcdKHepkZJGy+1oECRXIlywlarK4hmGwUhsNFOr2OwBzOXLcf9Dzx4c9oLz16f9uIzQ3/84x/L/st/+SfJ2JQmbxxqL4kj2CSIjI1GjNgI9dIwdCpioa0i0FTz8VDGpoai+jZsDJWRFNEEHJ6ROIo+rHfCUhOH1qw1aMtcBWe9BBs7wYb7bMTIKJ6or2GnNPOwGBV1uxQlVvhWSRmbSV2iwM0+QwrhJiWEm1QcIuActoVgQ3HcnSPihDcXJ335OEnAORngDI60ntTpIAGHkHOakCOCbv8wpUTc+s9w71//iocefx4PPTUNz77/FebHlGFemhal3mtYlWbDijgNtqRZsTnDim0FHmwiDGzOcyC5rhdJTT1I7RhEhecwWvpOotK/H6W+A9Cf+R6Wb+iEfuln1PftR1yjErvbtYhrUaGI3oyuHwAdwabxxA8oHjqJLPswmgcPQTFyEJapY6ikN9u8TXGYuXQbvpi7Fus2JVDEY/7KrZi3PhI1ejeymzSIza/B58s24cN5K/DJko2Yuz2Jnl8DthW344N1qZgZX4k1pUasKjZiU4UT85Nb8WV0PZZn6rE03YC1BJrNJV7MTVRgY4kf0zcW4oV5G7Egq4JgA7Qc/ZbQIq1Wzit+3wmZcBaHt+G4M2Mj4uxP0J39BY4rQN3oKTw0cwOmr9+Fgcmr6DIMoSNPDlWpFvY2J5QFDWghmPU26THUbMKQ3I5DPYexaXMyHp72OtblV2BdVSP+tnw+Hlk6D69Hb8X09BSsaG7DQoqNBgfWtFuR4p1A5cQFbKlS4KWPvxKw+fc//hl/e/wRdJpbcLJfhQMCNi0CNyf6Nbi0x4brPEEfweabAw5cmWLY2HB5yoVLk3b6Gi2OBNtxwNuKfQSbAz6ZgM2YjWBTEgefPB9T3hYMmwk2xjIMcgOxtgi96gJRimLY+Ag2ruZ0kbGx1nKvzS56vyQSbBKgKoqHoigOMs4sEGwacyJRR6ipE83E21GZuhUVqVtQlrIZxQkbKDYK2HCkblmMLM7UxKwNwYZjJTIINlnbFiNy0UdIWvEZkld+dgdsuLdmJsFG6rHJomO3YEPbom3z/0N/DYPmzrlruAwVztgwaGo4QsDh8lPxttlo3rUKVfGLb4MmXprLpo5vxy1CZcp6jBBsRvol2PR1u9DT7UZP0IFeOqH3cEmKAOB3GCh08FrVcBNsHNoWWBW10LeUQl2bC0VlGtrLUtBRmgg5D6FP34rmzG1oyd6B1pyd6CiMRVN2BFZ++TY+fZth8y5eff4xvPPJRxi7cBVbd+fh9Rmz4dp3SMrY9A9B7Q3ARLBRmg1QGlQCNgodAYdg4+nj9ZN64e3yQWfT0cm8Ez1jfSJjw6gRpShCjoWeu4WXUKDn7nARXrinhrAThg1PRigaiO8oQ0mlKBM8XgKOzwqXzw5PgF6XgS4E+7jUNYBOwtOWTcswb/pzmPfRi3j0gXuwYMUKGLsHYegeQff4fuhNerQ0lQjYtMuKoJDxulDl0LRXQC2vgKK1lHDDsKki2DSIbI1S1QSVpgX+TifaFK3oGeZ1qQ5SHMbk0ZPon5wSGRruqennbM04Z2rGMTA6hl6GTgg2gUFpZJSjh7M0/YSWPtEobO3qo2PDsPYRUAZHYSPwBEYm6GtG0Eno8ffxaKpOOLooOrtgD9KWI9AJuz9I4YfdJ4WNMGH3+OCgfYefthR2nw82rwc2twcWpwtmhxMmDrsDRosFBvpb6o066AxaaA0a6LRqKBUyrFm5CJ9/9AbWLvoCaxd8goVfvIM5X30EjV6D8joCS30F2prKIG8updeNXjMO+t9rbyyDw6xCwGeDrK0ODhv9HV1mmE0amC38N7WjqyeIAP2fOAmaOhdhytlF6HHcmhGYZwjmbI00W7BBwKZKoYfMQf9jRy4gcPiCgI0zFJy98RziRmLO4hBqKDy3YMMZm2siBG44RG9NuIFYaiiWMjcUoWZi19Hrol+nhqBXLNeiuLWDoh0lHRpU0YVji6cbrZ5edHQNQ9XHK5EP4INZs/DAQw/dfPWl569Pm/bs0B/+7d/+GWAjZWzoKnCooySeYJN4U82ZGsYNwUbDmRtCjoYgo6mOp+DjcWKElJ5RUyXBhjGjr4iifQIOIUhAh46ZqmPoKnQLGnYtgb0mCjYCjUvMZRMJX10kArzqd2NoSYX/YykqUQRnbqa4JEUhZW52E2zSBGyOOBg2PEIqBBsPwYaDcHPCn4/jFCf9DBweNVWEk53FONVDyAmW4bvxVpQkLMY999yLh594AQ8++QKefPNjzI8uwlcJMlQFbyC2egDLE9XYSAjYlG3G1kIHNlNsLbQjqa4LcbUebC8zIFfRjXJjL4pMfZBNnIX5yk+w/fCL2DYOHEGdZxCZLVpkyM3QHbsAy42bUH5zE7KLEHOwpJkH0Nh/ENq9J9AQGIBp4jDSG5SYtXI75i7fSlcU67F+czzW7UxGckm9WO4+s1GN7ZmlWLQ5Fh/PW42Pvl6DLzZFY0lKMbYUK7G5WIO5SXVYVainMGFdkQVfRFTh3fW5+DKqGrPj27A0y4jVeTbMTVZiU2kAH67Lw4tzN2LWrmKYLhNsjn0nhqgL2IiMDa/wLcX/O3C4FMXLKkilKNP5X6E+/h1STV3INvTAP0xvSm0fLLVmDNrGENTSB1dVB0bp9RmVmRColFEoCCAHERFRhJc//hrrChuRqHdiZUUZ3ti6GS+uWY7Xt2zA02vX4pWEBLyZmoUdRi9Kxk6gdOQ0dtap8cqMmfjr/Q/i3//9T3jy0UfoZ9bj1IBago2/Bft8LaJ/5uKEFdcPcBnKg2v7Hbg6ZZMyNnvsuDhuwSnCD8PmkF+Gg9427PfKCDUNGLXRVS7BxiPPI9i0YohhYyoXsOkPw0YhlaIYNu7WDNgb0uj3vg0bbVmiaCLmEVLtYh2paDQTbBqyIlFPsKlJ2yFwU7V7Gyp3EW6SNgrcMGoYOOnblgrYiAn8otcgl4d8h1b4zqSIXPgREgk2SStmIG7JdKRvmi1gk87rRG2ejawthBoOQk0YNoUUUglKytTcma0J44ZRI3psCDICM2K49yJU0X28LWHYJK+SylAhzNTTtp4n7ePmYR76nboRoz0OjA4EMUSo+Q+woRPGb2Bjk2Dj1DbDpqyBgWFTlwdlVToU5SlQlCahvSgGzRlb0UKwaSPUyHIjBGwasnZg5Vdv47N3p2HWjHfw8nOP4JPZX2H03BWsS8zAG5/Nhf/wMQEbDZ2MVQwbOpEyZFS/g423nwBDePF0eSXYDHWhe4wn5esR6GDYdA11w+w0URBsnLzwpZSxcXsIK7dgYxYZmztRw/scXr8FPnoN3FyK6vQg2NtJmOAZfvvRPTyIzRuXYuGnL2P2+8/hofv/giXrNyA4dQT67lFYAv2wOqyoq82HrKWAYFNMwCmDikDDoZSVC9goBGyqCTb1EmzUzVBr2whSDrSr29E/OozJI0fod5u4NSqKS00MGy49dY+MEnQIOVyKomN8mxfMDIbKUZyxcQ8Mw0locdA+99dYebRT77AIL+HGYDHDYlKgP2DB2cNjOHd0AqcPj+AMbc8e24MLxylO7sXFk1O4eGovLp2ewmWOU1O4wtszU7h0lvbP78fVCwdubb85fzuuXTiI6xcO4cbFAxT7KfbR7X24cX6KYi9unJvADxcozgzhh7OD+OHcKL6jx1y7eIi+/hCu0/f89vweeswefH9+Et/T478/O04xie9OjeO70xP49owU10+N4QbF9RNj+Ob4KK4cH4PfTK+ppQNG7ruxB6Cw+SC3uAVmqjt0qFNJyyLUqfR0TC/WdFIHhtHNQ7kJMJ5D3CTMpSepLOU5dE6UpjxHfg8bHhV1GzZidNQdEc7YcIh9AZ/r8By7Ace+s6g08MzDOpR3qFHeriLkqFBrc6PZR+c1/xBkwRFohiYJOQFMe/99PPrEYzdfY9i88MzQH/7wBwk25At2Rsgb/zmwKQ7Dpjzxpqo83F9zO7TVSYQbgg1nbWro6pIwoxOwIcRQ6AVopBD9NrQ1cianMgpmwk1V/ALYa6Ng5+HehBpvfTR89VEINkahsykSXY1h2PzH5mHGzXho2PeUftet4F4bMfw7NBMxr/h9zMUT9/0WOJy9Oe7LE8AJx8lgIY53FuJMoBTXh+uhLN6Ke/5yNx56/AU8/LcX8Pgr72LW9kzMTpIjRb0fyzN02JhrxMZsDSLK7VhXoMcGQsJO2t9WZMCK1AZszG9FpbEbDfYelFiCsJ25Csd3BJuff4Xv74DqwAUUGQPIbDYiq4M+pK79Cv03QN3J71F74ie0HvsJqcYB1Hbug3H/GaSrzKhwdqItMIgNSTmYv4pws3AdltF2S2w6atUOpNZ0IL6sGdsySrFiZyo+mb8G781djk/W7sTilFKsy2tHZLUVC1IasTxPg+X8O5TY8PaaLHwZXYmFKS34eFsV3ttYgS+iW/D2xnKsyXfjo3WFeGneJnwRnw8joav1+A+Qn/oJCkLN7zM24bgTNpyt4S1nawwXf4H+/C8CNpy1MZz7Fe7rQJB+9+DUdRgVQXjavRhx74G3wwt3ZTtGm3WYkFsINa2wFTVi1DmJnAIdVseXocS7F1nBCSQYbPhg2w48NmM6nvriEzyz6Gt8kp2DaEcQ5ZMnUUiQLB06ichGrYDN/Q88TLD5s4CNXVGN00MaCTYEEY4j3QpcILx8s99FqHHhmz02XJ4049KEhVBjxfkRk8DQkc52HPQRajz8dW0YsdQSbOhKl2DikudiL903bK4i2Egjo8IZm25lHoKEG69cgo2jMR3Wut2E/xR6nyRBVyHNaaMolmDTVkAn5twoNOVE0Ml4J2rTecmF0Bw3qVtRlrwJpYQbLkcJ2GxfJq0fRbDhEVOcscmKCI+KWoSIhR8iYblUikqgyNo6j1AzG5mb5yKDh3oTbgRqts1BHkU+7RdsmyVmHv59Geo2akLZmhhe0ZtgE0LNncAp3jqLYLNSDPeuF5P0LSXMLBOwqU+kiCPw7N6EsTtg00/R2+NGb6cDfXRyZdx0EgYChAOGjc+ugcfUDpeOYKOqhZFOzpr6XKiqM6Gq2EWvYxIUDJvMLWjL2gp5LsEmL5Le5/GoI+ws//wNfP7eS5j5yduY9vSDmLl4IUbOXsHKqBS8M2shek6ewbEQbLT+Thh9PqhMBqgNaqiNKlGSUlsJHQQbRoyr0w2tRUMn8m50jXAZSsrYdI8QAAY6YSKQWcQSCjrCjQZOkbGxEmhCWRs3l6F+OyrKHZqJ2O+3EWwcdKVvFytt943yKKQeODq7MTAxgVUrF2LZV2/hi7efweOPP4RN0XGwD+9BbgvPUt4tshINdYWQtxVTlKCdEKMQPTXlAjkMmw6GTUeNgI1KJZWiNHo53D475Co5/D08wmsQOqdbzEkT5NW9B4fg5wkIQ5mZzqFhUYISJSoxMmpITFDo7edJ/XhJBQINoUgqSQ3D3jcCC131uwb30u+0F5m7E6GszcCIvZbea2Z8tz+I7w5348bRXoo+fHuMoxffHe/D9yf68eOpQfx0ehA/0/bn00P4+ewQfjpHx84P42eKHwkm4fjpDD2G7v/5nPS4HwkuP56jx1B8f3qAQDKAHyh+PNVP37sbP53sxg/H/Pj+eBDXjnfjm6M9uHFiANf5uRzrxvVjnbTtotuduH44iOuHgvj2UCeuHQjg2sEgruz3S7HPRxdHXlzZ68PlfX54FcXQt5bQ/5FRlMg6rAQchx9qZ0AAh0dDMW6k+Wx4FW49TP170X2M0HLgPFwHLsLBTcKMGQKO56BUlhIjokKw4flrfg8bsQ2hhuN2tiY0DPyQhB3/8W9hnjiJCrpwLFfyJIEaEeVKHZo8Xaj39qItBBvj5EGU60x4+Jln8cwzT91867UXrj//zFND//Iv/0Kw+S8b2BfsjJA3/pMyNrs2DbWXEmwqk25SQF1BcQdsuDQVho2WMzeEGYYNg0bHpScKI6OGtmINqdAxvm2vT0JJzFw46mLgrIuGgyfoI9j4Q7DpIth0h2DT2xyFvtYoaXVvgs2IMk7g5vew2WdI/Qew4SZiqSR1J26Oe3JwlHBzLAQcgZxAAY5xmcpXjOsD1fDLkvGXP9+Fh594EY8+RbCZ9iY+XRuHOUkyRDb1Y15iA2ZFlmJpUi2W7qrD0rQGimYs30VgSKzC6pRyxFd1oMYUQKOtExVGD1r7J2E+ewmqE+fEtrGPPmw0dmTJrZD170fnT4D87I+oPfkDKo58j7bjvyLNOIQq7x7o955BqsKMbJ0d5VafGIa6aGMUFq3cgnmEmy3RaShs0iKqoA6rk/KwnmLZ9hR8sXAjPpi7Eh8s34z5CUXYUqJDQpMPy7M6sCxTjWVZBqzLN+OdNZmYn9SMjYVmrMyhyHVgebYVc5KV2FzWjelri/Hi7LX4JCoLGl7ziuAVho2Em982EYczNL+HjTQqipdRkHpuGDYcavpetvO/wr//Gjq9U2grUcLQaIexWg99RjU82RT59fBVNKOvw4Je5yiSs+VIp8c0jp5Fmm8Siwtr8cLcBXj1y8/x2swv8dryVYgxe1FBr1352Bnkdx9BycAJxDQb8MqnX+HBhx/FH/7tT3j84YdgoivVM8M6HPS34ECglaJNwObcqJE+iOxiOYUre6y4PG4S60fxOlHnhvU43a/G0U45waaVQiZGRg2bazBoroWSYONoJdgQdoZMVRgWsClDv7b4t7AJZ2ya0mGuS4WxJgX6Kp6JmN5zPKcND/0ukmYjbs6NQEt2BBoJNnUZ21FHuKlJ3yF6bW7DhjM3G5FBsMmNXS1gkxezTmoevgWbxYhc/FEINjMQt/RjARqpFDVHytpsktaKYtjkb5+DwlDDcLgEFc7YhCfjk/pruBx1u2mY+2W4l6YylmATx5P0/Q42nKlh2BBqwsHDwOsJG2O9TlGKYtgMMGoo+gg2/UGnwE2Xxyxgw8Gw8Zol2NjVdTC1lUHbkAdNTSZ9Xu2CpjwJqqJYtGZuRVv2FoLNdsjzI6EqjScgbsaST1/Bl++9jDkz3sMLT9yHRWvXYOz8NSzbmYj35y3B0PmLOPLrTai6eqEPdsMkYKO/BRuesE5rM8M3IM1T4+p0Qcs9NiMh2HDGhmDTO9wv1nQy2wg2dmldKF61m1cud3ts8Hgl3HAzcThjE+6x4eB9H5eh6LFOnxP+7gB6RoZgpufDM/sO7tmDeXO/wHLuGXr9KTz/wtNILSyBeXBCzHgrSlFGnTQqSlYKGcFG1kqgaa+AoqMC7XIeLUXQkVVAJWDTIGCjoNCaOuCg56fQKkRZh0tBPBJqYO8B7Dl2AlMUnK0J8ggpLj3RtpMwE2TwiCUWhsHDw6UMzwCBiFf4Jtx0cYPwAMFGmmHY2TuBnqEJZKQQ4gsiEJCl0+d1Ey4P6XBjyo0rBIOrhIRvOA74BR6uEyJuHO6S4kiQANKFHwgkPxA2fiSIcHxP6Pie56Q6FMC3B/234sZ+H27Q9/mOMXKYIeKj7+ul7+unn+Oln+OhzwAXru51Ek5cuHyAtvR5cH2/G9/Q8+H7L++j43TflX1035STjvPXeHBpj1uKfV6cn3TSvgsXJ5z0ueLA2VE7zE2ZUNbnQGcxQ2HzQu3wQeP0Q+sKQOcOot3iEqCRRkZx740FjvHD6DpGYAmNfHIwcLj8RKhh2HBZysHAIdjwDMP/X7DhclMYNjzUO4wbztgET34H7SCBRWNFJWGmUqEl2OhQoTKgxddDsOlDq28YHV0TMIwfQEp1He579DG89MKzN999Y5qAzf/6f/6XyNj8p8NmsYDN5iFFeeJ1dVXyTQqCC0Ulbxk0dwZDJ45wEwcd46aKYMPZGtrnDA2PkOJVv6WIEtkbG8GmPGEhrDXR8DTGEm4i4SHU/AY2TVI5qq+FYNPGsIm8BRuOcNZmj/Y2bhg2Ihg3tswQbni5hds9N+EMzlGKI27aD+HmGEeQYOMtxje95Rgz5eK+v/5FZGweeeI5PP7i6/hoRQRmxzcjor4LW0u1WBxfhnkRuZgXnYv58UVYubsOmzKaEJXXipQyGUo6TGLp+xZzFzrsvZBRtLgG0eDsR6t/ALVWL6qMDqQ3q+E88Q0CPwLNZ75DNSGh6thPqN33LYq8B1Dt2wvl6DGkKa0o93SjwORCtkyLxMIqrNwYjZkEly2RaYjNqUZ6vRLL47KwMiYDG+JzsGhNDD4l+Ly5cC1mxxRgY4EaSc0BbCgyYEGyDEvTdViZqcW7a7IxN7YJ6/LMWF/oxtoCH5Zm2jE3WY11hUF8vL4UL89dh3c2JkJ+5DvITv0M2Ykf0EEIC8Pm95j5/T6H5tyP0F34BfrQrMWifEXfw3wFUNEbKaPRhr6eo2gtV6HHPEwn/yAsWXUYKGnDaJ0anbUyDGgcqC1uweI1Cdhdo0VV70GUDZ/EjlYT3lu5Cm/O/Aqvzl6AuSn5KOw/hJp9V1EyeJZgcwLF/acQ06THyx9/jocYNn+4C48/+jAMdNV0bkyPw51tONwjx+Hudhzt7cDpEZ0AzbUpG65OmnBlwkiwMeIigefckBYnexU4EpThkJ8w5G0RI6M4YzNIweur2ZqzsdcjwWbQUIFBvdRA3KcpRLcqX8DGJ8+SMjbN6bA2pAncGKpTBGzEqt8l8WJxTLGGFJ2MW7KlaMjYIXDDsOFyFOOmnOe2IdiUJm0S89bkxKxCXtxa5EbzqCiepG85gWcJsimiFk0XpajklZ8jdsnHIdBwCWoexVxCzSzazkLe9rko3DHv1ozDAjSh8hNHGDYCNxS3hndT8FZEvDRBH2OmlIDEsGHQNCUuR2PCMjQlrRCzEfO2lr5HU9Z2jPe5fgObvl4P+rqcGCA0MG66edi3y4CASwe/Qw2fpQNufQscmnqYCar6hnzoarOhrdpNF1UpUPMCo1nb0J5LkbcdHXTS1JTHo3r3Riz6+CV8+f7LmPXJO3j20XuwcutWDJ+9igWbovDR1yswfvkbHPjxZygINcbObhi8XigJCCq9ChqCjYr7Muz0fBguw31w0vMzEFw6h7k0xdkaAg/Bpo8XyOwLwmRj1PCK3jqxLhTPD8OlKAk13EjMGRoJM+Fg5EizEJvh8trgDrjh7w0SGvowuHcvBvYdEHj46qtPsXLOh/jglccx7ZXnkVtTi3ZvNxwj+9EzcQAdqg4xj017G8OmlIBTCbmcUNNRTvtlBJ0ydIjm4WpoVBJs2hUNMFhVMDuM4nfuHR4ivHVhYM8+jB48irFDRzE8tR8DE3sEaDhEA/HIiJigjyfr45FSI/sPomt0goAzTMAZhL2zHzYKR9eQmK/Gyr03hJuhiSlUleUhPWIpDHTe6eoowoluNS5P2nBxnIAwQZDY48GVvRSMiH1cKvaFglByiMBCSLke2nJ8c5CQQmC5zvfT48U2tH+D4lsCCm9vEEKucRCgrk35cJ2A880+Hy7T7YsCKk76LKDPg3E7rvLzmHDT8yKwEFouEF4u8PMbo8eNS4g5O2bD2QkHTtP21LCFLqAsOD1gxpEeHVoKo6Gsy6HX1Y52kx0yvQVygx3NWjNq2jWoI0Q0aoxoUJlQq9CjgS5svftOInD4ItzcJHxAGgHFGRsBm0OMHYaNNNSbUSPB5qrUW3NI2oaR4ybUMGwYMoway/7LAjhSf80NBE/RZ33nOEoURrFwZrVKjwoukWnpYtzfhwaCTYODcOMZgnHsADampuO+hx7Ca9Oev/neWy+LJRX+x//472X/9b/+X/8sGZvNQx1lidc11Sk3KaCulnCj5TVtqjl7w1maMGwIMNU8MiqMGwrO3HB5imEjsjahjE0INk3pq8QsxN7meLjroymiQqWoSAk2zQSbZqnHRoJNtIjhjliCTTzGVKFylCYJe3l5BV1SaOg3hXk3Dlo4c8OokWAjbTMl3ISQc8RF+x7O4EjZm2PePJz2FuJyVzH2ucvx7FMP48FHnsRjTz2Ph55+Ge8t2oJZ0fXYWe3FtiI1FkYXYc62DMyPyMKiuHxCTS02p1cjJq8Ru8tlyGtQot3ZByVBRuvogcHVBwPtKwk7HRYfmvQ25DbKsauuDd5z12G5Dsgv3ETjmZuoPfkrGg/9iBR1D+IbzWjt2YMyewClFi/BRIGcdj3KCE5L10fhi9krsX5nMtbFpCO7SY3I/Bp8tS4SSUUNWLY5AXNXbcPbC1ZjxvpkrE5vQ2ITwazchbmJcixMVmJFqgrvr8rGvLgmrMk2E2Q8WJnrwpIMK2YmdGBltgefba3G87NX4O3VcWjddw3y0z+LPhte54onFlQSdMLDu3l7CzUUYr4bzspwnKP7LvwADYWMriIa9l1G+4mfYbr0C5YVtmHpjlw0NZjQ4x5Dn2cSrmYHbDkEhfJm7JPp0F0vpxNSDb74aDY++HQ+Ppm1AgVKL4oDBzAvow7PfPk1npsxG++ticBX6TXYquxEzeQVlBNsCrpPoaT3FBLarHhlxiyxsN0f/vBHPPHwQzC0FOMiweVoj0yA5pgIBV1V6Qk2Frpas9KHF6NGj4tjhjtgoxQZm8Oc5fFKQ75HrXUYthJsSmNhacwU89oMmgg1onmYYVOKPm0RutUSbPwEG09bJlwia5MBS/1uGLnPhi8kypOgKElAR3EC2ovotc+LFsssNBFsRNZGLJK5A9Uh3HBw5obXQuLsTE70ShTEr0N+zBrkRa9GHo+M2kHHGTYLPxaoSSbcxC/7hBCzAJmbGDTShHw5W2aLElQhD+8m2ISzNWWcpYmSemiqCCFcbhIlJ0JLLZeRQr0zYpkEQo24nUD7dD9PyFdG3ycMm0aCDeMmDJvGpJUEm4WioXeiz4PRfj/Bxo1Bgk0/R5dDNBMPdDrR47Og020g3OgRcGgINgp4DG23YdOYT59LWdBX7oa+ij7DSmLRlr0VCkKNMn8HlAU76fVNQPWuDfj6o2n46oOXCDZv4emH78HG6Fj0n7mEWWs3Y+bqTdhz4ztM/UD/y529MNMJ3ehxg2ffZdRozRqojBqxbEH3GJ/Q6UQdcMFMQOke7hWwEaWowV70jwwg2BuA2cZrQ/HCl7xkAsGFYRPO1rh55mHGCwHHw8CRGom5NCXKU3SbS0IuvxveniD6xkboZ47ARSgIECg++/gdrJk3He++9ATB5kVk1TSIdYS0PELI04l2lZxAwxP0VaKttZz2KyCXURBu5G3laGspE7c72mugVDaIbI2cYGO262CyG6AgxLm6gvT7OsT8NL2EGYs/SDjpFpkZX9+A2HKzMM9BExgaRdfYJDpHxzG8/wgB7DDdnkInRdf4PrENju6Hh56ja3BcLKvQT2AKdPmxY/1iMVRfnh+NKY8cJ/p0ONGrx8k+Pc4MmnB+xIILoxZ6T1oIOzZChk3aTnIfnJOwQcgQ2RbGh1Mc4+2lSQeuEEak4DXgKMYcBBL6OgLJpTF6DAOF4tyoDefpvgvjDrF/bsSGC/xzh6w4P2ynn0+AocefG7Xj9LAVZ4YIMP0WnOo14WSPkT5HTIQYPY5004VTtw5Hu7Q41qXDkE2GwtQdMPLcSzYr5EYL2inatEbUK7UEGzVqOzSEGgMaVUYBm1azF52Hzov+Gi+Xngg1YoZhho64LfXbuOg2g8Z37KqI38DmUAg1oeZgAZtD34Rgc4VgE+qvOf4tOk9/hyZ3H4rofFNL2KpW61EiUwrY1Nv8KDN6UGnyo8YehKpnCF8sWYYHH34Yb73+0s3333r9Ol00Dv23//7fxVpR//mwmf2h6LFpL00g2Oy6qaUPWcaNhvtqRG8Nl6I4S8PbeGjDo6KqE6Uh3xTSEHBuKualF7g8FUMfMLEw0tfZahPog2UT2rPXwt+SAFddlMjY+Bqj4CfUdDZHoauFgNMSgZ5WaUmF/rZoDMpjCTbxFAkYVSZiTJ0EMaeNLhFThgTsMyQRbHbdGgIullqwcVlKgk14G87ehCNcpuLtGXcuzgcKcShQi4/eeh73338/nvjbNNz/xIt4c/YqfLmjEtvL3ViV0YqoCi0KtV3IaHMho9WKuMoO5MhsiC+TIYFgk1DWiqJWvZj1UuPqhtbuh8bkRpvSiKjkTETuzsfy6F0o1jkw+iugufwr2k7/Ctm5m6g+9jOajv6MEs8UtuYTRmoUaAoMILvDiNRmFXY3qlDSbsbi9dH4fO4qrN2eiNWRKUgubRS4+XLNTmzdXYIVO5LFZH3zNsTj/UXbsSC6DLF1fqzJsxJs2jE3rgVLk1vxzrJ0zIltxOoMC9bmu7Es14E5SWrMjuvA8iwfvopswnMEm9cXR6Fh7BxUF2+i4+zfoaDQnL9JaPkVGnreuvO/iuDlEsRIKEZNCDdiiYWLP0N54Xu0n7mO5iPfoHL8EhJMe7C02IjXliQiLq0Oq5ftxMTQUQz1HMawfRQDrSbsaVNhv0KL/hY1wViNXfEZmDl/Eb6a8TW2xBRjUXI9ttYQxCLy8PBHi7G6iEBWa8eSGgcap75BxcBJFPScRDHhJl0VwMufzcX9jz+Ff/3XP+DJhx+ArqmYrv5sON7TjuOEmuOEmhN9SvoQ09MHpZk+DLm3xoQLhJrzo1KcDcHmWFc7/b+0Yb9PGvI9QqgZttRCVRYPU30G9nhbCDalGNQVo1/LzcMEG9rv0RSgk1f6lucQbLLgaksn2KQRbKRylKGKcFORAlVJEkUylMU8skdqIm7gPhs6+Ys5bXZvF3024ShP2UiwWY+cyGUojFsr5rQp4D6b6LXIi1yD3O3LkbN1McHmI+xe8yVSefZhgk3etoXI3jwPuVt5Er4FKN4eLjlRMGhCvTRVUQtF5oXLSrwNB6MlXFri/XBIpaZlt46X0/dqSVklHaMQuElajkbCTmPyKoLN1wS4GEz2+zDa6yXYcHgk4BBqBgk1AwSc3oAZ3XTi73LrEXTo4LeqBGycmkaY5eUwNOTDWJ0JU3UafTbtotcvRpShFLlboSTcKPJ3igbtisT1mPvBC/jqwxcx+9M38NQD92BHchr6CDafr1yNeeu3Yur7HzD53XdQ+7thIdiYfW7obHrozCoKDTRmLUxuO7pGB0XGxuqxweI0o390gE7+3HfTia6hHvTxyt89AVjsGtidaqm/xsWQsRBYpHAK1Ny+HT4mHZfWiHJ4rHAGvfD0dNL3HIEt4IPZ70ewrw/T334eawk2773yNF56/VUUtKhg6htDs8EBnd2LFmUT2toqIW+tRGtrBdoIMe3ySnTIqyDj2y2EG8ZOB8FG3QiFpgUy+hqL0wijwwiFkX5Xn5Nw54SzqxNGt1tkZkYOHcK+U6cwevCwtOo3Aad/zxT8I+Nw9fO8MwMUg2KBS1OwF7yMAi9+ycO83aN74B6hx44fQnDyAHqmDuHYxSsoKc5HwtZliFnxKUZNTRi3yunCoQVjthZMOtuw181zSPEEmXK6sOgQcdCnoPejEoeDGhzuZEgQKoI6uvjgdd20OBLQ4ZBPg0N+uj+0PehX09epsd+jou+hogtbBaZcHRT8vXk6B+ln7Kf9vS66z62krRKTDgXG7B0YtbXRc5JhzMql6CYMmRoxbGyk93wLegwy9Oia0U3/l53qBgRV1ejS1EJWlY/8vGy4fD4ozRZ0mDhbY0KLVocGtQb1Kg3qCDgMG456go2SziM9xy4TbM6JRS39BBgfo4Zww5gRJSnRPEzHj12iuAL/cR7qLaHGyWWmA98I3LiO3BCAEUGYsR3gUhRtedZhOuY78a1YY6raEkCxkmDDyybQcyqQtaPJ5ITM24dm7wBaAkNo9PdA29WD19//AE/97XEBm/fefPP6ww88RLD5H2X/13/7b/+MsEmFrpZDwo1awEbqr7kzboOGooKiSkLNP4INL7HQlLoUnbIUOGtDpaimaASaohBsllDDuJFgw1mbyDtgE38LNpOiHCXFXj3jJlkMAZeGf6fjgJXLUrxIpgScMG7uzODcwg3FKTp2ipHTVYdFX76Le++5F489ScAh2Lz2xRJ8urEAm0pd2FnnQaZ2AAXmAWSqe1FkGUaurhP5+l7UuMdR75tEpW0Euyo6oLT3QGXrpg+/AJRaFxQ6F7IJILPX7MDHayPROjyJ/puA8eqvkBMU6k//jIrjP6Hh8I+oCh5GsbobMcUylFu6UOsaQKUliF3VcsTl1WD+ih2Ys2gDNu5MwZLNcUgtbUZmTQdmrorA4q27sC4hF/M3J2L2xkR8vDoWn2/JxMZiPdaVmjGb+4RiKzA/rhxvr0jGrOgmrMl0YnWuH/NTzViQrKf7eaVvJ+bGt+GFOSvwyuKdqOg7hNqDF1EydgbV+y6hjqKR3hTN9IaQHyW0nPgeipM/SJA593dRdtKe/Z7iW6jP/wj1Rf49f0HDwe8RpRnB5wSrN9fm4fO1mWLtqw/e+AqKFitdke9DL72GnnotxuX04WRwYUROVzW59aguacSqzdsx8/MlWLF+Nz6lr50ZXYFVOXLMT6nF/Iw2FHSeRobvBGonOGNzCoV9FD0nkK3vxksz5uIBgs2//Ou/4rGH7oeyNg/X9jvparCDQCOhhod/nx3W4SL31RBqLo4bCTR6gR0+fnpAgxM9oVKUgE1LCDZ1IjQVSTASbCY9zWIBTDGHjcjWlKJXWywyNp3KXPjbswk29AHXmhkqR+0WWRtTrVRC0ZQmQ1OWIsFGNBHHiqwND/2uz4oU2RouR3EwbCp2ccZmA7IjlqI4Yf2tuW0KYteLkVE5BJvc7UukId4bZiN93ZdIWv4JCnYsItQsQAGjZscClHKEmoOlktPXqIiRmoDDSLkTNHdChoPhEg7GS3g/DBs+JqFmhcjgNNOx5l1r6XssFBmqPQMBjPR4MECoGRSw4XAJ3DBs+gIW9Hh/CxuvUQY3nUCs7RUwNObDVJMJc20GQTGVXr9oyHMINnkSbDoINvqKZJQlrMOc954j2EzDLILNY/ffjeiMHAGbT5etwJJtkTjw448Yu3YNKl8nbN3dBBsX9HYDjDYthQ56qx5WOsYZGx4VZXHxPDWmEGx66MTfJWDTOzyAQLcEG5tDJULAhrM13DtzB2b4Nsdt1PBtPi7Bxs4Zm95uBAgzbtoOHzwEm8eND994GmvmfoQ3X3gCr771JvTdI1D4eiG3eNFPaGhorxOgYcTchk1FCDaVt2DTrqiFUtMElbYVcnWzaHbWE+bkeg3BhZA2MQ4rYcpAP3Ps8GFMHD1KsDmNPceOo29yL3ixSx4tZe/sJtDQ/sAwPIOj8AyNwz04JtaEchFqvMNj8BJ+PEMT8AxMwju0h45PoHt0H/Q6M7asXISVn78LZVEGZHlZaC/OQUdJDpRluVBV5EFNoaJ9TXkevV8K6PxTQOeiQrHVVuTDUFkIQwVHAYy0b6R9fRkdL6fbfLw8n/4PsgjAHNmw0GeBky50fLJyDGgbsNepwEGvBiMEK2dTEWG5CFr6Wg2FoigH7YXZdMFBz60gHa25qWjKSkJjZiLqM+NRlR6P0rRElOyOQ1FKNAqTo5GXtAMJW5ajqCALRpdf9NJoHG5o7E4orXa0Goxo1hnRoufZho1isUweJVWvMkIXHETPCcJKCDQc/iOXQlkbKXPDqPESarw8cuoWbBg1t8N9mMtQN0S5SYyC2n8Vtv08IzFP3Ef3HfsWQbogdR44j0qjF6VqI6ooiuQK5BNsZLxgqH8I8q4xqAb2QEl/uzabC89MewlPPf043nnzlZtvv/H69XvvvlfA5r/93//3Pw9suBSlruJSVDhjQx+wIsJZGx4dJQUP+f4NbCh4+LfADaHmTtjY6xJhrqAP5eRF6G5PFRkbX2MMvCJjI8GmszmCQmog7muNFLiRsjZxGGqPw4giAWPKBEyoEyl4G4dJbRzhhktT0vw2UjMxL5TJpanQBH6EnCOcxSHwiMn8eM4bOwGHgoeIH7en44QrE2cHm7Bj1Uzc9e//hif+Jg35fvnTuZi+Ng3ri91iZNSyPBsBQE0nfg2WZuqwMteI1fkmrCkwY0OxHTur/MiXD0LlOY4Ox0EobFNQWCYhM46gzTKG9ekEi/hSOC//BOf3N6G9/iuUN26i/MQPKD/+I+oP/YhKzxGUKQeQUWHBltRGJJcbUKL0YXeVArNXRGDe0u34cu46LF4djYhdpciu0RB4mvD1xlTsSK3B1rQqLNq+GzPosZ+uisOM9alYlFSLraUmLEltFg3QMzZmYMbmHMyJa8XCRB2WZTowh1AzP8WAmTEyzIxVYGFKG56fuwzTvt6I4s4xxFh7sEPfhe2EuTjrEBIpYgy9iDP2I9EyiATLAOIIfZG6LpSNHof58i/QnfkOxsu/Qn3hV2T1XkCEbj8W5FmxiV6n6RsKMXttOhranHj/7ZlIi6MPqVYnVNU6tKSWw5hZDld+HbRplUhaug0GhQmboxMwZ/ZKrFqbjE8WxeAT+vovI4vpb9KE5Xl6lAXOouMoUDF0EaVDZ1AwcBK5XUeQZ+rFKzPm4eEnn8a//Mu/4pEH70dbZTa+O+QhzChwakAlRjudHtTcgo2UqWHU6HBmSCuCH8Ow4VLUoUCryNjsI8SM2eoFbLSVyQSbTIJNCwZ4nSiCzaC+jHBTgV5dCbq1BRJsRMYmG+62LIJN5q0+Gz4Zi96QUrqYKE0UsOkojBe4EUO/xQipGPoAjUQtoYZHSVXv3o7KXZtF1kZkbOikXZzIQ8DXoShuHQqiVyOXS1HbFiFu6SdiFe8Mgk3Kyhko3LkY+YQahk2RyNaElkaIloZti+UPCCyMmfp4CSkMGQGWRIYM7SfejqbkZRSElyTuoeH9ZWjZtQKVUfPQmkqISVlOQaihaElZSbGa7l+LeoKTiiC3ZyiAsT4fBnu9GOihCGVsRM8NwyYYho0BndxEbFXDR7DxaBpgldP/TGMevYaZdCJKE6+lujSGULwVqvztUBfshLKA59lKQWn8Gsx8+2nM+oibh9/EI3/9M1KKygg2l/Hx4uV0cbAL+7//EePXrkPpIdj09MJCqDA4TWKSPZNdTyd8A2wBt5SxGemXMjYOs5ShGWbYdFP0ondkEP4uP6wh2DhcGjEKys09M3fAJowa3g9ncMK3w7Bx+F1w9wTROTSEwX370De1H7Utjfjk7WfFEhFvvPAk3vrwQyj8/agyOOAlKHSP7kVdWw1kMkJMC6GmjSAjr0Q744aCscPH5YQchbJeytgQauSqZtjoefIyETqHA4NT+0SZSetwwRoIomd8ApNHj4lZhXnZAJPXL2DDi2Ra/UHoPD4KP/R0XOP2Q+3y0X4ABl8Q5mA3LF3dcBJ03H0EHy5H9Y+ha+wANDoLspMSsPKr6UjZsBIp69cjZdMGpGzegF1bNmL3ts1I37ENGRTZO7cjJ2KHCN7PjtyKvKjNyI/aIkXkZhRQlMTSRcCuONRnJKEldze9nzLp/y2DLkQyYWkoovdiFTpVDXQB0oJRcwfczeWo3xVJEE6BrjwbjdkpdPEQi/LkGJQmRdOFQ5SI4oQIep/tQGnCTpTQtiRhG4qTd6IoNZZwE0O4iUbx7hgBm9aKHAz2d0NldaLd5kUHbTsINRxtRl7wUsJNs85EYQGv8M24sfZPoJPA4j14nlBD20OMGsbMZcIKhwQbPz9GZG0uI3CCS1G8pIK0rAKXoTxHr8N7/Fu4KcRwbx4RdVBqGmbseI5/R7D5DqZJujC0BVBttKNOb0WFWodKel7trk60efvR7B+ErHME6uEJ5De14vGnn8Hzz/8N77756s03X335+t1/unvof/yv/1X2f//P//nPlbEJw4YbiEUTMffY1NA21Dysq0ki2NA+QUZM2BdGDSGH+24Ebgg0Yn4bChMdc9QnwVIVLTI2wbZkAk2MBJuGSPgJN8Gm6Fuw6WmJRG9LBHpbdxJqYgg1sXfAJg7jPGHfLdjEE2oSBWym9NxULGVu7ozDFgkzjJxbMxXzvDeMHVsajlrTcMSehgvDTUijK9g///u/4PEnn8cDTz6H597/HF9tycLcuGZCjAkbS13YVunDjiofdlb7ENPQhcTWfkTTliOqLojYqgASKv1IqA4gqcaP+CoX4iudSKr1iLluNpdbkawZRpJhFAnWMSS5DiDKuh/R1sPYZTuBNAJUSl0fdtV0Y2uuhb5HF1Ka+5DQEMS6NAXW72rHKno+WzM1SKaflykfxdZCJ+ZEtmJjrgOr0rT4ZH0R3luRjTeWZuLtVfn4ZGstlqQbMDdJgddX5OPlxRl4i45/uKUaH29pwWeRCnwao8THO+SYvq0ZH2xuwrIMNZ6ftwZPzVyDXPqHTvIMYZdvAun+KSTaRpDXfRiZvinscowhxT6K7OB+7HKOY7d7j9g3XPgF5ku/ikbjVO9xrG2ZwIrqIXwQKScoerAgth4fL4uF2jmAGV8swrqFm9CS3wpnowX6ggaUb4iGMiELsvgcbPh0Pp3wRpCUlU+wWYEN6xLw2ZyNmLE0Bl9uzcGn24swK6YGyzPVqBu6CtnBn1A8eBq5/ceR03UQ+ZZevP7ZAjz+xDP41//9r3jw/vtRX5KGH476CTZKAo2EGsYLw+bCWDhTo6PbEmruhM0x7rEJSqUo7rHhCfoYNgY6mZobcrDXK8OAkXtrOGvDo6IINtoQbFR58LfzyKhcgk12CDY8Oor7bCTYaMoSb8FGUZRAV4axt2DTTLDh1b95dFRtGn1gE2yqCDaVuzYhN2o5wWY9SsT8NrzMAuNmDX3AL0PejsVIWvUZcrhReCNBcu0XKIlaiqKIhSiJ5NFNUjNwNSFGlJwowpmX+niGC0EmFI1cRgrBhbEigUbaF0G4aSXQNNOxttSV9P0WQLZbgg0fb02lELhZRfevQX3sQvrMSMXeoaCAzVAfoUbg5rew6e+0otdnFBkbhk3QQrAxcMamnmBTBlNTHr2O2TDVSrDRlMVCHoKNpjACmuJoutDahaLYVfiKYDPn49cw99M38dC9dyGnthHdJy/ggwWLsXV3NvZ9S7C5eg0Kurq2E2zMd8LGIcHG2em7DRu3FTaXDf1jw6JxmId9Bwk43QQdLz1OKkWp4HSH5rDx2eDx224BJrx/O1tzGzyeAAGHe2wCLvj7CU3DI4QGD+y9fahtbsQX772IJV+8g9cINm9Pn446iw9KXnaghx7n9KFOVktwqZYQw8DhMlT7HaWo1vJbsFFpmqHUtKJD3QaH1y5Gf1l8AfiHRmEgpHgHhxEcGYd3gLdj4CUWeOQTo4fXhPIODRNuhkR2RsxX08uzBffD3NUPY7AHhkA3wYZeT8ZNoEcMRzf4umCg+9z0Hi+rqkVlQRYaC5JhbSmDpbkSjrZquNpr4Q5HRx38BLAuXTN69K3oNYTCRGFuxaBVjmFbO0a4bORS0YWGBnt9Oky41RiyK9Bv66DHtaGTvtanqEdA2QA//e6mmkI0EERS1y1C8koC/4619B7cjdPjAZyd7MTxES9OjPpwYsSPU2MBnNvThQv7unGRthf3duHKVBCXKS7t78XlfXSM9i/S/RemunBubyf9/zqhtVihI+SpHW4obW66+HURbhyQm+1ihuImxo2et9IimP7JwwgSaHj0E8PGQ7BxUUjZGt7nod98H6HmyCX4j18RsPEek9aL4mUVvMduwEeg8Z347hZsRM/Nsesii+Om+xk9wVM3oB08gEZXN+Q+Qpi/R/SYqbspggPoCIxA3j1GsKG/777DSCkuwwMPP4KXX3pOZGxenfbi9T/ddffQ//p//qXsf/7v//3PAZvS1C1DivKk69qa1JtchuI+GymkchSHjoDDIc1pQ7jh7A1nbQRqEujDhILLTjXx9E+SIMJSmygyNo46uupMWw53QywCrQkEm2hRiuIQsOG5bAg13EQsYNO2E/2ySAy087DvWIx0xFPEEm7iCTfxEmw0CQI1t0pToczN7WUXKDhzQ3gJZ3J4P5y9OWzdRcDh8tVuXBquR0XyKtzzRwk2Dz7xHJ56azpmbt6NuVEl+HRTOmZH0Ql0Zy5mcuzIweyIfKxIr8OqjEbMiysjAJVhXmyViLnxNZiXVI0Fu2qxeHcDPa4ZazLasC6zA6t2y7EiTY7lGR1Ylq7C0jQNFu7S4utkNRbvUmPpbjq2W4GVWVosTVdjXoqCQo1F9Jilu3RYlqLDYooFKVrMSzZg/m4rFqTaMW+XAxsJDxFtE9jePIktjePY1DAqYgPFRopVVQNYUdaDlSUBrCr2Yl1xN1YWdmFpXhDLc4NYmuWh8GNJpgmPf7kO9328EjGq/x9z/xkV17Xti76tvdbul/fu2Wefvdfaa+0VvezlnHO2ZFsOsmTlnLNAIEBkBAiRkZCQyDnnnENRUEUlilTknEEEoSyUJVv/1/uYVQjZ69x2vx1/6G3MOasoSiVqzt/so48xZEgeHMfZhj6Et40hpGkIwQ0jCG4cE8Opww3TCGu5ILZDGiaR0k93Azcham8ciztgldmJIymdWHWyDEstYvGtZQT2eKfjww1WqO6awiHrE9i0fCdCnc+jKCQLzbky5AWcR1VwFIIs7eG4xwwFeSVwCziHbTvMYXH0ONZtM8O6ffbYahuI1UdPY73tOex0j4dFpBzRLVdFAfGZxlEEqvsQVKnHknU76f/1HfwXwea5Z59D9Hlv3J/QEFZyCS0FT8GG62mkTA0fKxCgEahpzMVEfbboipJgI42K6pQlihqbUsJJeeJpOpFmorkkHM0863BRBBoKIlCfHwId19jkn4U6+6yAjTyNYXMKVUmMG3+6KPvSzYCEmyKeiyXsJHJDeaI5d2QGuyGdlwMg2CSdchK4YdjEeNsSbmwQ62uDIOcDCDt5FJHeNnR3aSWyNufpIn7eeS+CKTwPraKT9TactdkIf4u1iHDdR7jZiQhCTDSBhlEjdStJXUymbqOn0OL5BDMmqKRSy5kZDgZLhvdBZPocEtscXEOT5SvtZ3gdQLqI/RQHCTxmSHTbQecMX/S16tDWIGVsTNFKuOF4CjaKIuiqiwg2uQSb9AXYlBJsyhJO0f+DP52HGDYuyD5ni3xjxqYghG64orxwzmk/1n31Njav+Jxw8zn++bf/RmhaFrTjc/hm6y44BgZj6N4DtF+9jiy5CtUEiDLuiqoufQKbyhLU6FSiK0pnkLqiZAoZmjvboDHUQ23QEUAa0NBuQK1agcpqqcaGMzZcEKwwwsaUqTFtm0DDuJFQw0XDhB5+vroWmuYGeu02yJsNaB0ZQ0RMtASbtV/jg7dfwffrN6CkpRe59a2QNRFAmtoEbDIyopDF2RpjxoZhw6OjRPcU19dw4XBekuiGyitMR05BBqoJU1lFeajWN6JpYBg6nm24dwDq9m5oO3tgGBxG+/CoCMPAEBr6BtEyMo6+uavonrmC9smLMIzNoGl4Cg2DE9D1j0HbOwIdRX3fCNQdA1C09KCWl1QwdNDrduFscDAyk8Iw0VGN2+N6zI/qcWtISzchejyYaMT98QbarqfQ0b4eDycbRDwQ0YR7Uy24f6EFdyebcWdCmuvmFr3GTKccU21VGKwvQL8mH511+WgsT0VDMUEu3BfhJ20Q6XkM0Z72CD9uiSDbg1ATAtsIQOOtlbg71YqrQzoR14bqcWVQi8sDhJj+Olzq5XXkuFiZi5GrcJHe+xwXHbdXigLjuQ4ZLnbVolFZioKSEhTJ5CioViCnshZZ5XKBmuzKGmRRpJfJRKSVcluNhqEp6AgpvKq3kguHGTUiW2PCDWdsLonuKTU9j1GjuXCDIMOgkZZVYNSoCDUiY0OI4RAZHCNouGhYNXkbuuk7yK7vQlyFCqnVamTIlEirViJZrkSKTIWYchWiq7WIlWtQ3NaFgw6OeP4lhs17+PbrLx6/9/bb83/8458N/+t3vwv/z9///jcCG+OoKFPG5glsjF1RomvK1D3FWRsOaU4bkbmJPUEnEwINdztRLIYN19gok08i3f8AKqJsoUp1ExkbE24YNroUwg2BxgQb0RXFsMl0hiHHlVDjjnZqOWPDsOnMcyXcuAncmFDTU+iB3uIT6C89gYGykyIGyz0JN14iFm8PU4xWcEbHF/10fK4xAtlnLfHC3/+Il159By+8/i5e+ngJttr5Yb21H1YfOYEtdv44eDIUe1yDsPv4Wex0OYPdrudh7hsD67PJMCfk7DsZg70esdh1Mgo7PSMII2FiBuB9J8/joEcwzE6EwMydWo/zMDt5lvbPwMztHA7Tax50PoN9Tqewx9kfe519sdfRi8IbO+08scP2JHZYncB2C1dsOeyEjRRrDzrix32OWLHXET/sdsSnG4/iRL4c6kdAySWg8OJjCiB9+C4Suq4jfeg+knpvw79mFN6Vg/CtHIZf2Sh8ysbhReFbOgF/itNVs/ApHoBHtgZOabVwztcgQM2ZmF4RZ3UDOFc/jGD9OMUYztePEnLGcZ62Q+tHEKIfwRndCNxlPTiYrMbeaAXMYzU4EFKNbX7ZWOMai72nsvC1mQ+i5B04fi4FmzZZwtHCG14Op+Hr6ANfe3d42zjDycwKgafOYY+lIzaZOWH5+oPYYe6Ebzbtw3fbLbDG3BMrD3njR3MCqDN3S6XiSKxcFBDH9lxERDOd/JUd+GzdLrz8xrsCNs888yxCT3vQiVGNmZZ8ARoTbEz1NAwbzuRwN5XUPoGNqSuK14Tiifo6ZAlor4qnv31fgs0Z9NQRzkoiCDacrQlHY0EUwSaUUHOO7g55uLeUsakm2MhSA1GZfIp+ji7G9PNFMXRB5u4oijzjDLrZhBuGTcZ5HiXliuTTzgI3PBtxnC9nbo4hzs8Wwa6HxPBvARtqwzx4DamDCHYhwFD4mq9FsN1WMerplOVaRLvvQ6QLD8/eLWYFjnUj2Bi7l5I8ODOzhwAjZWDSPSWQpFHLQJFgQrAh6HDwdoY3o2Y/oeaACD7GEeeydWGfW35OlnjOIWT6miPRdQfK4vzR31ZPsFHBwN1RHHqpxkbU2dRznU2VgI22tghagoKmIgeq0jQoCxNRkR6KspQglBEsS+P9KOjmLOI4cgg2BefsRMYmP9gFpQTHs077sGrpG9iy8gsBmxee/Qsis/KgGbuILzdth0dYDIYfPBKwya7R0IW9QdTYlFZLGZtSWTFKqkrFIpT6Tl4Iskl0Q8npOc3dPNsu4YMzNm1NaCD4yFW10jDvGoYNZ2x4OPcT2JgyM6btBdTw+lDqKvp5adbhWnUNFA0aNBAwmkcmMHTlGoJCgrB22fvYufpLvPXaC1i/ey8Ug9Mo7xhCI4FC09ZthA0P944WbWZ2jJSxyYpGGo+UYvQQbPLyU8QyCjn5hJuibAk2xflQEjrax6bRMjRGeBkW9TLqjl4YaL+d3kfH6AS144SaCfReuoGBa7fQf5XjDnqv3ELflTsieq/cFscGePvyLfTOzaNr+ga6CEFdF6+ibXwK58LCkR5/Hr3aHMx2lGG2rQIXDVWYa63G5XY5rnYSICh4VBKPYLpGYLjWzaEQw8Gv9KlwtU/9JHpVuN6nwc3BeswP63F7rBF3xppwm9AzT1C6IxBkIPw04QaDpUeNi61yunEpwoSuFL3yTIw1lhCymnCZXusKvSbHpZ46zNHvvNRdg0tdchGXOyoJMZWEqGrCDWGGcDNDmJoh3Fyg999COK9UKAnJWlFnk09ozq1SIJMAk1pSiUyCTUZ5tVj5O55u5EpUDYTDy9CNXRXDvVUjVwk2VyFn4PAMwyKuEGouQ03P0UxIqOFQX7hJWOG4JVCzABsjbhg1PMswo4bho566A+3ULSTK9QjJKRPLKYRl8IAVilxeybsYoQVVyG3qRlnnAIqaW7FmB51TX3kZS5d8im+XLXn85ptvzv/hT38x/OHPfw7//R/+8H8eNnsXZWy4ePhp2Ehhgo20T9vRJ0SXlBTuKI7zQAkhppRRQ1ER7yGinHBTRfuqNG9knjqMgmALaNJpP9lFoEbNkWScfdiYsdGn2IuuKC4gXpjPJtt1ATamOptf4YYzN0VuUlFxqYeIvhKGjodAzS9jrFLK6vSVe2Baew6yGEcx9PP5l97GS29+gGfeeg+bjnpgh1Mglh+wx4pD9tjm4E3Y8cIWW09sPkZB29voQrzX/QyO+EfCzDcK+zwIP+7nsMuNAOR6BnuOn8Zel9PY73wa+yh2OwcQXPxw0Mmb4OKJ3Q4nsfuYO3ZZuWDHUSfssLSni/cxbDO3xlYLK2w/Yo2dh62w85AV9pjZYBdtb9t/BJv2mtOJjMMC63ZaYOnaPTiWkAnlfULN3F0UXLyHoss8Wd49ws0VlF58hIrLjwk5c4SREUQYphDdMo3o1llEt19GQsd1pHTeRErPHWT0088PzyN/7BYyR+aRMnwTaUM3kDZ8g4B0ExmD1A7eRGr/dcTR6/FrhTaM4ryqE6cUHfCs6YCPZhihHZfpZ64gQtcL3c2HqJ27D/mVeyiZuobk3gv0mpMoHJ1BJd2ZZOu6kafvhUd0Ho4Hp8M1KA0ewZlwDk6CzdkEwmMqbE+n4FhQMo6cjhGf9SGfBPq847HTLRI7PKOw0SMaq9yjsTc0D4djCnE4Mg+WYRlYcfAYXnnnQ/z+d7/H3/76LM74HKc7PS2mF9XXmLqcTMGo4cJi7q7iwuLFGRuGzaAqFQMKHrHBsEmQcJJwBv3qXDSVRopsTVNRFBoLo9BAwNEVnIcm9yxU2eegyAyCPJ1xc0bApizBj74/PiiO9UFBlASb/EivBdwshg1nbRg3nLVh3MQTanh+mxA3M0R4HEWMt3GOm5OWiDhhjgj3gwh13gt/wkyY43YxP82Zo2sR57Ef0YSaOHdptFKCsU6GMzGcfUkhiIgsDIPEiBYGjYQXI2C8JcQsDkaLKfjnEly3I8fv8FPHc/wOIsuXjvmaEWy2oyLxFAY69GJ1bwEbztwYYcMZG4MJNqoy1CuKoZMXQFuZC1VZOuqKEiHLDEN5ylmCDX2W3LWX4IOiCFfkBtmi8Lw9ikKcUBhKN14Em1P2u7H6yzex7cel2Lz8c7z0/N8QV1SKuuELWLJ+M7xjkjD+02O0z11BFt2pyhsaUVFXi3J5OcrFDMKlKKNtRoYY7t3SgApZmRiO3dhFsGlrhLqtAZr2Jug7WgkINWJiPlNXFK8LpSA08KKW3CVlil/ui+AZh9XVoitKqalBXZMOGkKFtm8E/ZeuwtPXExu/+xCbf/gMr7/2InbS+aK8awxFLX3Q9k9AXt+MBIKNKA5Oi0Z2ZiyyGDbZtE1tOndHUWRnxyPfuIxCXmEmcgk2MqUMGYUFULZ2o2FgHNqeIai7BqCjtpH29f0jdHyEtkfQNDgCw/gMeq/eRufleXRT23FJis4rd9FF3/luanuv3UffdYobD9B//SH6rz3A4I37GL39E9onLuPsecJWVBh6lAUEGAJDG4GGEMNz2fB8MZc6eK6YWlzheWQoeAK8q70EG57Er68O1wkfPMvvNYLHzR4VbtL+zV41bgjg8EzAhJ1+agcJQIN1uNSnwGWKa4NqMVMwTwLIWaFLBJOBmgyKTDo3VOLWsI6gRLCh12XgXO5R0nui30/vheeuEe+PIDNLPzfdVYOLtC+GgxNsZun9jzVVoZHnOpIrUEBYLlHqFibl41ZkbypqkCevQ45MgYT8UgGb5uEZ6BktXEdDoBFZG9pemGmYgmGjGb8GzSShZmpehPrCPGGGQ8rWcHBXFENGZGzGb0u1NdQybDQXKAhGUaUKhOWWIjy7SKwTFZaRLRbAjOT1rOj9ZWib0DJzFbU9/Vj24xq8/uqr+PKLT/HN1188fvnll+f/649/MTzz/Iu/TdjwqCjGzRPI/Bo2+caaG1NBMWdsiuPc6QRNqOGaGiNspIzNCajTfZDufxD558yhyzgpMjYm2EhdUdKQb2k+GzsjbLg7yh6GLCe0ZrksythI0ZF7fAE3PdwtRdFd4ErIcUU/Z244GDYUA4wbzuIweEo8MFR6EsO0PVzmJWAzrghAQ7o7PnzjBfzj+Tfw8psf4m9vvosfD9hii50v1h51wSpLJ7EG0xpqfzSzx2pzR9p2xiZbd2yyO4EdLj444HkO+0+eI9gEYqfLKex08sdOR1/sIvzsIhRtc/TCJsLMFvuT2GV7EtvsPLDJxgWbjzhgy2FbbD5sgy0EmM37LbBxvznWHTTDBmo37WXIHMH6XYexcbeZcZsep1izk4In5Vu7GwfpxKC8C0LNXeRdvI/cWZ5M7y5SB6+gaIqgM/UQcW0zOKvqw3n9IELrBxDSOISQJoJO0xiim6cQ0UzYaZtFIj0v1jCJuM4ZxHddREL3HJL7riCt/yrS+q4ifeAabV9DSu8VgaVYen5c6ygiDSMIbh7H+dYLSKcvUwXdoWX0jkJ/7ydobj2C6tZjyOd5yPhtVN36GdW0zZMVls3dQ974TfhWtsKn1ADPXD1OZKhxIkuJEzl18C9owtmSNpwua8Gp8iacKWlCQEED/HPq4ZejhWeOEu4ZtXBKkcMmvhzWsSWwjinC8ZQK+KUW4+0vluF//s9/xzN/ew4BJxzwwAgbRs2/go2EGWnElEBNQw54qPeIOn2heJhHRUkZmwS6OAegNJFgo80n2EShpZizNtGEGoJNUSS0+cHQ5AVBnXueYHOeYBP0K9hwFEbT941ww6jJDT8prXsUwrBxQ3qQG8GGF3J0XsjcxBsn7gt1l2DDdTcx3jaI9rREjOcRRJ04hDCX3Qi0Wo+o47sQZr9VLJWQ6HkQsbwgpQejZq/I0Eio2Yc0AgvXx4h2EWwk1CyCjC9BhSLb/xByOAgs2bwvgvBCAEp234E8/8PiWI4fP+cQ7XNLx/wYNjvoMwhEf6deTNDXQrhZnLExwYa7ovSqUgGbeoICw0ZdSrApTCDYhKIi9SwqkoywifdGUfhxOt/YoSjYAcWhLigKc0dplDf8ju0QsNn64xJCwad46cVnkFYlh6xnGJ+t3oDAtCxMA2ifnUOmrA7yxiZUqhSiu6mKUFNZS8ChbWWjVsrYtBB8CDa1GiUaOWPT3gx1O8GmrQn1bRJsFmdsnsCmmvDCmOGoXthf3PKil9VqORR0UVTpaqBqroe+dwj6kQsYuX4L7ifdCDUfiTl53njjZZg7u0E+OEN31cNoHJuFXN+CxMx4ZIquKAJMlhE2ORyxAjWZWbwdjzyx8CXBpiBLwKaqtgopeTmElzFCy6zoUmqkG5HmkSnRxWQYm0b75Cw9Ni2i59IN9N+8jw5GzdU7aKfvfTthpv2yMRg5l+8QdO6gg+MSB8PnNoZu/YT6vikEBEYhPTIG3bXFuN5JiGiT5oy5RDFHkJgjNPCMvnOcKWHcEGquME56FQQc4wR+FDd6OJQEGgqBHimu9SsJNhyEoQHap+B9nimYJ+RjJN0i8FxoKCDUpGJImYlZA8FmUEtooucxZLoZVlLW6HIXz3cjo22e66YcM+2VmGqvBk/KN2MooyjHNMWkoQrNmmoUlFUip5wAwyt9V8iRVVaN9JIqZJRSlHPIRJcUrwSeSsezZISf+k7U9U9DLeazuSQWvTTBRjl6FeoxQs34dYLNTQEatcjSmEKCjfrC3adgU8OwWcjY3IKOYKMYnEV4YTXCsotxPpVAk5yG0NR0hBJuwjPzEVlUgbCiclS190Le0Y2PvvgS77z2Or5Z+jmWfP7R4xdeenn+f/3Xnw0vv/Hmbw82XGPDsJHiCWhM0OHIj+Yh4E/DhjM2DJtyRg1FOWGGo1LAxh11qZ7IOn1YwIYzNlLxsJMEG+6GIthwAfGTjA3jxlbApsUIm1ZeO4pww3U2HO05LhJuKLoJOBw9+a7oI9j0FbqJ6C9yX4iBIkKOcXuQtgf5GCGnp8QNI7KT6C/1x5IPXsPfn3tdZGz+8vpb+GGvFSHEB6utjmP9MXdsc/bBQc8grDRzwIrDdviRcPOjuQM22tAJhpCy2d4TO50DsIdnAXYNwHZnX8KMJ7Y7nsR2B3dsdaTnOblhi4MbttLrbTrmho1HHbBJYOYo1u07grX7zLFhr7kAzLq9h7B2z2Gs30OIoVjLLT3G2xwb9lli/V5L0X6z7QD2BJ6H6t7PKJy7g7y5B8ide4R8ipTBa4SaByiZ/gnx7ZcINkM4rxtFmHYYofphhDWPIqpxnGBzgVBzkeISkjuuE4IuIrHrEgWhpvsyUgk2GQQajqyhG8ig1+VjyYSe+I5ZimlEtowjjCLUMI48QlU53cEldvdBd/8haq/fg/z6I1Rde4yciTuQzf2MqtmfUEHvsfrmY2SOXIdbgQ5eJY1wSK/B8UwFHKl1zdXAI7cBXgUtOFHYiJNFjfAraoI3bfvm6eGXp4VPfh1OZlbDLa2aMCODU3wZHONK4ZxcCZ/0Crz15Xf49//4D/z1z8/A29kGDyYk2DBiTLjhMGVwGDPjYp6bHBFjPDuxNhOj6gyxFEOfIgm9Ncnoqk4SXVEMlNLEIPSp89FSFgMD4aa5SIKNnmCjKQiBJvccNDnBUGY9gQ3PVswT+zFuivl7Z4SNKWPDuMkOdSfcuCPz/AmBm9Qzx0XmRhQT85ILFBEnLQgzNqL2Js7nGOK9rBB78giiCTZRrvsQZL1RZGciHXkU1CakEirieRSTJ+HDk0cwMWik7qMMLwbMIaT7HlroOsryIbQQSjhyAg6LyPZn1BxA7inCCn2/8wIOIZduYEyR7bsfaSd3iuM5fvQ802O0zcDJDThC8NlJn0MQBjobCDaMGgk3hgaez0bqiuJYgE1NEbSyfAEbTUnaU7CpTD79FGwKztujOMSRwgXFBJsS+kx9rLdh9VdvYtuqJVj/zUd4/fV/IrdOjRJDDz5auQYheYW4RLAxTM0iq1r5FGwqGTY1ZaiorYS6RY+GrjaRsSmrLCF81BF02gRoNO2N0Ha0QN/eRhCSiYUvGTacsVGIuWmehg1vKwkwdZoa0QrU8OO0LdPKqa2GlqBX11SPzgsX0X/jHq7Se3RxdcImnmyQ/h2vvf4yXALPofs20ERgGL1NNw0NLUjIiBWwyRaT9Emgyck1wSZGwCaHYJNfkIr8wkzkFWYhvyQXFfIKJGVnYejKPIau3UHfpZvov3ILgwQXKW5h6Pod9F+dR/+1Wxi7+wjjj4DRB8AwxRDdrAzeA/pvP0Y/3cz0E1565x+hb/4h+nj7xiORyemk1xm+8xPqOkcRcCYa6TGxaKvOE9ka0Q3VJqMgQPDsvl0KXGLccIaEWp4ZmFFziaFB0LnaU0OwqcV1On5ddFFJx0T01hCCGEKc4SEAcdcVhXgNei7D6Cpt85IL47pcdJbHEG7SMNNSjjsEm6v8+yhE5ohijkDDqJnjupr2CnqPZZgl0Ey2VNA5pAQzzbwESzGmGinoWIu6EiXllSiqVKJQpiTgEGxKZcjkGYjLKpBeWo60knJk0rHU4gpkEXxSSqsRR9go0LZDR6BRj14ShcJi7pqxq2LeGe3ETSku3KK4TcGQuU0hgcYUKgqlCTfU1hhbJT23ns7TVd3jOJdVjOD0fAJNNkKSUxGeloGIjExEZuYgMr8E0aWVSK9RIjq/AM+/9Ao+fuddfPfVUnzx2YePn33+hfn/+NNfDG++/8H/edg8J2CzPDzc90nGpojn0+A7x1/BZjFupFobHiUluqHieajrSZQnnkQlB22LiPcQxcOKZA+Uhtsi89QB1KW4LqqxMY6KYthQ8NIK+mRGjQSbxnQ7NGc4oCXDCS2ZEnC4iLid15Bi5BBuujgWcOMiorfAdSFMyHkKOrQ9yPvF7ugpdiXUHMesMgQ/LH0ff3vuNbz0xgf462tv4/tdljjkGYrVR92x1uoEdh4/Bd+kIph5h2KthStWHLTHj4fsadsZm2zcsd3WA9tsPLBdAMcXOwhC2xy8CDW0b++BnbYnsIuCUbPO8jjWWblgg5k9Nu0jQO09itWElJV7LbBmjwXB5gg2UbtpvyXFUWw8aIVNZjbYbG6DLebHsPWILbaZHcNmPn7AEsu27sXWkwFQ3wWKLz9C7qWfCDY/Ie/iQyQNXkbBzD2U0HZs5wzOqgcRVj+JyPpxhDeMIKxpFNFN44hpnkQSISa97wYSWi4ie3BeZGWSuy8htUfK1mQOXkfWwHVkDzFuJOTw8SR6TlznHGLa50T3Vji9VsHUPVTSXVtC9wDU93+GnE5mNTeAMoJN5vRtARrZxQeovPyQHnuMEnp+qKpfZGwcM5RwyayDM+HGNbtOzMrsU9wMzxKK4ia4pCrgklGLEwQfx9hi2EXnwjo8DYfPJsLsTDKOxxTDNb4cLsky+GRV4d1vf8T//e//C3/677/Cw8FSwIaHey/GjKmehkPCTKbAzbg+ewE2nLFh2PQrk0XGppNgw5P0yQgoxQlnCDZ5MJTHopkzNgSbxsJo6ArCCTbBAjYqQg3DpibjnMAN19ksho2os4nyErB50h11gnBzAlnBHsg4574IN8eRFOggRkxFeloizvsYEn3tkeBrS2GNOC8Lwo0Zot0P4JzNRiSf5FFKOxFqtwnphIpErwNI9j4gup3SvPeKDMxClxKhJsuHu4sOimxMboAZ4cVcAowxFkDDEWiGfN4nxJgih9CTdnIXHafnGlHDx/PF42ZG2OxAbUYwhrobF2VsuEtKgo0YHcWtToYGNc9SvQg2nLEpSkR1VthCxqY8yR9VSfRZRhBsztmjMNgBJcEuKAs/IUZFeVttJdi8he1rlmDt1+/jvfdeRUl9Awoa2wg2qxBRVIrLhIaWqRlk13DGplHAprymXIKNnGBTUwkNgYa7mnTUlstKpXWcOiTYaDs4GDYGQlCVlLERxcOFUNZVEFp+DRtGjQk2puCuqGo6pqBtbb0S6mY9moYmoB2axMCV6zhkfgBbln+EVV+9jzfefA1uZ4Ppbn4W5Z0jaBqdRb5cgUQeFUWwyUknwGTFSrDJY9zQcUJNVjZtE2wKC9NRQKhh2BSW5qOKQJaan4uW4UnUD4yL0A2MoWH4ghT0HppGptDE9TeTc+iYu4a2S9fQOnedsDKPzmu3CTIP0HvrEQYIWSMEnTECz8RDCgLQGO2P0rlqhEA0Q593XSd970+FIDU2Au01mQQZnhSzGHOtlbjEM/5yEHIud1aL4Bqby5wt6aJ9DtrnpRc4q8JdVWLpA+O2qIVh/BBcLnHXVY8SV7kuh0I8n8DEWZirFLy0wrg2Dx0lMeitTCbYVBJ26nGZYDXXUYPZTu5qqpW6m+h9zHaYZiiuxAy9xwmDjCBTSqgpwYVGapvLMN5QgjadHHICdJmiHsW1WuTL6pDL2Zlywg0FZ2zSCQ7cMmxSiwg75fS4vB7JlWoU6rugGr4I9dglKLlgmFEzOQ+dKQRQ7onQ0nnU1AXFqNHwvhE2ysnbhJq7qB5/Ahv9zF3kN/QgKKMQoZkFopg+OCkFoSmpiMzIQFRGDkKz8xBRWIp0+psyO34cf/nb3/HlRx/j+6+X4NOP33v8l789M//Hvz9reP+TT38jGZvNy8MjfI8ZcqM854vjfR+X8AmWCxkFbhaPkJJgYxo1Vcxzb1CUJXjRHRJFopeEGooqQo0Igg3X2MiTPFCTfAJJ3rtQl+xKoHGFOuk41Mkci7M2T+ps9KkMG3uCjRMM6S4i2jMpsgg2C0H72S7oNOKmM89ZRFc+AYdHToluKjcBnJ7849RK0UOP93IU0nGCTXeBE+bUodj+42d45tnnRQHxs6++j6UbzeCVVIo1x7ywdI8tNjv6wzu5BE5h6djmEoDlhxxE9mbVYXtstnLDTruT2HaM4GJzApup3UyI2eHoLXCzlfa3EX62WrlikyWB5gjdbRFuNpk7YtMhW9EVtYHDzI4AY4et5nbYYeGEnUedsN3CXkCGQbPpsDU2HrLCuv0WWL3HDKt2HcKPOw5gybrtWGPnKVbOLrz6E/IJNvlzPyP34iMkDF5B4exDFBEkYrtncE7DsBlHaP0YQhqobbyAyMZpJBFKEhtHYRuehYM+MXBLqUBy2xQBR6qn4TqbrIEbyB+aRx7hJodxM3wdGYSd1L6rSOy5SnCScBPRNI3q6z+hhk5usR0DUNHdG+OFo/zqQ+TMzKPs0kOUzT1EBUGs6spDKG8CkbpBBMq64JqjhRPBxilLgeNZdfDJ54xNE/wq2+Geq8JOjwgc8InCId8wHPA6h91u/tjl6octTl5YefQ47KOy4J5aAZekCvhl1eCD79fj//63f8ef//w3OFofxr1xPeElDxcIMZNcR9NM2035dDKSYsI4Zw2v5j2qzcZ4fY5ohwg2vCr4Amyq4tHBsCGgFCYGilEXrXS3x11RTSVR0BdLsNFyVxTBpi47GEqK2sxzqE47KzI2pgJiqc7GlLUh2HBEeKAg/CTywzyRHeyOrHNuyDrvhoyzx5F2hrM2Tkg+44goQky8jxWSA+yQ6EfAoe0EbwskeB4W9TQhnKUhyMS77UKEwyZkESzEyCbv/Uj33keo2U8QIcT4cRBs/PYjmzFCWMk9LQGm4LQZCs9we0iKwMMo5DhjRvvUBtBjFIWnzFBEkce1NJ57xD4fF0FIKqTfXcBB4El2306fRziGOlvQ2aBCe4MCrYQaaVSUaaK+WjRreZXvcoJNMXTVBdBV5UFbliEyNtXZoaikz5IzNpWExOokH5SEO4mMTX6wo6ixKQ9zQWmEG06Yb8L6Ze9i97ovsZJg8+77b6KyyYBctR4fLv8B8RV0F04XWv2FaeTWqFHT0ITKOgUqaysgI9xUMXAINrxkQgMP726uF3PbaLiwt7MDWsIMh6atGfXtzQQb7sIqFqiR03tXCNg86XrirIyC8MKt2DaCxnS8po5go6klSGno9XiumFaUaXkiwC7s2LYeO1Z/jhVL38Err70I96AQ5GkNSKaLZlVDi1jfKi0zTsrMZJgQE4M8wk1udhyy6XgOtXm5iQSbNOQXZVBkobiiUPwb0wtzxLByHp4tQltPr9skzSzcaICS3oOuf5jQMwZt/yiq23oha+1CZXM7irSNtN0N7eAktCPTqB+dQcPYRTRPzMFw4TJaZ66hfe4WOi7ewsS9n8SaUV5+Z5EYE4E2eRaudXEmpJxgw8XDsoXszSVe7sDYPSWKdhkzjJZuJe3XibhMYOF9URPD9TCi5ezM08EZG1H8S/ARdTu0fYPgI2BTGoteWSpm6Xfe6NeIrrCL9DtnuKtJhFRDwyGKhA0VmKb3eIEgNNVShimCzSTBZrKpHIOaPHS3qNE1Ngn98LSof1J3j0DRPgC5oQdVzV0o5+H56kYU8FBrhRY5NSpCjRqZch0yCUOpMg3yde2o7OAh4Jehm7iOegJN/cQt6Akr9YSX+ukH0FErMjSEFlEYbMzWcFeUKWNTPXob8jEpa1M3eRcNdNObrmwRRcIJJVWIJMQEJSYjMisbGVVVSCouQ2h6LqIKSum9KLDlwD7847m/46tPP8IPXy7BB++/+/i//vLX+WdeftXw0ZIlv5GMjYCNLcHGa74k3v8xTzJWkuBPcGHg+C0Cjgk5dFdJuCmOp5OHgI03KqitJNhUJXpSnIRMgIYijuts3FGZ4I66TB/EndwBVYr7E9gYcaNNpRDZGwfouEsq2Z6AYytqbVoyHNGa7ixCwIaig1DD0Z5Jx7IIMwQbjvZcJwo6RmGqwWHgMGqkcEY3wYdh003P6c53RFchoYiOz9Sdw9Gd3+Pvz/wNr77xLv75ynt4c9lWlPdOwjkmC0v3OuDHox5wjMiEW3w+LM/GY7m5E344bIdV5vZYT9tbbAg3hJhtxzywgS6u+1wDcPBEIHY5+WCTtRs2EGi22hJujrljB0Fnt+1J7GTsEGC2HLEn0NiK2HDIBmv2H8WafZYUR7CKAUMhILP7MH7cfQgrCTQrCDQrdh7AjzsP4qtNPFOyKyHhAYoIFAVzP6Hw0mPkUWuCTfGlnxHfO4cgzQChZlSg5nzDBILrLyC25TKidWPY5noeP+yxoffjSv8uV2x3D0MWYSVrkIuH55E5cptAM4/coZvIHiLcjM6LbqlMAk9y73XEd88hrvMKIg1zBJuHkM/fR1zHEBR3CDbXHwt4VV7l9aXmUUqwKaX3x3PeVBJsFLeAqIZhnFP0wSNfL0DjmqvGcQqPAoJNkQEBlR1wTKzAJlt/guchfLftELZbOWPtgaP4euseLNu5H+uOHYdtVBpOZFTgOMHGNbYY736zHv/+n7/HH/77z7C1PIg7owwbRk0BJgg2E015mCDQTOp5huF8jOsINponsOEYVmcSaoyT8z0Fm1jI00+jMCkQfXQSayuPhqEkAo0lkagvjkJ9UQR0BBt13nkoc4KhWICN1BVlgs2TrA19z4xdUrx+VEE4T9rnIc1tQ6jJPueKzLMuSD/jTLBxJNg4INrbUsAm5ZQtwcYGSb5WhBsLJHodQuLJAwh33CpqZnjUU7TzFsKKuUCNKAQm1DBkckQcQC5nW04dFJjJDzyE/NMHKQgkjBcTZiiKFm0zdBgzRYSfYmPkE4yyvfaI7SJCjAjGEaGGEVREr5vqQbDJjSLYtKJTX4eOxlqRrWHYtNUTbniJBR7yrZWhUVUhYFMvLyTY5BBspBqb6iyGjVSvVEGfowQbBo0DCgg0xWHOqAp3RnmEK44fXIeNy97DXoLNt1++gw8/+wjKzl6kyGrw8fLlSK+tExkE1fgEwUazAJuq2krCCeGmlnBTWyWGeQvYNNWL2YhNsNG0EWoYNq0Em7ZGUZMjYEMhhnrTv+GpjI0RNDWLMUPbHAI5dbUia6OkC6OuvQm8wKSutQ/6lnZs37wKO9cuxfIlb+PZ55+Bb2QM4aIbhYQ0bWcnCsoKkZbGdTTxyMjiDA2BJidarOSdS/ucwcnLTkA+r+ZdlIaC4gwUFGWitLIQZdUlyCrOQ52hBbXNzQSqJtS1tNC/i7NS9O/s6EL76AV0TV0UhcM8pFtJNzD6gVEoCDy5ciVqWjtFZodxox6YgIba+qEpCTt0gVcPz0A7cBFtE5dE7Yl/YDDi42JgqMrGFQIFY2Gm+UlcNEjdUnMEizlRd0NBGJnjLqruOmqluESokY4RdsQ2Ry1t8zEFbRvrdSi44HdWZF+4a6maYKPAoCITHWXx6JOniYwMd3dxy5iZaefFLStxgd7bZEv5Qkw0EmQaSuicQtFYTG0RxvUlGGsoRZ8yC53NSgxcuoqWi/NombmJlqnraL5wnZB3HS2T19BM0TR+CY2jswTAGehHplA/fAHq/nEo+kYhax9EnqYVBfpOguIlwgzBZuImxTwh55YADcNGe+EJbEwZmzpjmGpsBGrG76J2QkJP/dQdJFRpEZpdjJRyOcIzc3GGYBNXVIT0qmpRXB+eUYCI3CJkK5X46odv8fLLz+Grzz7ED18vxZtvvfn4dwSbV99737Dk229/K7BZER7uZ2fIjfSeL4r1e1wcR6iJC6DglkPK4JiyONI2nTgSfFHKU8EneKFChKfI1sg4Y2OCDUeCBx13hzrbD3GeO6BMdoOKQKNKdBGhTnIRsBFDvnl5BQEbO+iSbaFPtUNTmgNa0xg3TiLaMggtAjUuaMuk/UxHwo0THXNGW44jBeGGkMOw6RLdU9xNJXVRdRF8noo8B3TmOxGAnDApD8TJo5vx7D/+jtfefA8vvPYhXv5sNRzDs2AWGI+NjqewzSUQW5wCcDwmG6eyK7He5gS+3UcIMXMUsNlAQNlk5YqNFsfhcCYG8WVqWHrz8O6zCEovxb7j/lh1yBabrV2xhZ633coNm444Ys0BK6zea0FYMSOoHH4qVhJkVu0l1OwzF8HbP+7l44QbAg0Hw+abrXvxnZkT8ukLUsLFuRcfCtwwbBKHrhozNrTddxlntQPSMG2ej0Y/gvCmScQ2T2GHVzTWWZ6AnVcwnH1C4X4uGduPncKJmHJktF8U3VKpw4SYsVvIHr+NLDFq6iZyRm4hd/AWPX4TSX1XkdB9DdGtl1F++T5qbz9EYs8E5Dd+Iuj8DPlNztjcR8HF2yiee4Ayek8VBK4K0R31MxI6LsC7tAWuaUpYh+XjGKHEs7ge7lxbU9wK1ywt3JJl2HfiPFbsOgq3U+Fw8gnG+gM2+Hr9Dny5YRvWWznBMToLJzOq4EA/fyKhEp+u2oX/8e//iT/86S+wOLgL80NajBNsJhrz6ORDiBGRi/F6Hv2UizGCDHc7jWok2DBqhlQZYv4ahk1vrbHGRpaAtrJoMdKpgCfoU+egvSIGrWVRaKbjDaUx0BdLc9lIsAlZgI08XcrYcCyGzeJaG2nSPmk2YjG3TYiHNCNx0HERqWcckXrWEbGEGgZNaqAdkgOOIcnvKMURJHubURxClMt2ZPgeEkXCDJu8wCPI4C4nwkyWP2drDiAvgIMRQygJNEPBGfOnIXOGgGKM4rPmTyLoiDhWQlF6VmpLOLNDr5fru0fsFwkYHRRtMQFIBKEpjW928mMw2NWKDoJNO8GmhWHDk/XpOWtjgk31r2CjK8+AikdFZYWgIjVQ+iwJNwyb4jBHFATbo5BgU0IhizyOikhXOO9fgw1fS7BZ9sVb+OyrL6AbHEVsSTk+WbECObpGXCDY1A4OI1/BsCGcGDM21Zy14QyMQgatETbqBoJNRREBR2vsiuJsjQHaNl5HqkHARlZTugAbpbqS4knGxgQaU/vLbYWagKBVoEavgNqgR3PfADoIBQbCGMNmF8Fm2adv4O/P/h1hGfSZDE+KrIlhaAQ5RblITuF5aoywYdDkxCCXMzeEGo783EQU5CejqDgdRSWZAjblshIUVxahsKoMhkHCSm8v9N3daOrtE3PWNA8Mo5k+s/65axi8wkO36QI9Pgs9Iabn4jWCYh9ya1WEnXF0zNDFfPIyXbgvoeXCFRimrlB7mS7sV9E0dQ1tU/PovnhdrHJ9OigM8bHRYpK9iwSHC02lmGkqxzTFVGMZZlsqcbGlCrOcxWHcUHAWhbuGGDIXRTcRg4W3pWMcsx1S95G0zS3v88/xatxSd9IcD9NuqxLDx4dVuegoT0S3LEXU8szSY9P0O3nRS87QmGAzwd1M9B7HKHj17nF9McbqizGqK6S2gNoiDNN+nyKL/o7l6J2lz2D2JhqmbxBMrhJKrqB+3Bhjl0XoCTf14xdpm4OAM0GfK22rB6dQ2zeBuiHCID2fMza6yZsEGq6tuSNgo5u6vwCbhaDjjBrO1ojC4bF5ARrF5H0o6bka+hn1+DziZQSbnGJE5RYjJD0HwWnZiM4vQnh2LkKz8hFJj8UWlSO2uBivvvsm3nrzZXyz5BN89+UXePHllx7/8W/PzL//xVLDsuUrfluwyYn2mS+M939czBmb+KdhU0SQMdXeFBtxw7ApEbDxFrCpTCLYJBm7ohg4Ccbg/SR3KNK9kOK3D7JYXkbB/SnYcFeUBBsHAg0vrUCwSaJIsUVjqj1aCDYGEYSbDIYMAYZAsxB8jFtRaEzYyXYWuDHV3nDbxVkcQk8H4aeLg2DTneeIDkJNe64jxir9Eelljuee+YvI2Lz4+gd4+ZMVOOQTjbX2/vj2sDNWW53EHrcgOIam4HRmObY6eOPbPUex+pC96FZi2KzYZ40t1u4obuiFvHMc5wg0tgEROJ1cgKRKDbbansCqg8ekrqgjDlh36BhBxRI/7jYXsDHFqj1HpGN7CDJ7CDcCNgwcKX7ccwirCDcidh3Ed9v349tDDoSLaZQybOYeibWbuEsqcegaimm76OIjJA9cQZBuEOf0BBsuHCbcRLVM4LSsDZvsA+BxLgFepyPhRe85MCQdWWUtOJssR1hlOzJ7eZj2ZWSO3kL+zENk05elgFf2Hr+HvJG7yBy+jdSB6wI2MW2cJboFxb2fkdQ/KUY9VRNu5PM/o0zA5i4KL943wuYnQtADVF57hNj2ScQ0jiJFPwmXiELscj4PB2oDytthm1QH36JW+OdqYRUUB9fgOERnFMPmxGnsIiz+sGUPlm/eha0EG9fYXHhlVsM2qhgnU+RYttkM/79/+0/8/o9/xqHdW8Xwz3E9oUZPiGnIphMTB+FGl02RgxECzZA6TYBmREPI4X2GjTJNTMzH2RqGTXd1AiGGYJN1HgUJpwVsOqviRNampTwGjWWxaCiOhL4gFJq8YNTlhgjc/BI2pjob07DvBdhEeaEw4qQRNyfFIpk8IzGjhoGTfs4FaUFOiPU9ikR/a6QF2iOFYJPsb4VkPwukEm5SfcwQc3wnck4dEVmb2OPbCC0WxkJgrp+RUMNZFyn7IkGm+KwFgcX8V5hZvF9EUUKwKeWWjpnaEvo5hk0+oamMHudjxfyaFCWEppLT9FoEmwzPndAWxv9r2IjuKK61eQIbLh6WuqKehk05fYacsalKOQV5Mp2bCDY81Lsg1FlkbGQRx1EefhyO+1Zj83cfYg/B5stPXscX33xFd8rTYr6Oz9esRWFzGyYJNvL+ARTW6SDnJRXq5EbYEFI4BGyaCTbtqNPrUFJeDF1zvRj+rW5tEbDRcdamRY+KmjIJNjUm2MhE/cxCxoZahsxizAjQmLqnVLWo1SmhpM+jvqMZLQSLbkKCpsmADWu+w651X2PpB6/g9XfeEgsXagg2iq5BwseQgE2qyNgwauKRnZeAvNw45OfEL3RF5eckCNgUFqWjsJiLhzPpPZcjv6wAFQo5OkZH6bUG0USfRwthr21kXMxh0zZ6AX1zN0TxMM9f03bhElonL4qiYkV7D/Lps+ucuYKB63fRfeWOGO7dc/Ue+q7dpbiHbtruoui/9hBDdCytsAKBQeGIjgwn2GQJ2HDm40JDKaYoLuhLBG5ENBN2CDkzBhlhhIDC0c7dRAwVzsLULGybkPMENk8e55huI7S0SSt1X6L9K/RYf20Weqp5Bf9sUYcz3cLIkn6vKUQ3E4WEmSIBmnFe3ZveJ8NmVJuPYW0BBrWFdK7IRFdzHSbm76Bv/if03PwJ3TceoePqA7ReuosWuslrpnNl8+w8Ghk9F64Z4XMZWsKNangKSoJNTf8U6kbmpOHdEzxnzTx00wSb6bv/EjaitmaaAGPsghJDvalVTnIG5z5U/DP0OM+Pk1bXTNcnJVIrFUiTKZFQJkNMcTmiisoQXVyFhNIa5Ch1CEhIwHOvvoj33n2dUPMZ4eZzPPfP5x//6dnn5r/4/gfDV98t/23AZv+WH8Mj/O0NebF+8yVJpx9ToDjxFBg4RfH+Ikq4ZeDwHSVnargeYFHGRnRDJTNuTqIi0QOVCU8yNlxAXJl4gk42Hsg7b4WC80ehz/AS3VACNwQbrrORuqLsoWHQJNlDm2gruqTEhH2Em+Y0BxgIMAYuJk4n7FCIbR4SnmmP1mwHCTUU7QQbLiw2dVF18H62IzoJRCLouV3ZTgI47TkO9FwHDJd504XCDs///Y94+fW38QLPQPze19jueAobKFZbe+IHws03e4+J2hrO1vDIqBUHjmHNYQeCijPWE2y+2WUOx6BYtM3choEnS+qdQkl9N/LUbcioaYR/Yi5+3G+DtfSzGwk2awk2q/YdJdwwZCTMSKDh7MwRCmoXsjWHsXqvGdZwBoexY4QNZ2yWUyzdY42Y1gGU3YJYo0msxE1t0sh1FPHilISIVEJOUP0QzjWMIpSzNY1jiG6dxKmKJtgEJiIoJgeevsEiAs8lIyVXjerWGZwt0CGxcQJFBJhI3QgS22eRM3YbUe1TSOi7gmzCTdboXTHPTWLPNcR2XEEOz4L5AEikO438qRuoIXBxlDJs5u6iaPYeyglbZbMPUXH1EapvAwk99AUm8ARka3DEIwo2bhEwd4uEc5wM7jn0+ZV1ilFQFvQZByRnIVumhoNvKHwjU/H9ph1YS+Db7eQB1/hc+ObVwTWtlnBThE/W7sW//+6/8bs//DcO7Ngk+tcZNqNcO6PPwkg9AYZQM0KoGaUYUmeIuWoG66itY9RIsBmsS1+ATY88CV2yRLSXx6GOsJIffwrdqmx0VMUTbDhjE4Om8lg0lkYvgk2olLURI6Oeho2pzsY0WR/jpphicdaGu6NM60hlnTuOjCBnQo4zEvysBWgyztgh7ZQNUgk5KQFHkeJrjlRfM8S67kbuaQuCzUHEu+0gkFhKI5pEIe9B5J2SYGMKRktJkMUCZhgvC0H7pSbMUDBcynj7zGGRsTFFnt9eFNLrlp87gmLjY8VnDhFqzFBG8Cml35PptQv64kQMd7ehXa8i2CiMsFGhlS7mYjbiel4M8wls/lVXFGdsBGyMGRuGDY+IErChkEW5ooxwY7drpRE2X+GLD1/B1yu/R/vFKzidkoGlPHNvWyfGCTay3j4UaxpQrSec1FWLzAvDhtdQkimqoSPANHR2QtGgQ1F5iSgirifMqNsk2DByNC31AjbVBBtGjQk2Kq1UJCy6mihMqDFhhts6nQIKLaFGU4sagk1dE9fYtEDZ1iFm7y2qrsGqH77CzrVfYQn9O75ZuQIxRVUobOhEUb0BNc0tyC7MQUZmHLIIL1k5icjNS0R+YRKKCpJQQNtZGdEEnHgBm4LCNBQUZSCngGBDiMspyUW5sgbazm7UtrRBYehAXVsXVJ09UHX1o2VsiiAzh5aJWTSMTkM/fAFNo1Mw0D7X1xRpGtEyPruQmWmauo7WmetoJwx1cm3N5dtov8wT993HwJVbiErLwdngSESGh6K5IgOzBImJhmKBml/ChjM4XNQ72yLDbCtnWkywqcaMyMA8KfI1QWa2nYNhQ0Hb06JbSYLNDMPGwHUyVeC5csSK3zVZGNfxEiu1hJoKQgxjpszYlgvETDSUGVsCTX0pnUtKMKwrxgiBZkSTT+eQfAyqi+hmKBst2iq0jk5CN35JFABrKKTMCwFm8tpT0UCfVQOdL0U7eRn6CV7ZexYVnSOoGZgm1BBsLtykkEZCaabuEFCkrijGzC9hI3VDcY0Ng+aeaFWEIA4uNq7snkSqsgkZinrkqxpEvVm2qh5ZFBl19chUNYo1yBSd/XTjG4xnXngOn3z8LpZ//QW+/OxTPPPMc4//8twL8z9u3mL48rfRFfUXAZvIAEdDfrzffFnKmcflqWdRmhwIE3BKKErphM1ZnCLCTnGCP8roJFya6IcyXsAvketrvAVsqpI9UZVkrLMxZmxEETHt16R4ojzaCWl++9GY5UuoOY66BOcF2GjERH0cDgQbDgk4eoEbXhzTAc3pDBlu7dGUZie1YuSULQxZdgQcB7QthKmLioIQw7DpoOMdhKCOLA4HetyeEETb2XYYKOblH9zw0jO/xyuvv4UX33gfz771GdaYu+LouRSYB8Rgl+sZbLHnmW6d8D3hZCXX1xyyFxmbNRxm9vh2lwVSZDrUD12EomMM6p4LaByaE9vF2k6cSS4URcZruVCYYLPejF5jn6UEG2OW5kdCzUre5hFSByyx9gC1+6VuKKlbygxr9x15Un9DIFqxxxKf7jyKYF0ryu9AdEHlE2zyCDQMG0YNL3OQPnwDQQST842TCNePI5y2owyTCFH14HhYFsISCuB/Jgq+pyJw6mwSfM5noLBxBKmEoVPFevjk6eCZpcHZynak98zBR96OsLYLyJy8L3CTPjRPsLmO2M4ryOB5Fn4CUoamkUN3ILW3CDY3f0bJ5Xv03m4L2FQQbEpn76PyGr2/yw8Q1zmNkqEbcI8qhYN3PFy9Y2FxPBTm/unwL+6AV6EB/kX1cI3LxQF3P+y2dcUP281xxPU07AKC6LN1wiHvQLglF+FkrgJu2WqcLmnBF5sP499//9/4r//6E/Zv3yhSzKP1uQSaHAqGDQXBZlibQycnI2wYMUrufuLaGg5eSiEdfUbYdMsTxZIK7RVxUOWEIjfWD52EILEwZnmMBJuyODSVxqChMIxgE7KQsTHBhouO/xVsOGvDuCmhKOJaGyNs8kJN60i5EW6OE2546QAXJPnbEGRskB5oK2CTfsoKaQSbjADCjJ854twl2KT7HEACwab43FFjQbCpm+mwwIfUEkwIKwI0AjGEF8JJ2TkLEeUUFectUcEt75+3EM8ppZ8rI7xIYY4cn90oCTyESnouHxPgodcvo99ZeYZgRI9lEWwaSpMwxLBpUKNNoOZp2LQ2EHYWYPPrGhtZZghk/FnS51jNsEn0Icw4oDjYQXRFccamOsoNpQQbq23fYf0372PvhmUEm1fx9aoV6L02D++YRHy7dTtKO7oxQbCp7u1Fia6RYKOTYFNDsCGkiJoZZTXqCTD6jg7U1GtRSLDRG5ok2LQ2C9jwHDcSbBg1ZahRlFKUo07DsKl9MrR7EWZ+BRs+pqulqIOqkc4p7W3Q9w2hY+oySmuVBJul2L1+GT5+92V8u2oV0hV6yLrHUNszDG1XDzLzs0QXVDahJjs3SSybUMCwKUwh2CQhk2CTTY9zjU1BYaooHmbYyJRVSM/PRLVOg5bhUTE5n7Z3CPX9I6gfGBXdTjz0u/PidRjovTRPX6Ebuavomr0mMjeZ1SqUNbShc5YwM30dzTM3BGwYOYaZKzBMX0MLHW+4QM+fnkcbASkoOgnnw2IQRbBpKk8nzJQQFoowWV+MSUINB2dvpLaMgrunKjBF6JhqrsQFzqo0l1NLxwko0wSeGYEW7kaS0bFqTLUQZCguGGSYbOFC3ypM0s9ONcsEXvh1GEmt5cn0vU6j73i2yAoxZEyIMcUYIcbUjjJmNIUYphgg1DBohlWEGlUBBlScsclCk6qSPssxqIanUTvA2ZdJEfLeSfpbo+iZgIyC8VLaNoDCll6k1OiRVlOPStpXDFyAYnBGoEjLsOEJ+Qg2IlMzfRf1M/epfQIbbnnFbtXUA5GdYcxw1xPDhkPFmR16jp7OwflNfUiWE2TqGDUNyNc2I1fXglwCcja3+jbkalvEqDhLF1f89R9/w+efvo8fvvkSH7//Hv76t388/uvzL8/vOHj4N1Jj84+/WBzYtio86rSToSDBf55A85hwAw7GDUdZ8hmUJwWKkPZPo5xOHuXJAahI9qe7JF/CjM8T2FDICDfViV5G2HgI2MhT6bE4VyR57hGwWSgeXsjYcAExtQI10krfjJt6Cn2yLRpSCDephBgjaBp51BQHz3eTfkzCTbotWjPsjCHhpo1aCTS0T8/haKXnt9JzDdxmcliL0VKatJN454U/4aVX38Irb32If775McHFAcfjC7HDLQgrzY9jr2sgdrv4Y5s9zz7sLmCz6qCdqLFZa+6AlfusUaBpR05tM6JyZBRVqGzoRWx+NeIK5Dh+NhYeYck45OaPFTwHjbkdVu+3FBkaDgbOit1mFNwSXPZZGDFzRGRt1uwn0BB2uC5n5R4LfLlpL5Zu2ofPNx3Ae5vMEFDbgDKCTQ6BIY9gk3PpZyQME2wucsaGYDM6L5Y/ON8wiYj6CUQ2jCOyZQqxTZM4GpgEF/9ImNO/yzMgAi4nQ7DlsAtOpVUgqLge5yoNiNeNIloxgNTmKeQOXsPpuh6cI/gUXPwZuRMPkDY4j+S+m4gm2CQNzEH9M5A+xjMQXxKwUVAUX7qHvIu36D3R3cJlgg59uapuAqnDdIJTD6B04A7OpWvgHpCMk4RKG98Y7DkegdOFrQSbZpwpa8GJmEJ4Rmdhr4sf7E7HwDMyCz5JmbAKDMbhgDA4J5fAs0AL5ywVzld3YcVBB/zbf/wRf/jDX7B/60ZxlzaiI9gIzGRjSMNBqGHYUAyqs+ikRJDh7idCjRQZ6K9LQ09tsoju2iR0EGx4rShNfjjBJgDdqhyBHQk2nK2JQ2MJwaYoAtr8MGPG5kmNDRcQm5ZWYNwwahg3JXESbkpiOGsj1dpwl5SEG3eCjSsBx4ib884EG87QWCPzrAMyzhxDZqANocYSmRTpPGfNid3IC7REhu9BJJ7YgZLzR0UdDY9o4iJghkgZ4aScgxFjzM6IY+fMCTIMmiMifrldcd64Tc8vp9fh4O1c790oZcQwfhYdrzhDbSD9PkJOli+dD8pTMNDVho5GDdqb6mAwzmfTygXEDBu9QhoVVVduzNhwV5Q03Ft0RWVIsBHZGmPGRsAmxHEBNlxjw6355q+xcfnHBJtv8Mm7L+LbdasxeOse3EKi6AbiEMq7e0XGprqrG6Um2ChkqBJdUQQb7lqqk4uMTX17O+RaDYoqy9BAoNERdtStjQQbugi0t0DVpEG5nFDDa0ARahRKqb7GNLRbdEdRKBk6BBlT9oZBw8cEcPRK1NWrRS2PvrMTHRcuYvTWQwGbld99gZ1rv8ZH77yKlZu2EmoIIeNX0XyBAEEgSc9JR0YGT8oXjyyCTU4BT8KXhHxqcwg7GZk8SioB+cYam/xCCTbV9O9Lyk6HtqMdPbMEEYJM68Qs2gkxjJC+y/MYvPkAPVd5kj2CyaWb6KJjwzfvEXwmkF6lFHf3XXM30TZLcek22uhGpv3iPDov03Ov3EbHlbsU9zFw/Sd0EYoCI+IQGh4rMjYNBNZJQg1nPsY0FNpCkT0RoS3CBGFiUl8m4gK3nEVpou2F7iLGSiUhhvBizLZMNVWJmNRXYLyhkqBCUV+BCdqfpO1JghJnfzqq0ugmJJa+r3EElAIBmmENvRcObTGG1YV0vNC4XyQww4AZrMujc0Y++uln+usINYo8uinKRy9FT3WGQHnvzBwhjzMyVwl1l6GfvAzd+By0Y3PQjFwUxdTKgUnIuoZQ2TGIpEoVQcOAOgKQZmSWnnuFUMNxHdoLN6Gduk2wIdRME24INlpqBWgotIQa3cwDqKcfiswMw0bBQejhfS0Fd0PVz9xFirIF4QVViC6qpKhAXFkNYkrliK1UIr66DglyDRJr6G+5qR1rt+3E3wk2X372IVZ89xXeefst/Okvzzx+9tXX5/dZWRs+/03BJvAJbDhjY8raLIZNBbVSEHL4JJx6GpW8OnGyH8GGceNNd0yEGY4kLwEbDlPGRk7HK2KPI8VnPxoyfZ6CjSbFBdoUggV3Ry3K1gjg0HZjEgGGoimZtgk5TSk2aCbUmKKFsNPCI6gIOYwbEYyYdDsR7Rn2C6gRkW5NYUPPs4KBUNOaeRTduY5oyvDAsvdfwAsvv4FX3/oIz772PpbvsYJXeiX20EX+ww0HsfyAHVaZOWKDlSuO+J7HJmtXgo2tGOK9/ogT9h/3F7CpbhmEtnsEFfWdKKY/nPNJ+fCPSYeZWwCcz8bgWEAIvbYF1hy2wepDjBTucrIQ7Zcbd2Ppht34dttBfLfjEFbQsR/2mGHlXnOsPnAUP+63wne7LbBs1xFsdfDCZg5HP7y4Yjc8yupQeR/Inv0JWTMUBJr4kZvIm5VqbtJHb4vC4dDGKYTrJxHecAFRrZcIOBdw0D8Rh44HYs0OM+wksB228cS36w/CJyYfAdm1OFtlQMXUI5SMPUTxmDThXyF9cXIn76HgwgNkj91D2tAtJPXPI7rjCuJ6LqLuEZBBX9zE3hmBGi4eLrp4F/l0kiuYvStGRBXSl4u7rM5oOrH0WAAKu6ZxzC8dnmczYHHiPLZae+PDHw7i6KlMnKvowOmSZhwLzoJtUCqOx+TCNiIdxyjMz0Zht1cgNrqdhlNaJTwLdXDJViOIYPPjYWf823/+N/74x79i18a1GKOT3Yie7q4EaLIFXAbVObSdS7DJpW0+lk4nKQ4TbDLRq0h9ApuaJ/PYaAsjkRMTgK66bGMWJwYtohsqDg3FEmx0BWFQ54UTbEIXMja/hA3X2Ui48UURwyaWszYSbkywkbqk3ARuOFuTfc4ZyQwbv6PIOWePrLO2AjaZp6SMTSbPWXNyLwrOWiHD7yCSPHZh5s70AAD/9ElEQVSilGBjKgjmTI0JNP+7MGGG28pgSwk0hBRGS9V5SxG8LeBCwfsMmzJ6fd7mYwI3RthUnuXuK564bx+aKgmQne3/W9iYiod/DZs0CTaZIajiz9GYsZEn0udGsClagI0LKqMk2BxcvwSbV3yKfQSbT995Cat3bMXIvZ9hd+o8NpvTv6F/EGMEm4rWNpRpn8BGZGwINqJrScDGQJDpQLVGjeKqcuhbm8RK3zzMW03bWmoZNjyxX42ColaCDYPGlLFh2DBkGDEmyCzO3vCxGi3jhmCjr0cToatj+jKGCDY5FVVY/vVnBJtleP/tV7B21z4oubCU7uYNhImW4XGkZKYIvDwFm8JkI2wSkEmP5eYmCthIGZtM5BRmQaaUIz6DLvA9vei9dB2tFy6hnX5vO12UW6evihqZQa4VuXqXwDJPF+vr6Ji7gV5CSx7d9Reo9Kjt6IOcLs6yzmFUd4+JqO0ZpYv0GBR9E2JNq7ZLdwlpQOfUFQSERCM8KgERIcFooP9XE2xGCAscowvAKRHBazlN1FMYYcMA4Xiy/XRmheHCx8VIJR21unKM10sxJlr6GULOkKoIo9pSOg8UY6yhgiBDmKFjfJxjsI5gs2h7sI5RU4h+VT76VHnoo31uBxS56FcQamrz0VmVCn1tKXqmZtEyy91Ml9FI/2bRRTd5BXo6PzaMX6Ig5AxP0Wc0jnJDD5IqlKhqHYCW0KOi/1sdo2byKtTGrigTbPRTD0RXFNfacLfU07CRupyU3B3FQc83dUXx41ynE1OpRUShDIkVtYSpWsSV1yC+sg7JNfWIk6kQL9ciXdOETLkKny1dhheffxbfLv1EwOa111/FH//898fvfrZkfr81wWbZst8YbBID5ktTzzyuSA9CZVqQyNrw+iu8Xckn3hRTnBEnkYqUU1Kfdoo/ZMkcPqhO9RYhT6Yg6IisTSKPlvKgxwk58e5I8zsEVbIHAcbVWEDM3VEMGmN3VJIjtIlcY2Mnop6iIdEW+gSbBeA0JErbTSlPcCMB5xiFjQiRvSHocBj4eCoft6ZtwkyqFR2nloDDuGlJs0BHJj03+wQ2ffsennv+Vbz21sf4x0tv46vNB+GXU4P93uH4bCvBwtwJ6wgwKw/bwsw7CNscTmLFQRtstDwuRjx5x2SiorkfsuY+XKaL+sDMPLonLqGubRgN9GV2C4qFjW8I7E6HEWzo9Q5ZY/XBowI1nK2RYLNLwGbZ5v34gpCzy/EkxQl8s8sMB0+chldCNtYSrL7aa42Qci388xWIV/Xg7a2WsEkvRwXBJn3mETJnHyNj7jHiRueRPfMQeXM/I3P8HsFmHCGEmpDGSQQTaEIaZxDfcRXhij4cD0nHpv02OGzlhsDwDFg5n4HLqQSUtk8hWN6OvNG7yB6+g9zx+8ijL1QBvW4JoamYYJM7dh+pg3cQ3zOPqPYriO66COVDztjMEnQmobgLgs3PKCHYFMzOI3/mDkquPBLLKzBsThTr8fYOZ6Trp2DuEQ8ngtZOK09YuAbjm9VH8OZXu+CdpUZAVTu8ihrgk0f/9kItfIpVcMurhkd2FTwyKnAiQwavAh088jQ4nqPFGVkH1hx1w//4rz/h93/4K7as+RFD3CeupxMSYWZQI2VoBGzUuQI3A6os9CnTCDJp1HKmRgreZ9B0yZMFanjWYZ6QT1MQiawoP3RwoaCATSwMFfFPwaa+kCfqi4CKcbNoZNQvYSPhhkdI/e9hw1kbgZvzLiK4GyotwJqQQ7A5cww5Z2yQHWiF7NNHKSyR4LEHhUHWyKTvX4rnblSEWAvUmLqaGDaia0lkYH4djBkRjJjgowuYkdE2B6NmMXKqQ6yQ47VLYMYEGwEhfi3+PQJMh0XRcossE30dbWhv1KKtWQVDsxoGgk2bnmCjfwIb06goUTxcKXVFKQviIcsKFeckU8ZGnsCwkYZ7mzI2lZHHUUDQ2beWV/X+GHvXL8Nn77yMTXv3iAnjjvqcob81O8hHJkRXVEULIV7fhOp6hg13RUnz2JTLSyFX1xJieORTOyrVdSitpvdFqOHh2AwbDu6KUjaoFoqOawhEtSJjIxewWcCNMUzZGhNsRBaH/v21egWU9SrUabUw9A2ge+46Rh88RnxeHpYt+Qhbf1yKd996GRsPmEN34Ya4k++4fAf6vkEkpCUSahKMXVHJyCXQFBTxmlApyMml4wSevLwkgg1nceg4wSa/JAeyuhokZmWidWgYvVfmYZjm7qOraJu9gfaLN9F/4yf03fwJnVfvoXXuNhovXEXrzFVoB8aRXqVAdWsX6rqHUN0+gGqCTWXnCKqoraEbvVo+TvvcHdN59QHoPgvNI9M4FRqDiOhEAZv6olSCSxGhooAiT2o1hSJDMqYrJoRwN5UUi7uETNumWAwd03MWt4yiCUYNQYcxw+AZ0ZRghNA0SLDhYOAM0bEBgkw/oYW7lgYJO7zfxxkZRR4FAYYgI0WeaHtrKWpy0W2EjU5ejLbRcTRMXiLUcGEwZ2o4SzMLNXcxDTJoJujvrhsFOgNSZXVIJ1Boh6ahHZ2DhkI3eQ2q8auom7gO9SSvCXWbcHNHFA1LsGHUcBBwaF89LcGGu54UXEBMsFESepSTfIx+5uJDKMauIVamI8gokF6rQQZFXBnBtlKFZEUDYquUSKzRIrexHdG5RXj5ldfx9msvY/lXn+O7r7/Ai6+8jP/4/V8ef79u4/xBW1vDp1999RuBzY5V4TFnnA2FSQHz5elnH1dmnEMl4aYi7SxFEKoygiDjkwaffI3BJxHRisLHU0bY+EGeKuFGnuKzCDbSxH1ce6Okx9L9zVAR6Qhd2glRX2OCjTqRcUOoEbBxEKjRJNhCR8GwkeKYMSTgNCYdQ2PyMQIOB2dxOKyf4Ib2Wwk1Bt4m1LSkWMJA0ZJsgeakI2hOoTbtCP3sYQGe7gJP7F+7BH/9xwt4893P8OyLb+HTNTvhn6fAwYAoLN1FADFzxMajx7H6iAPMfc5hh5MXvt93FOstXLDqsB1iihVQdU8is0qHCzcfY/zKfVTpOlHT1IfGgRm4BEbhfGoxHM9G4geuqzlgKYK7o6SMzRF8tWmPgM2XG/bgo7U7YBkQipNx6Vi68zAO0e88mZSDTcf98cUBeyQ2DeFcTStSO6ax3C4AuyOyUc6wmf2JcPMYaYSbWLotyph6iNyLBJvJhxJsdKMIaZpAeMdlAsgNpPbfRUrrHCz8Y7D7iCtc3E4jPb8Wbt4ROOochNz6YaS2TqLiEpA3zYXJQOFlIJdHRdEXp5iQkz/xAKlDdxHXNY/ItssIb5tGxc1HBJtpRLbTXRpP0jcPlM7eQ8H0LSljc/1n5M3chvz2Y9ilV2OHTxoSasYRlKZBUFIlHH1j4Oobhw3bHfD6ki3YdDISzhVNsC6qh09lJ2yiyuBH254langX1yOgsB6OceU4ma3BKe6yytcjSN6JjXae+Lc//Bn/+V9/xfpVK9FHJ8kRPZ2cCDMDAjTZEmxUuXQHlkMnsSw6YaXTHVc6naRMmRsJNowa7oLiNaLaKgk2ZbHQFUUjO9pfwKabwNNREYfWigQ0lRFuSmLRxPPZFEZAkx8Bdf6vYbO4zqY8kYHjL2BTSlFmxI2piNg0SkrgJvg48kNckX7aFhmBx5BLsGHU5J4l2JwhXJyxRk7gUSSd3IuiczbIOWWGNM89qAy1ETU0nEGRupuk7IsEFwkxi0EjMEOtTIQEG24ZMHJC0uJj3MpD6fcSbEzZGxNsRDBs+Hee59mMD6KlmhDZ2YaOJp2ATesi2Cwe7m3K2DBstAQbHhX1BDZ0bqLPT8a4SaDPi1DD60QtwCbqOPLos9mz+lNsWSllbD576yVsO3xYLAVw2M0XB+xdUDc5I0ZFVTS1oKqh2QgbuZjHRsCmuhQ1Ajbc3dSKCrUCZTWVBJtGgk6jyNZwMGxq6+mOm+e/McJGUVe10A1lytxwgfD/Lluj1ClQU8/AUUPb0IjWviG00d1+7637OJeUgO+++hhbVhBs3nwZ248cg56+R9VDl9F26Q7Unb2ITeb6Ggk2OXkpBJtUgg0vnZBCx+KRlRUnwYaCJ+grKMpCQUkeqpRypBfko3V4FO2z19BCYSDUtNLNSNvF24San9FL0X39Idov3xM1NIapa6KuJqeW/u/GZ9BBGGqii3fT5GW6mEsFxC0U9YQYzdAMWglffbceY+wOUN83hjNhcYgk2MREhBFsUnBBV0LfRS7AzaOg1ljDwrjhmpZRHlZNYQKNFAyaMuO29JgJMvxzI9pC+ln+edoWLb0GwWWEoCKCEVNHgCG8mGKAi38peJu7lTgj001o4eiqyUGnMTqqs0V0yqXopu0uWTbaZbnoqEyGVl4EfW8/6gYmUd03IbJrLTwKauoGGgksOoJLcUOnmIgvnSBRpGuBsmeUUEP4oeAuKM2Fa1BOXKW4Tn+n81DxsgmMGAoJNbcIO7eovU2guStQw3U2onh40jjTMMFGRdcCrr3R8aCN3lkkK5uQrqxHjlqPPE0jMhQ6ZKqbkaVtpWhGprYFlT1DCE7JwnPPPIdP3nsbPyz9DF9//gn++dJLnAl/vGn3gXkze/vfDmwO7VoTHnfOxVCaEjhfmRH0uIpOtowZEbQtI+jIGDfch83AWRwpgQSZ0wQauktKDYA8zfcp2IgJ+5IINsYiYl3WKWScMkfBOWvoM04udEepCDWqBEdqHaBOcCDQ2BvDDtqEY9BxxoagoxctYUZkbSTk6BNt0JBsI2DTlGJN0DlKrRWhRYoWhk4qt0cJMxZoYtAkmaEl0QxNyeb0XHPCEO0TcgaLvXBs13L8+Zl/4vV36D/t5bfx3vKN8M2V4/CpWHyx3QLrj7pSHMcPh47BzPscdrn4YvkBa4KOE9aYO9AfZQN0/VMITqI7DfrDHZyaR0vfNPQ99Afd2AMzFz+kEXoCCCff7jwkULPmkBVWGwuIGTbfbT+EZdsOivh2twW+464n+n0fbt2Pjc5ecE3IwUZXf3xpRiC8dg+pPRcQ2jCEA6GZWH8qTtTYpBNiUqZ/QuosCDZ3kXrhIXIIOSbYhOkvIKp9FgF1vfCTdSFQ1oMIRS98E4pg7ewHJycfxBPAvPyi4eYbDVnXLFIaRxHXOI74linEt80gY+QKSq/8JLI2RRceIIdgkz5MsOm+iYj2qwg1TKOE7sqyJi8itGUCshs8jw3B5hJneu4gf0aCTS5ty+bvY9e5DNjGKhBU1InwwiZsOeKJ1bvtYe54Fl+vOoAPvt+Ft3Za40CBEqvii/GV/Tl8e4AXIfXHDs9QbPcMw2obH3y6zRofbrfFkbBCnK7qRIiiG9tcTuF//OGv+P0f/451P65EF5809Zw2zqaTVRahJZuCkMOhNMJGmSlg01PLWZt0Ed01qeislrI1Jty0lsdBVxyDzCg/tNaki/WjOgg8rZWJaC5n3MT9GjZZwaih79X/G9iUmmATxVmbX8CGUJMf4ibB5rQN8ulinhdkK1a2ZtzkGmGT4n0AJcHHxPw1aZ67CDbWEmwYGeelTAqjREQI4cQYEmqkDIzp8cXbHIwYOR0zHWe8/BI2pvqaSg4jbMrO8Xw5h9FCF4KedgPBRot2Qk1rkwYGLiT+JWy4eNiYsdFWZIuMjSI/ViypILLJSXyTRRHvtQAb03Dvqig35Jy1I9h8JmCzY/USfPjqszC3tcE1ggxPEWDudgL62Tkxj015YzMqGw2Q6XSoVFQLoFTVVKBMVoIaXZ2Yp4ZnGObC4nJ6XIyCamsWx7iAuKHTAAXBplpRIRUPUygZNoSXOs7GaBWi3oZHSdVpJNAsztYI7FBU66SuKF1zE5p6B9AwSmi4PA//8EiCzadY/91neOPV57HHxh5Nc3dQQTdP9QQIuaEd8clSN1ROdgJyuHiYR0MRGgqKU5Gdy9kcXtU7WURhIdfYZKG4rBCVtVXIKC6kC/EAXXCn0DR9Fa1zt2C4eAttl++ib55gw3HzJ3RcuYdWOs5z0xTrmlFS34K+K/Pou34PXVfuiiHdnVfvo+vaA7HNuGHodNJ+762fMXYXqGnpxtkIhk0C4qIjoS1KFkXDA3V5FHSjocqj4GJcKbj2hZFjgo7AjpYwoyPUaMsEWEzH+blcDzOs4aJeOidTyzGo5m4kei0lbStpm6KvJk9kWaSsC21zfQy1iyHTQQhvq8oQ0S7LFPvcLkQVRXUmOqntlPFjFBUp0MoKoGxpRSn9W/Mbu1HTf4Fw9wAtF++gjf7fVANTYumEUnqMsze64RloKOoYNhOXoaHPTEWhJATVTl6H8sI86qbo5wRUuFCYgcMzDRtDZGwYNg/ErMO1PNzbCJu66Yf02EPUX6Tzdvs40lQtyNMZUFBP/39NbSjlmZDbBlDa2o+y9n6UtvVDS1g9ERSCv//5L/jio3ex4uvP8NmnH+DPz/4D//33Fx/vMrOUMja/la4os13rwuPPuRnKUs7OV2eFPKaALDOYYBNsbM+jMuMsKukEzLN7itEH6WdQbTwhm6KKcCNLkbI2DBzGDdfaiHqbBE+x0reWYMNr1BTQnaM+3RN18c6iO6ouwQl1YlFMR4KOAyHHno7b0rYdNNRqk2zAw78FcLj+ho8ReOoJOLpEa9o+Cn2yFaHGGg0JloQX2k6kYwkWhCDaT+Yg1FA0EmyaEs0l2CSY0/PMCUZmdPwghotd4WWxDn/66zMEm4/x/Gvv4PWvV8CPYHMoMBlf76ETo7M/Nhxzw49HHWF1KhJ7jgdg+UFr/HjEEWstnJBV14RW0rX76QhoDf24TCeArsFZKBt6kFmuwg5CUZGuHVGFMnzPw7sJNGsO8DpRFli12xw/7DITtTfL9x4VoFlxwEbU8+w5eQ6rbD2xyTUAKyyPY8lua3yx2wqlIxeQOz6HiI5ReJRrsMwlEGXXgQyurZl+hBSCTdzwPSSM3kfWRSDrwiOc45mG22/haFIlXtmwH29tOIh315nhDYKDk384zp6PgYuTJ7x9ghEcmoGA86lQ9V0k2Fnhte9344PVh/HB+iN4e5slzihaxPpPhYSa7LGHSBm4iZiuy4hou4rgxmnk0Rcsne7ceFHMutvcFUWwufpQZGkK6UtdKmZJvofCmWtY7R6NgLJ+nC7rwMnUCqw96IrVexyw6cgJau3xyffb8NzKbdiTW40vglLwzmYLfLpiPZas2YCPftyMj1duwtI1W/Ddpt34bPMh7D2djpDabkRp+rDNLRj//qdn8V//9Xes+f47tBFeBgg2vQwbFcMmi4CTI/Y5egg1nQSaLkUKRRq6FRkiOmvS0CFPpZNXiojWqiQBF4ZNRpQvDHJ6rjwZ7ZzJIdg0VRphUxIl5rPhWhzRHSXqbBg3dOOQKt0kyJJO001AgIiKeAJOnB9KRRGxt+iKEhF5EkWMm/ATyA91Qx7DhoDDo6EyzxBsQhzFMgL5Z+0JOPb0XbMj3FgJ2JSF2oLXe0r33Al5uM1TNTMcslCCCQcDhdrKEClTY8KLCS6/RE41PZfbmmBqKRgyNWGEKp890uvSY6ZuqupztM+/87wZys/TTc5ZKxgU9P/Q0YKOBh4JRagxwqaV9xk3Yh4bGfQLGZt8gk0WdOUMmzhUZ4TSZ0g3YsmnReaYZzwvIdSUhjqhiKI4zAmy6BN0U2WHbcs/wsEt38Bm3ypsX/UlHK3NkF1WhWP+QbA7E4jO61cw+/gnVDQ2oaKpwwibKlE8zLip4GJggoamrRX1bQQfOi5Tq6Dr7oOmowOa9naoDAY0dbWjRq2AjJ/PGRsFFxFXokZVA7mmDjUaBepUldAQ1tQamUBMjYYzN09Qw/s1OhUU9DmoDHo0jowQIm6I7hvvU3Q++GYJDmz5AcuXvU/fUV/MPHqEJkJG542HhIU2JCZJo554SDcP9c4rSCDYEG6KUwR08jh4RFRRKgpLspGbn4Wy8iLR3ZZTUY6OqUuii8kwexVt9Hvb6bV5pW7OtHRzjQ1F57W7aLs0j2a6eeFh3iX0mfXQ7++68RParj1EO7Ud1x/S8x6igzCjn74ushRdtM844vWjyjWNOBcejYiYWMTEREJRmIBRjVSnwrjpV0qtKUy4WRyiqNdY+yLqYoxhOiaF8Tl1hKK6YsIMbSu5paD9fkWhwIsJMpx54X2RmaFtRowpTJAR+wIwjBoeEUngIdgwcDoqGT/potVWFaCB/j5qjV1yTXTT23yZ/r/m7osMWzXhIb26DiouFB6dQ93IRSjH5qAYuwTVhWtQ02emukAxeRMKnkZj6hYUk4yb2wI2nJVREW5M0OEaGg7T8G7TcG8eGaWcekDPfQj9zH1CVg9iy+sQX1GLmNJqxJTVIE7U1+iQotAjWakXQ8ErCWT7La3w3N//gmWff4QfvluK9z55F//517/iuVfef2zp6CpqbH4TsHnBCJvE826GirSgeXl2yGMKugNi1JwXITI4WUFPwyYt0DgdPN9pniLU0ImYgmFTLbqjCDdG2HDWRkaw4RFSqjQ/umuyFrCpT/eGMsGZQMOwcRZFxDw6SpXkSMfs6dixhVATYFSJ1MYTcIwZHKnlfSsBG12iFcHFWoCGYcPAqY83J9wcQUOiBQUBxhiMmZbEw2iON6PnHYGekFMfvx/9BQ4457QN/3jmObz25od48Y338PwnX8IvpxpmZ9Px2VZrrDzggB8O2WLZfktY+kXioPtZrDA7hpVm9qJ7imHTPXsT5xOyEBSRgs6BSXSRxmUqA06FJ8HeO4hOml1Irdbgh30MGwus4zqbfUexkqCz+oA11prbYaP1cex08cFOZ28c8Q9DnKIDjvEF8MmR4VhYqkDWZ9stEEF/eIVT1xHZPYmgxnYsdQpA1uRtpM08QBLhJnn6MRJHHyKybx6J4w+QOf0TArUTiG67iW9sAvDRVjN8tfcYvtzngI/WHsJuCzeE0fu2t3XDXoKT36k4xGXKkKNox8dr92PZZkus3GGHlQSO9zccxnb/aDHxXumVxyide4zyuYfIGrmNcw2zOKMZR/rITaQRvGJ6p1F3h2Bzg553+SFy6EvJ3VFlV3mY9z1kDs3BMUkB37x2hNV2IqBAhlUH3fDDtmP4autR2J5OwNp9x/Depr3YHpGGHXFFcIzMxsc/rME369bj2/XbpVi7Fd+s2YzVB4/BJUEGu7gShCu6sdcnBv/zT8/hd7//G1Z+swxN8gwMNhSix5iZ4axNnyoHPYwaii5lhgBMh5z+Dwk4jJqu2nSBmTZZsgCNqW0pj0d9SSwyIn0EbLirqq0iDi2EmsaKeAGbZhNsCqKgzo9EHcGGQ0nfN14Mk9c5qkg69SvYiBqbOB+U8TBwI3BKjMAx4aYgzB2ZBBkBm1AHCTbnHJB71hb5QbbICbRGhp8ZKsIJOmfNke27B7WRtgug4eDsjEBNGMHEuF0dZi1lY34RjJbF2wv7558AqDb8mBjuza9VTccYNQJCRthUBXO2iGATZINWusD0tDcZYaNFa5NOwIa7o0yrfDfTxZ+7onTyIrr7zYOmgi4WpWmozY2hcxLdjKUE0fmGzkVJvqiIdUfReXsBm2IRjqiIdENagC02fP0urPeugrfdbngc3Qn7/VuwactmhGTk4nh4OLpuzmP6p59R2WxAZUMrZFoNeDVvLh6uVEiwUXAGpaMdOkMzVASVugY9alu7oekZgq5/FJreITT0j6CutQN1TU3QtDRD3dQItaGVjrWhlueEoW2lli5kGimDU6PhGYaVqFXXQGnM2tTSvlyrgpKwV8drUw0No3PuBgYpTrg4IsbrKFoLAtGU54OWkiC0KLLoPFOL9tlLKG9oQGxKLFLzkpGWk4yM3FRkc1amKAN5hakEm0QU0GNcSFzII6KKs5FTkC1mUS6pKkJuZSV66PcYBGyui/oaaYTTHfTfeYyeW3TDNv9IdCm1XZyHbmgSeXU6lLf20uNA582fCTU/o41uXNqvP0LHjUe0/RA6OlfpL1wXE9T13n4s6psKatQIjohFeGwsoqMjoCxOABcODyjy0KfIEcG4+SVwno58DCjpZ34RXMC7OPpq6TVraLumAH1y2qe2V2RqpGyNCTIcjBZTZsbUPgUaitbKdGNkoK2SjtPfpaEqHYaKdLQRvFsrUtFalkZ/r3lo6+2HhuCiHroAw9wdtFz7GY2EmzY6/5URCLMUGjHjsEAN4aaWQjF+hUBznWBzU6CGQ0nnTiXBhhewVE1JXU5PQCOhRqqv4aHev4ANPa6ceiQyNroLd5BB16WY4lrElxFsSqoRVSxHXLkCKXItEqvVor4mubYBJbpWfPndcrzy/HP49otP8N23n+O1t1/C//jdf+CNdz9/fMLvzPzuo0f+z8Pm/zLC5sje9eEpYScM1dnB84q80Me1eaGoyaWTbU4w5NnnUU0hyyLgcNdUmgQb7s82pc+reGRUij8quIj4l7BJ9pZGRRFsqgk4CjpWEuEsuqM0KSeh5LlsEl2hSiDUmLqlkjl740CgsaOwhSLemsJGgg1hhkGzEPSYNp5Qw7DhrA1hRh9PiKGWQx9PaEmwELjRJzBeDi+EPu4gGmIP0XPMUS9gcwBd2XaI8tiLl174J1594wO89Mb7+NvbH8MrvQKWIXn4eLMVVpu5YqW5E2HAEha+kTD3DMamY67gRS9XmzsgtlSBgat3kUkK9g2KorszA4qr1DgXlYKAsHgk5pejVNuClEolvtm+H9/tOEiYscJKhg3FOnqNjdYuoij5gMcp7PM4DfMz0ThdrIVDQjFOZlfBJa4A3x92xQebj+BMRQ0Ut39GeNcUzjcP4mvXswSJ60ihP9zE2Sewiei9iYQxAsTMY5zSjSOi9QpW2pzCZ1uO4LMdR0Xh8bL9x3HifCoCguLg7x8KR3tvnDmfApl+AMkV9fhyizm+3GyGFbtssHynDZZsO4o1zoEoobu4whu8qjhdEC49Rv7kI5zRzcBPMYzY7kv0fi4jtm8Sils/QU4nuqqrP6OA8FVIdxvlVwlDl38Si1+utDmDFRaBCCyoQ5K6BT/Q+1m+hWdpPimGov+wxxofb9iBrw7b4eDZFByj9/b52m34ctVGfLl6C6FrD9bwUPnNu7Fs0358udMBb67ejx+tvLDqyAn87pl/4nd/+DO+XvIZ9FVpBJtidBNqRJdTHYUyC93UdhNyujhjU5MmIMPAYdT8EjYcnJVpNsImLcIbLdX0XAGbWLRULIJNaTQai6MWYKPKDRPBsOGsDd8kmGBTlSC1jBvO2JTHS2HqkirhifuMmZuCcHcBnKyzDsg+ewyFdBHP58UfCTbcJZVHx/LO2iDT/7CATVGQpYBNTcSxp2BjggyHAI4ROXLarwmX8GIKRosiwla0HAI1hBl5MMUi2OTR7+HX4ddYyPBw1oZ/XwiPsjIngNiiTVWMnrZGdHJdTRPBplknMjcie9MoTdDXRLDRK8sINoUSbOiioSlJJthEoCqdPz+60eLPL9EH5dGu9Lp2KA0h1IQ7iwUxq6LckRpwDGu/fAv7Ny2Dh+UWnDi0AS771sPW8jDOJ6YQbKLRc/chRh/+jNL6BsgbmkU2hkc2MWx44jqusakVsGlDY3srKqtKsNfsME6ExME3sRD+aeUIyKjEaboZOJstQ1BWJc5nVSCsQI7Q/BoE5VYjJF+O8JwSFMhroGrQCtSILA5BhzM2Ki0XGNcQbBSQqxWiK0rV0oSm4UnwDL4dk5dgd+wIkgIs0VPgjc4sJ3RlOaMx0xuyimz0Xr6CQrUGienxyMhLQEY2RVYicgozCDBZyMnnGptE5P8SNoXZKKd/T35ZHvKrZRi4chvN3A3FoJmdF6OtuCuKYdN3F2gi0KjoIsxz0qj7RpGj1KCmewhD9JiAzc3HEmzoxqdz/me0Emy0POnczE10037PLYLNT6BzpRzBkfGIjItHbGwU6oqSRLdRH0GjT7EoaqW2nyfQ+1U8wcti2DBkFqNGdDXJ89BTTa2IHHRzZoaQ0kXt4syMCTSLu50W73NrqEij73kqDPT3yJBpK0+lfTrGqCml42XJaCxKRG0xnU8IptrhGVEw3MazDl+HKPLlyfjy1E1iDhmuRVLxCt5jlymuQDlB+zzRK8FGfYE+b87SXLglMjVKgonI1DyFml/DxoQbsc2ZnOlH0NJNr4ZeK7mmAXFlCiRVKBBXWoPYklqkiYU3G5EsUyOJYJOhakEu3UC//s77ePu1V/DN0k/x9Zcf4Y03/okXX3wWy39Y/djNz49gY274/NvfAmye+5uFBcEmLeKkgTAzX1cU8VhNd5V1ReFQ5DNwjLgxwYZQU53xBDayNIJNqj8qUwk3FLxdncJ1NhJuqgk2ojuKa23iPUTmpoaOJXkfQF2SO1Qi3Ag0roQYaYkFVRJncThrQ7iJt4Myjk6i8cegJNwo46yhpm0NbXNoaV8ba0mtBQHHErq4I9DFElSoXQjCjS7OjMKc4tBC1MfuR330AXr+YfpZOha7D62p1kjxN6f/vBfx8uvv4uW3PsQfX34XbvGFsI0pw2c7nbDXPRRrrU/i6wM2sPSPhoVPOLbZe2C3ow+2Uusdm4Gm0YtQdQzhXHQqMgqr0DU0heJqDVIJNbqOfpyNT4NvdCIOOHtindkxLNm0Vwzf/n6PlVg8k1HDmRoz7zMwCzgPm/BkRKt64JZeDa+cWvhkybH6mD8+22MHx5QClF6+j9DuGQQ1j2CZRzDiBmaRRCqPu/CI2sdIGnuIsO4botaGR0qdqh9HdMc1LLcOwDs/7scXO+3w8YHj8M7XIKJEiz0WzvD1OY+Tbqdx+mwiagg2YdmV8EvOxesrtuGjDfuxdLsFvthmie+sThJQbiD3ys/Iuci1M4+QO/kYZxvm4KscEXU2CYNXEdkzher5h5DTF1pBX+jCiXkUTt+G7MZjJHdewTbPeLyz+jDeW3kQFv6x2OtxDisOuIgRUcd8Y/ADQe6jVdvx6ZpN+PjHTViy/jA+J2R9s/kAvqXP79td5vhmvxU2Wrlg9V4rrDlgh+X08yss3PG92XEs2WqOP/3zBfzuj3/C0s8/go7uqIaaytDFGRsKztxwMGgEbBR08jJ2NTFkpOxN6lOoMcGG4VJfEoN0E2xqCDaVv8jYMGxKoqArjIbGCBtGTW0mD/um75YJNomnUEVhgk1Fgh8d8xcZG4EaI2wYNQsR7oGsM1w0fEwMcc4/ZydWtharW5+zRTFd5DP9CDZh9rR9FDl+e6GMsn8CGIrFoDEBx5RtWQwZU3ZmMXRMYTrOsOHnF/jtk7qojMdM6KkOPUrYsRRdYaWh9uhQl6K7teFXGRsJNiq06GvRpJahXlEGbXUhNJU5UNNdsKqIV/YOo/NSkFRjk0ifWaIXynjOGvoMSoIdBfRKwiTYxHtZYPWSN3Fg07fwstoBj4Pr4bpvLVxszBGamEqwiUcXoWbwwc8oq29EDeGmSlVHsKkUo5t4qQHuplHSe9S2t8HQ04WEhCi8/cGH9Pd2DHYhWTiZWgO/3Hp4Z2nhlamGR5qSolaEe7IcJzOU8EyT4+ipKCQUVQiwcHdTtVYlgMOZGk094UZM0CfV4mj0GmhaDGgZm0P7lZ9gmJnHPovDCDi+D7oMdzSkOqIpmW78Ul0hq8rD2J2HKFCokJ4Si4KsSBRmRCI3MwZ5PCKqOA1ZucnIJOzk5TyBTV5RFnILc1BZXYac4hwUKaQbtGa60LbO3hJFw1zs2nH1PvrvAb0UumlpllwuItb0jyNXoYF2cAKDBJsO7oq6QZihtp1rcSgM9LManpjv4i10cRc9wWacYMM3eyGRCYiKT0B8fAyUBIEBRY5AR4/8STBKOLPSVyshxQSWxXD55THpZ54Ev063PBfdAjQUXPQrJ8QYMbMYNNwuxg0HZ2cEZggwplZs099jayntFyehqTyNvu90vDgFLWUpBJskyIsz0DkyIupmeMbhDvpsmq48Rs0ooWXkEkGiHiWNHaKbTs0jnyhUhJq6Cdon0GimeBQUw4YzNRxPUPOvMjaLw4QbsU/YUdE5uv7Sz1CMXEZ8pUZkaxLKawk1csQRbLIINRk1eqQQbBKrVcit70BoegFeeOk1fPDm61i29GN88dnb+GHZJ9i/fQMO7N/32NrFeX6/9dHfDmyO7t8YnhHlZVAWhM+rS6Iea+jkq6WTMANHWRAGOeGmOvucAI2orTHCZiFMqEn3p30/As/TsKk2dkdVxp8UuNFkBSLWYzeUiTwqyl1kbOoS3Whf6pKSwgnKBAcoEuwJNXaoJdzUxNlAQZCpI9CoYyloWxNPEXsUmhgjbhg2DBjCzZNg1HBGhsDDQY/XxxJkYoywiTYjHB2mdj+dHCxRFGqLT999GS+8/DpeeftD/P6Ft2ARGI+A0lZYBOfBLiwPRwITscnlFI4ExOGIXwR2OHphh70XNtm4iQLiiJwKtI5fQrGyAUFRyST1KYoL0LX1oG1oAq6nz2GblT08IuKwydIRS7YcwNKth+jiexjf7bfBKnNHrLFwxBY7d2x29MDWE4FwTizFwbPJ2OkdiX1+MdjiGkIw8cL+kGQUX7mHaMLD6aZhfO8TibCOCSTN/ISEaULDFJA08gDhPTcRN/YAGZyxqZ9AaMsl7ApMwx6vGPhmKhFY0Ya0nsuIUbZjDcHg2DF3uDn74nwQ3ekVa2ETEIHywWl45Mmx1TscX5u54fN9DnhrqwXyRq4gf+YBsmfuII++bDmj93BKPQb3yg4EqgcQ1TmLdO4bvkdf5Gt0F3EDKBi/gSIudrz6GDaJtfj2oBe+22GDbzaZ4dvtlvhs40G8+8M2fLvFDMtp/73l2/DFmh1Ytm4rPv9+HfbbnIDdqVAcPXkax87EwJXuki2j8mAZlg3rsBxYRebCKrYYtmkV8CzVYp9vJH739xfwn3/4Cz776EPUFSdjuLkCnUojaoxtl5Lu3hS/hA3X00h1NSbYMGg4I/MENpyx8YGhOo1gQ8/jjA3X14iRUdwVZYJNDDSctSmIgDJXqrNh3FTzKESCDUdVEt0wEG4EbOL9RFsW+yRjI4Z+RxpRE3oCRWHuyA6yR3agjYANg6aQC2cFbuxQHGyHnFPmkEU6iIn5cvz3QRn9BDaLMzWmbVNwtsWUmfklYkyQeRo8UgbHBBve5serQ6Tnm2BTE35UFC2XhTugU1OKrgXYcI2NdhFs6gg2CoJN9QJsuHBYgk083XRJc9hUJDMKuRvvCWzEzMP0eYiuqAhXRLodwtqv3sGxgxvhbbsfHubbYbVrHdyPO+JcfAqcIxPR+4gu2nd+Rrm+GXK9HjJ1nVRjo6hAaU0ZympKoWjUCdi0dNEJPzQI73/6GVbvsURmXRcKW8YRVKBHZHUPomv6EVLejgTVEOIU/Thf0oLgcgMC6AbC4lQMEulCom5pgbJeA4W2DrULsFESbJQEHcJNvQoa/n2tbWgl2HRcfoTG8ctYTxeUEG9z1CU7i9nZG5Po/yXOHnJZHibv0M2FTIH01AQBmvyseGRnJyKXR0RRZOUmIoP2c4ywKSrJWIBNlbwcWcXZKFGp0XflDsHmulQ0zF0ns7fRef0B+u/TZ0R40c/cFGsddV17JEbwZMtVaBydwcBtgo3I2IDiZ3TcYtw8ErDRztxA4xzB5vZjdN15jOH7jxGbU4LQqARExsYhPi6O/l9TMKjMRR9nVhahxgQXE1J4/0n8q2NShoZDeg3ptUw1M4u7nBaHCTWm7TaZBBpTLIbNQsbGCBtDSTLBJlXAxlBCuCnljE0Sakqy0DnKo5xmUU+fKX82+ss/QTlxS0AnrUaH6s4h0U1XN06goVCKod2cqZGWTeBWgs0dCmnF7qdBY4pfo2YBNnSe5uLh+rmfUNU3g7gKFRLLlUgi3MQVVQvYZPPyCgSbdHk90mq1qOoewYmgCPzjH//EZ++9ja+++JBuDt/BxhVLcXjbOhzYs/2xq8/J+b1Hj/w2YPMSwcb6wObw3Fg/g6Ykel5fHvdYXxYLEaV0Ai6KhIJgU5tzDjVZQZBnSsHAYdRUZwTSNp2E0+hkbIRNVSrhhloxQirFRxoCzpkbY9amLiMA0W47oUr2JNjQfqI74eU4auOdUSuKiF2gjHdCTYw9amIp4uwgj6UTK+GmNsYaSoGaJ7BREWrqoo9AFXuEwGMmRcxhaGMILBQaYyvFIWijpdAwaiIPQBvB23Qsaj8h6DC9Dxcs++AVPP/iq3jt3U8FbPZ7hcG7uBnmEYWwiy6FXVQBDp1NhFVwBsxPRYsJ8jbaeBBGXMToqA2WLkgoVqCxfxqZZUrEZpVg9NJNzNx6gNqWTpTrWrDPyR2fr9+O73abY9kuC3xBqPmELuafbDqAJdvp4k4nSh5ttdLcDqus3ESGZr3TWWx0CRJx6FQyNroHY1tgNGrpRJMx+xBBbZNY4hqMs00jSCbYJBJiki8AsYMMn9tImQaSJ39GYMMUwWMCAbV9CKsbwJkyA7zoZMzrRmV0T8PqVAR2HjyGkx6B8PMKgdfpBFjRv7f60iOkD10XzwuoaMVZeQdWuAUjpmkUpZN3kNI9iqTmLshGryCxeQgR2g7E6HsR1zaOpME5VM0/EjU2tdeB3MnrKL1+H8mD17DDPx3f7DmOFduO4IeN+7CCoLdsw14sWb8bn67aiiU/bsXXq7Zjyeot+Gb1Vnz1w0as2X0YmyyOwszTl9BXgJPVHfCQd8KV/p+CVD3wKNXAhlCTSP8HqYOzOFNYi/8k2Pzuv/+CD959C9V5cRhqqiTY0F0bd0EpMmk7Q6CmW5GNToINg8ZQyZkZKWPDuOFtPtZSIY14Ytw0l0uwyYjwR3MVj5xKQ7sxY2MqHpYyNtGoL4qGplCCjSo/XNTZMGxMBcSmrE1lfICosTHV2pTGPBkdJYqIo05SEGwINcXh7mJiPh7azTUlJtgUBjuiKNhewCYv0ALyaCeUBFsiL2A/6mIcUMVZlHACiTGqGSeiNaKGthkli7M13C4O6TEOfoxBQ20Efy/tke+3RyBGEUmvG2ZFmGEocbZGCgGbMIZNGTpb9E9g0yjBhqOlQYmWevouqWTQ1ZZCxxmbikyoCKZ1+TF0PgpGJdf5JXPhNUOQYBPhguIgho2jgE1JuDPKCTYRroew7ut3sWvdMuxa+w3WfP0ZvLzcUFZbC2vvAByPTsLAY6D75j2U1TehukGPSpUSlVxjU1tBz6OoKYeySY/6zk609fbQz5/Aa2+9i+1mDmgavYo8dTcczmfAL12B0zkaeCZXI0HRh0zdKE4mVsIzqQpOfP7wCkaWjADT2IA6rZJgwzMPG4eBi3WilJDr1Khp1kPZwrMZt6FjYg69lx9A3T2InXs2oTL9FAz5/ujI96NzowP9PbiiWl6GiVv3kVpcgvRMAkxOItJzU5Gelw6efK+wOEMsr5DJ0CHYFBSmGLuicgg3eZDJK5FekI3y+gb0XOaMzU20zNwi1NxCE0XnzYcCNZyx0UxdRePMPMHnDkoaOpFfVy+Kjfs5Y3PzMVrp4t1KsGkTyPkJLXQDppueR9OlO+i+A4INvc78fURnFSE8JhmRMfFINMKGC4d7ZASPKrrJkNF3kodPV/FUCtnoMYUJPcZWysLk0vMJLlU85JqPGbMz3NLxDhl3Nz0Znt1Bj5kyMx3VT7qXRJQTVijaKwg0ZVwr8yQMpXRuKEsRcOFo5n0jbBpou5FQ01ycgqbiRPrOJ6GaYNM2PCKGbvNnYKCbO/3ln6G/SPgYmUNytRaK/kk0TN8i1DBurkMlhnXzEG4e6XSHUHOboHObMMT1Mk8HI+dJPMEMh6kbimHD3VOqGYbNQ5S2jyG+XIXkShVSK+sQVyxDErW5qhYBGx56zsss1A1PwczRHc/89e/46uP38fXSj/Dlp29j64ovsW/dcpgd2PnY3c9rfp+V5W8HNraHtoQXxPsbGspj51tkiY9bZUlorohDYznjJhraonA6ATNuzhJupK4oE2xk6aYg3KQH0DHCjYCNP8FGqreRpXhLsEn2El1RSgJQiu8hwoor1MkeUCa4SbCJc4EigVCT4AxFnCNqYx0EbuQxDBtbQg6dWKPp7i/aCipCjYhYK7rzJNgQblSxlgQac4EaDg1H9KKIIuxEEWKiDkJNoFFF7YM28iDFIdo/CE3kPqjpsfpUd6z69BW8+DLB5r3P8YcX38J6O2+cUw7ieI4OJ7I1cEmtgV18EY4nlcPyfBLW2JzA+qMnsdnWC5vtPLGWgLPusCPCsyqgaB9GXIEMiaThIboD6pq6Am3fGMy9ArF8ryW+3W2JL3ccwdLtR/AF17tsPoylO8yxytwBG6yPY5ujJ/aeOIv9PjE44J+Ag6cScTgwGRbBmTgQlIKv7L2QODgFN3kb9iSU4duTUThVP4r0OSBu6mckEmxiCDYRvbeQdIEzOD/T4xfgWt4N9wrCQIkBrrk6+JQaENMyhcT2C8gwDMLpTCRsHb1gbXMSzgFxSKjvR+mlnxHfewPH81vgVdSOUN2YWM07oLodjkmlOJVXCN/YMKg7W9AwOoi6wT40zs6goHsYMW3DqKQTnIy+0DwyKmf6GkrnHyC8bQybTkQT8syxfNNerNq0GysYfGu2YtnabViyZguWrd6Eb1ZuINhswLKVm/H18g34cfc+fL97O6HTE5bRWYjouIq4kTuI7LqMuJ5LSBq6ApeyemRfeoh0+uIn6wfxu2dewu/++Fe8+/YbqMpl2MjQTidQxkxnbYbADM9D01FLd241JtgwZJJpm7uhJOhwmIZxM2y45VFR6RF+aKK7Nwk28U9nbOi71FDMGZsoaAujF2DDsxCbYMMhsjaJhBq6SJfH+y10SYmMTYw3io2wKWLYRJ5AcYQ7SiJOIO88FwvbiIt4IU9MR7ApCjXBxh65p4/Q98kJpSGLYUPAYGxQMGRqCCUm5IhtRooAjK0AjAk4i1HzJI5BGUXHohg2VnSDQbgK2CsAw8drwq0EeLjlWIBNuCO6tOXoaK5fgE1LA+HGCBupxqYWDcpKaGtKoJPlQ1ueCXVRIpR50QSb8wQbOv9w8XW8L4HQmLEh2IiuKAEbJwGbMOf9ImPz3RdvY8mHr+Mv//1HpJSUo2HsAr7ZdYAQkokRAJ1Xb6JM3wxZUxMqCDaieJjra2qrFmCjbmtHe18f7O1t8Oqb72It3ZycCEmD7akEHPGLh11IHuzDC2EZmIHQkmZElLfSdhrdIGTgsF8sLH2CUaJQQ9uog4owU8c1NUbYcPdTrbYOcj3dxdPvqmlpgKq1Fe0TF9F35T5aRqexftNaHDu4Aa5mG+BhvQsKHiVWXwdNVz/6r99BQm62WAAzMycBaTkphBuCTUEGQSZdZGwyc5KQm5uyCDbZyCsm2NRUIL0wG3JDm1igspkuwpypaSLANM7Oo/3GQ/QQXLooWq7eRSthpZngU6hrQ4G6AV2Xb4uiYM7UtM4DBm5vSLBh0OimeDTQPQk1hKO2yzcRkZqL6PhURBFskuLj6f/WCJsqI2wYNIwbYzBkRBBMRMgZOpyV4doZzvI8CUaOQA1td9J2u4ANj3jKNaKG55rJohsWzsoQajgjI7IyXPjLoEmTioA5I0NhKJWKgU3bLSWEGwrO0IgsDWHGBJumQqm+RleQgEr63FsZNmOXUH/xHpro5q7xKuHvGt3o9U8hmRDBtTf104yXm0bY8Cgohg2jhvBCqJFgwyt0Pw0badVuCTiiSNiIGdO2aV/U3hBseAmGwuYBxFfUIUWEQsCG59DJUxsEbJLoeI62GXV0vVq/cz/+8be/47vPP8LXX3yI7wk3m5cvxc7V38Le7shjVx+P+b2/Gdi88DcLe7Mt4aXJAQZDVfx8R03S465avjtNRKuMTsYV0YQbOgEXnCfYBKI2+wyqMwk2hBsTcEyw4baa7iA4W8OwqUnjeW1om0BjqrWpSfGFKiMA2UHWdFdpDW2qp0CNMsFVahOPE26cURvvJHBjgo0s2hbVdHKU80mTcKMg3NTFWtPJmU6aAja0z7gxwkYVfUgKAosp1BGMF0IMtaqI/VBG7IUmfD/U4bQfdgDqsL107ACa0t2w45u38MKLL+Pldz7Bn19+h+BhhZOFzTiWqoJlTCUsIksp8nA0PAeHzyRgnZ0XNlh5Y/MxH6y38cRGijVmLtjr4o/I/BpU0B/QMb8wbDB3xLm0InRcvI3YcrWY7O/bPdb4eudRfMmw2UqxzZzCTKwcvsHGHdudfbDfMxhmBJojQZk4cp4iOAsWYXmwji3C8uOn8c2J8/jSLRRLXELwqe0ZhBpmBWwixx8hbuJnxA7fR2jPLcSOPkTC2EOcqO7D8bIuuBa1wr24Bc55epyq7kGYehjeJQ04X9uGsl7CUmAMLOj1C5pHkdQ6idCmSWSP3odPSTfcspvhVtKKs7oRxLbNwCmpDAdOeCAgyB11dRnQNhejlJBQrilFfGUpguQ6KOlkWEGwqaITXs70DZTf+Rln1F343sIbS9cfxrfrd2I5oWblhm1YvmYTvl29Fd+s3YrvVm/ENz+uJdisxdc8pPvbtVi5cw9+PLgbO0+4wTExDxH6ccR1X0Jsx0VEGOYQ0TqNk5UNSJy4ReC5jjCC3++ffY1g83e8+dqrKM8i2DRXo7VGQkw7D+OmtpVBw1FNJ6Iquhsr5+wMdz9J2RpTpmYxbEzFw5mR/kbYEIIqGDaJAjaNpbELw70ZNqauqLq8MChyQlArllcIErAxjY4yzWXDqGHciKxNrDeKGDacuSHclER7EGxOoJQil2ETdIwu6jwhnTQaiIFTTFESYof8MxJsyggz+acI9nTjUM2ZE0YGY4PR8S+CAaOMtKWwewo1/wo2nJnhYLio6HtbfHr/AmxMjy3GTWWwBSoinNCjr0R7kw7tPMswZ2kYN3qurVGhWa9Eo04OfV2FmORMW5VLsEmHpjgJdfnRdB6SYFORSJ9TvA+qErylz+CcrYAND/dm2FREuCHIbjfWfPk21q34DN8u/RB/+8dzSFNoUdk9SN/xg/DPyBPrRHVdvY6yhmZUNTWKjI0JNjwRXzlt1zU3QNvegebOLliaH8ZLr76NH7YcxuoDzthmewqHPGNwyCcBh30TsedEFOxDsuFA39mdrqE44B2DHS5nYOt3HtW6emi4MFgrh9I4l81i2NQQbGqaGqA0ULS1oG1yFu1zt6EfmsGHS77CM3/7E/7t3/6/+N1fn4FucAId1x+ggS+aU1cRn5WB7AyeXZgjGTkUeTzDcH6yKBzOykkWsCl8Cjb5kClkyCiiz7inH92X76OJLrQtdL5qvngLTfS7u279hO77QAePjLpHQUBpnr2FsqZuFGob0X/zgRgK3sbFwkbYcMamg/YFbKZvEojuoZt+fuAh6L3OITwxC7EEm+joOCQ/BRvO0vwaNhycsVnYZtgwYBhClZyp4SyNlLnpqMwimBBYytLpu8p4yRTRRq/byo+ZQuxnEmjoufT3xcW/3LbSzy2OFu5eMobIyBQli2hk0PA+Yaae/jb1hUloLEhCE21r8uJRnk/nhOFRqMcvQT9HYKTzYNNV+nyu/oyqTroRra1H/cRVaHl+mol5qLkLimFDYOFFLU2w4dYEmMVhAs5i2HDwaKja8dsiRNaGYKOZ5iLuu8jRdSGxSoV0mQrJvIxCiQxZSj1y1S1IlWmRUq1BcWMHKho76Zy7Ei889wyB5mN89dkHBJwPsW/Djzi4bR2Ouzs9dvY68RspHv6//j+bXyHYOB7ZEl6edtrQVpMw36NKedynSUWvKgXddUl0co+BviQE6vyzhJrTkGdREGy45oaHgEuwkYK7paozGDb+IqrTJdhIyyzwCClpTpuaVF+U0Ikn3f8g6jN9oEh0Qx3BRnRFEWikoG1TxibajlBjC9kvYCOFJWqjLKAk4CiiLVAXbbaAmrqog6hbBBtV+AEJNgwZI2zqwvZAFUK4CaUTfdg+KOg5TWkusFz/KZ775wt45Z3P8I/XPsAna/fDu9gAh8x62CWrYZtQg6PRRbDkeptzKdjqchobj/oQaHyw4Zg3Ntn60rYXfjx8HGZeYfCJK8BOR398u9sG3+y0whHfcMTLGmF1OgY/HHAg2FhhKYGG4ws6QX666QC+238Mm+29sMM1APt8w2ARlE6YyYdlZCGsoktgFVWKozHFMCNgWSSUwTpVAfvseuwNL8XZ+gti/powQkzshceIGrqH0N5boisquP0KnEs6CDVt8Cpph3t+AzyKGuGSrYFTWh38yztwprobkcpuxFQ1IahAjZSWSQSr+mGfqcaJ/Bb4FnfCPbcJTrl6uJcYEKwdQ27PNRz2CsQxp0MoLaK/CXkE8guDkJl7HlYnbOGRlgct3aFV34SYZTiXTnDVtH+quhWfbrXCN5sOYdnaXfhuwy4sJ9isWLdRwOa7tTuo3YJlP67B0h9X4etVnLXZiK/XbMCKPbux3/UEfJPyYBUUD/f0fAQW1cErXQEbAqA5YTJK142g2k5Yn07An557Gf/5pz/j5ZefR1FapIBNC50g2+QEGzndmTFmaNsEGwZNUxnX0nDWhrM1dGdWzjU1hBYjcKRamyewaSznNaRMsJEyNk9g83TGhmHDdTa/hA3HAmzi/FEVH4AK2uZh3wI1sV4ojTmJshjCTaQHXchPiG4nE2w4ayNgI9ZLsiPY2D6BTbAlCoywkYcfFXj5f4INA6SObiw4GCUcJqQwWEyhoKil4OfxY5yxKT21HzUhdOPBjxt/ZvHrMmwqI53R1yAj2Gh/BZvm+jo06mvRoJNBr5Jgw4XDGrrAaEuS6bwUjRqGTTJBMMGPPiuGjZeADMOGa2wKGHcEvUqCzSnr7djwzQfYuOoLrPyWvuMvvoRcOnHnNnXg6+37cS6vRCyn0DF3FaW6JlQ1NBBsFE/DRlkJlaEZjT19qKvX4/DB/Xjx5bewaqs5tlq6YaetD3Y7ncIe57PYdzwIO+39sc85EPvo2G7HU9jpEIDN1ifhcCpELMmg1CpFtkYhRkFJc9goCTZcX6NsqIeysQGKxnq62x/E5N1HGCJYKDqG8PlX32HJpx/j+Zeex/PvfwLdxBxd+PjCeBONtB2VnIb09FSk5xBwstKQl51EsImnSKDvJMMmBXl5hBqew8ZYPCwyNgSbdIJN49AYWjlTQ7ARQ5MJN1IX0s8CNu3UdlD0Emw4m1Pc2IWSRgMGbz8S+Gm79RiGWwwbEHKATtpunruHhul5AbDeu48x9AjQT0whPEmCTUxsPFISEgk2qRiozUEPgWMxav4VcPiYhBwKE2yo5W4n7o5i2AiwMG4WYJNF31mK8ky0V2SL6KCf62DwMGhENkaK/yfYcKamqTiZgJMsUKOn991QRKgpoaC2sSAR+oJ4qHLjCDZ0fuGMzfhl6K88RBPBpvka0HrlJxQ39yJX00Kf9U1o6EaMAfOvYCPFE8zwCt2mbQk0Jtw86YL6NWzuQzv7kF53HimKFrrpVCKVIpFQE1dajcy6BmQq6YawUoUUuhktN/Qho1yJV994F2+8+gK+oxuCrz95D6u+WgKzHZuxe9sGnPDxfOzodVLA5tNl/4dnHpZg8w8LF+tt4fKcM4Z+VdL8aEPG4/GmTIw2pmO0IR3D9SmEnCR01MZBVxRMsDkFeTZdtLJ5fptfZ24YNgwaE25+2R3FRcQ1KXTyifdAgudOgo03auJdUJvo+iRTw11RCU6oiTPBxp5gYyeAU8Mn12g6QRJqaqMYMxJsRBBsFAQXZeQBEQwbARoGDoGFYcOhDN1H+/tQG7YbitA9qAum48H7UReyBzVh+8UMx657vsWz/3wer7z7Of75+kd4e9lGOKUocCiyEvvPl2KXfya2+cRhm1cstp4IwyY6eW056ovNNv6EGj9stvPHxmN+C7HqiDvWHfXEemtvrLfywle7bfHNAUesJ/ws3++Ab3ZZ46ttR7B082Esofh04wF8v98Oh7xDcPhUJCxDU2EXWwr7RBnsU6rhkFpDCFHieEYdDofmwTqhCscSFbBNVeNwVBW8qvtExibiws+ImvwZMQScyMG7SJ0B/OsncZxg41HYgoDyTviVGuBb0gyvwgaRlfIsakeYcgzhykEkNI4hRj+KENUQElsuIkg+AJ/iVsJdDdzy6mHDXXL0PvhnorXTyDZMwinAA7lFZ6FrSkNHVyGGh2twli74Nucj0UgnxKorD1B17S4yx+jiceUevYdmfLrBDF+s3IZPv9+Ez1ZswWc/rMEX3/2A7zhjs3onYWYrvl65jnCzCsvWrMNXq9fjuzWbsXb3IeyxcIDDydOw9vRFnlaFhJJqHHYJxLYjbjhkdwLeyUU4kSKDhUconnnhVfzPP/4XXQyeRW5SKAab5DDIcwgyWQSbdIEZgwk3Rtg0GzM23DYTWp7O2PAkfNw1lWCssfGDvjQJXTx6SsxjQ8+tZBxxV1QMeJVvrrHRUizU2HDWJpu+W0bYcJ2NKWtTJrIQARJs4v3F4pgSbLxRFuuJ0mjujnJHefQJAZk8gk151HGURjiL4NFAvBhkSagdCs9aoibWGeUhVig8Td8Lgkc1wcaUsakldPyr+BVgFh0zgUdEjB2Uxm1+TBvvKGBTG3pUwMaEIkaN2DbCRhZ9HAP0/9BGmGHYmGpsFrI1BBu9mJyPYVMIDV20eCkFDV04NAUxqM0MJgT6i647hk1lvCcKQ3hY+zGYMjYCNvQ5+VpsFrDZtOrz/z9zfxneVra1idrfn76+c7r7dL97V9VOVdh2HMeOHcexE4eZmZmZmZkcMjMzM4NMkpkxDldSDKlKQVJMec4z5pISV/V+u8+/vX+May0tybIsS3Pda8wx58T8aaNgY2ODvPZ7SKxqwIx1W+CXU6SWU2j55AsU1DShuKEOBRVlCjZF5YUKNgUVOlQSNs33HyKnqARrVq2And1wzF25E8t3ncaKveex6hAvSAictbzIWbnnLMFzBqv3n8cS3j9/2wks2HEcF/0jUd91F7LuVGlVCUpry1FSI+tClRM6ZVq3VG01oxb17a1IKsjDtbBoZPHqWd/+EJOnzcKiObPQt39f2IydgOan36Dx8x/R+vRH1Dx8H/6RkYhPTkBsWiJS0uKQmRqFzHSZfVi6paKR+KeMTRzSZTmF3AwFm7jMVLR9/Dna+FyNnwpsfuTzC2y+V5mWrl+Iv59fKtxIxqb+k2+RUd+GgpZOPPhBG9rdJqhhSNamndvbjGa+vgbCpvObX/lzf+Dx74D+/iN4h8YhMioBERFRiIuOIlrjcF+6iAmQTmJD8NJZmKC2pv3utxVw5HHEiUQn0dLJn23nsfYCYkVhRgvpYmohaFryEtGcS+zkMLht5e02Oc795hw+JleLZr4WiSaipSk7Fo1ZvLjh1rTfyPdPQpaBqM2MRl1mJC9eolCbQdwYYVOZEqpg0/zgEeHyDPVf/YF6okZqbBo++wmp1W1qOYWmT5+j+kMtK1OlsjYCG63GRrqkTN1SBt6W4d4y87AKdex1t1R32HQPOSZdUXWf/4bSx88QpqtFRKHWDRWRqy2CmWioQ2wZjxdVILK0BgX8rHmExqNPX3OMHG6PWZOdMW3McCyYNAFrFy3A9q2bcMXD/eURwubfo3iYsLEbZLbn/OG1/lUZbi3v10W/+Kwl8eUX7cngFk9bk/BlRyo+Y3xxLwdf3stHVaYnypJdVTGxqZBYQnCjMjbxt1CSIKEBp4S4KY2/Rthok/VJlMS68ErzDKKvbkJ9yjWURpxBaeRpVThcGnZcoaaMjWIpQ9XXGFGjxWHiho0kcSO1NmXB+xRqSgN3oyRwF7c7UB6wnQ3vNui5NahuJ+4TLAY/Yofbct9NvL2JDe56lPlsQjlhU+5F6HhvQKn3ZtSF7oPrvvmwtLRSGRurIc6wGDkDS84FY87ZAMw57ocFRxnHPbDwmCcWHXfD0sOEzUFeiR0S2HB75CaWHSRwuL+U22U8LsBZaoxFB69i7t6LmLnjNGZvP4VpGw9h0qo9Kiau2k3YEDir9+NcWCYuxuXjXEIxrmTUwUUQUtCGqwWtuKHrxHXu7w7OxeGIEhyLqcJhxt6wMpzLa0PsZ3/Ag5jxffIbPLp+gNftb+HV9RUOpDdgb1QZthJE+8JysTc4B4fC83EluwHnMxqIGz533m0EVDxWSycEt3wM7+on8Da8C9fCLtzIacOpuDKcT6vGfmJrb1C2Qtb5jEYEN36E6NpmXPO8gGQ52cqyGgRwclwAvJPSkHzvC9zUd8G79hHO8bVfKe7ANp9kTN1xFnN2nMGKo7f4ft3AltO3sHzHQUJnESbPX42J81Zg4uwlxA1vEzUTuV3MK+wl63Zg6drtWLt1D4Jj4xGTmY786jp4hCdh5eaDOHnJHdeiMrDrVih2nLkJCxsH/M8e78B8oBmSwn3wqKkEraXJaCtjo1fKBo64kVFNbTpeqTEaCZqGPOlOImwYApzmAplpWGATyfsENjxG3NTlhKtFMOsIIJnvppXYaZJuKt4nE/g154YRNqFsAENeZWxkaQXTgpgCm2LCRkfYSMjyAAUR2mR9ghtVZxN+TWVttAn7rmiwCThLzJzTYOMpsDmjimfzA08hz+8Ucn0JDJ9jyHDjRUDIKRR4H0TWre2okgsHAYYAhlsFlm5weYUaI1RM+yozY7qP+6YwgUbul20NL1LyXLcq2FTIzxl/Rv0sf5/ebz90hE1R8Dn+H8r/ApsqNNZXoFFGQxE2DdXFCjZSOCyrelfzyruSV8WVmWEoJWykJkm6ogqkKyqU74k3IedxUCselloj76OqK+rSriWqxmbV3PGYO3kEbOxtoX/4BNHFesxavw0hRXoFm6YPP0NhLWHTaIQNUSOT8+XLsO+KUlS2tqKDJ6mUtHTMmjUHQ3kBNH/VDn5mT2D53rNYtk9W+j+LhVuOYv7GvQTPMSzZfgy7zrrBOzYTh6/7wDUsHg23u7SZhmv1al0pmaDPwK10RZXLCKm6GlTVN6CurQ2pRYVwj46H4c4D5BhqMGXyZCybOxU9e/4Do+YsUBPl1X3yA1o/5RV6+114BgciLiUWcURNsmRnZEI+noBT0+ORmGyETVqsqrnJzEpARnYyMgmbQsImJiMNd7/4Gre//BEtn3+vRj41f/EDmvg7pC7mtnRF/fQSHVJrQ+jUfPQVUqr4ft2+T9gQPt/zPkKm43sNNZKtuSOwefoT6j7+Ts1KLAXIH7wESjq6eOETgaiYZERExiApJgo1BMX9sjSiJQW3dUa4EDCvu5+0Y3dUloZhzNhITY5kawQ2HRLEjeqKMnU7GbeteQIZAY3ARQCj3X59zIgZRiPR18htA2FjCnWMoW5nalFH2NQr2PD1S3dUBveJm1pCpzolHAUZCWh6+C4MT75E2fvPUfbBc5Q+eYaKx0+RXtWOoraHaCBsqgQ2KmMjkJEJ+bhVNTaCGwZRIxPzafFn0LyO191Q3WEjUSWFw4SN7t7nRE0V4mQakmID98sQXVqJlJpmxOkbEFVaixgip6j9Po5duI533umFCaOcMGfKOEwcORw9/vY3vN3jbRw4eQJXfXxfHr548cXmff8ONTaEjb2N2Z4rxzf51+f5tXzSkvLi69tZL1/cy8O3d3Lw7d0cPOf+1/dy8fR+Nn78qByPauPZkNyEIdULeqkNSPZSUZoko6aIm0StS6o00VUBpzT+pqq1KZaJ+2T172htHaniqEuEzTYYYi5BH32eqJH6Gi1T8wo2bHiLCZtiY1eU6o4KPMQ4iOLAAwQPrzQDBTV7UBJA2PgTNgESOxk7UOZH4PgJahi+WqZGhZ9x67UeJYIZny0o9dqCEp/13G5EfdBOBJ9cigEDLDB4KK/qHEbAfMRULD0XhPnn/TDvqAcWHfLG7P03MfeoGxaf9MTc/Vcxf98VzNtzCXN3XyJiiBuiZqWKm4TODQUeAdCigy5YsP8KFu67jHm7z2PurjOYtvkIJq89QNTsJW72YfzKvXBauA3H/JJxMaEUZxP0uJhRj0u5TbhcKCDoxFWi4FpJJ/ZHF+NwtB7H46txJL4GByIqcCG3DTdb3schXRdOlD/GoRx+OHPvYl9aDRbeiObjS7HNNxVbiIqDEXnETRZOJJbhsuAmvR4nEytwNacZEU0fIaLtc7jp7+MysXSVz3spowmnCZmLSZXY6ZmEbW7xOEwYHYrQ4XR6DRIfPUd0vh6nVy2Cx/o5cF8zC5fWL0F4eDjimh/DpfgO3Ks+wPXyd3EpvxUHwrNxNl6HjdfDsN9HhtIn4LhXPHaeuwnnGfMwYe5iwmYZt0sxed4STJ2/DJMJm7nLVmP+inVYvnErDp09jyPnL+LQmTPIqjDgyLUb2HH4LKYuWINt569hr6sXTrj5wnLwMPzHP3qiv4UZYkO8jRkbDTVNxYkMNm4EjRQKtxax4cqPQ21eFOqJmQbJvEgQLtI9JeCpz40gamLQUsSGLScCyYEuqOHxTj2fUyfgiUBrQSQby0g2khGoV7AJ1ups0o3rRhE2pqUVyuKIm2heIDBkuHeRoEYNYTbW2CjYaFmbXMImP/Qy8oIvIJ84yPE7qWBTEEzY+BM1jFzfk8hj5BM96bf2oJywKfLhCd9Vg40goztOTGFCiNr/P4QpS2MK08/L8+e6bUOxr4xa1I6b7tMHHESFL7+/nvsIm4t4t9mgVvZulwn6ZN4aRkO9dEMRNmo5hRLUl+ejVkfYFKaqWYcr86JhIGyK4734Xt0i/q7xPboCXegFQu6oBhsfKZ6WGqNjKAg8g3PbF2LRJAesIWxmTXLCwGF2qPnwE4TnlxA22xFdXqfWiar/4BPkVTdC11CrYJOvL0KBXsNNUUU5YdOOO+8+QnxcJEaMmYShzpOxZPVOrNp2hIg5rjIyk5fvxIipSzBy2jysINJ3n76Bxev2IiYlCx2P34euvo2YqVbZGcGMvtYAQ00VKmoroa8xoExGRNXXwtDQgPKGenR99DE+/vE3fPoLEBAVh6kTRmHF7PHo0+stzFq9EU2EhxSbNn/yPfJqWuAW4IvYpBgkMJKSY9TaUOk8+aZlxPF2tIq09ARkyZw12anIyEpBTkEW8kqKEJuVhYfPvkXn59+i7akso/ADWr74Hm1f/YT7/P1dxE0nYdL5A/Hy/Dfo3/0EKdXNqHj0IWGjIaZDMjUvCJznf6Dru5fo/OY3ouYF3+8XhM0fuMfHffgH+B63wSMgFGHRyQiPjENqHGFAYNwtyVBI6SiMV7gxZWZMsNEyNFrXk3Q5KQQZszWCGcnUmLZtvL+N97fy/hbeL5mZdumakmJfY5eTKV7Vz0jtjOpe+nPUZxMyxJCKbC3qs9hWEI0StYwaAU06/460KFSnEzbJEcjje93y/oeo/PBb6D94gTIpDn7vSxjuf4yk8iaU3PkAdZ9rmKkkSCo/+BEGGQUlmZm/dDdp+1pWRjumIcYUf8WM6X55fPVnv6H66W/I7XgfkXmViJcup6JyhBE2UeXVSKtrR1x5I2GjLYRZ0NyJ9dt3o1+f3pg0ZgTmTp2MUU7D8be/94ClgxOO37iFcx4eL49cuvBii2Rs/m1mHt6w2D/a52xLQbz7i+JEj5elSVIo7E2w+BArPihPJWDSPVGc7Ibq7ABGoEqfvyp8JGzK1XBwd5QQNhKlpoi/hTLBTex1DTRG2JTHX0f8jV3IDTgGQ+wllBhHRAloTFEiqfJ/CptDCjbFf4WNQo0WJf47Ndj4bkeZj1w1bkE5AVMuGRpfydIwjLAp8d5M0GxCia8Gm9rA7Uh02QQrSwvYDHWGncNImA+dgMN+mVh7MxqLTgVg67Vk7PPLxsqrEVjtEo4DgRnYfD2CJ+ZEHPZNxsJDLlhMwCwX0Ei31GEXrOS+ytrw+BJCaOle4mbXBczfeRazNx3FtDX7MWX1PkzldvyK3Ri5dCc2X/LHjcw6nE1lpDfiXHYLLhMrFws7cb6wAzcMD3EgvhJ7I/U4HF+Lw8nV2B9TgXN5BFDNbRwpaMeN+ic4X9SFMxkd8Kp9gB1+6TgdY8CJ2HKGHmcT9dgfko1jscVw4c+dz6zHiaQqHIgqwqmkMtzM68DltFa+hkZczG4nXlp4vB7n4vXY6RqLrTdiscctFUe8cnAloUJ1Z+U++h7FuiqknjgA3ZEdiNu9A1G3fND02TdIuPsYyY8+RsydT5D64DNVfO24aD0cZy/FiFmLMWrmIoyaMR8T5izEtAVLMGH2ApWhmTh3AabMW6SOTZ1P2CxdgUWr12LJ2g1YtmEjVm7einW7dsMlIBA7Tp3Fuu0HeP9WLNt9EMsOHsHKXfv4v3TG3958B/3M+yPc3x336qXGJkFFU3GSimYFmzjCho1WfjxhwyuvfCJGUFOgwcaEGglBjTy+LjtcwaaK2/YyXgUa57pp5c82C4Tk8d1gU50hyytoE/WVGeeyEdiUxPA7xJB1oxRuZOj3X2CjuqLCrv4ZNv6SsdlP2Eg31Ank8rZ0Q+X6HVdzxaS57lQF+QV++5FFcFTJ90wAQ2zI1rRvum3a7x6mjI1pX8/vp3RBSaGwKQQxkgGSGps89+2viof/BBv/gzDwdcgSDDr+DY9bKoiaKrTVEzYETTOjsc6AeqLmP4NNRW409OkhKJI1oiJkeLzA5jJ0sk6UzxFkuB9QsMkh6vKJvoKgszi9ZR5hMwxrCZuZExxh6zyMn8kvEZhZgNkbdiCpplXBpva9j5ArsKkjbAyl2jw2gptyWRdKj5r2TnQ+uI/w0EBYDx2B4eNnYTFhs3LLESzdfBAzV2yH3ajZeLufHf7rf7yDAbYjsHnnMcyeTaCPHgN3nsiLGzuIJGOGpk5PyBhQXluFyrpKHqtAqcCmrgblxI3MdVN79x7qH32Ax4TEpZsemDR2OJbOGotevd7Eil0HUProKbLa30PpnY+RwJOUd0gQ4pNjkZAgiIlBiqzirTI2Ap1oVVCclpGAzBwjbDKTkVeUrWCTmF+AO59/hZaPvkTLJ91mHSZubvP3txApLV8znv2iioorHxE2VU3QP/gA7cSPDAuXIubaz35E3Wffo+HzF6iX+pH3vyZsiK+nv6Dly59x+5ufkKGvgndQ2CvYpCUQBYSNGtFEmMg6S69Bo4XWBSUZm1StrqZbPY1ARmGGcDHtS5ZGQCPRRNRIZqadn6E2VTfzGjN/CqJGto25ghh+v7vjhpCpkyyNMWozeDyd7YRghqipEswQkiq4XxEfhoKMJDwgFtu+0Sbma/j6D7R89QsqHnyKxLIGVD55ijpZDJPwqyJeBDcGhZHXqNEQox3T5qmRmYX/vB6UCTYm+JhgI/vSDSX1NdVPf0VKIz+/eQbEyVDvIj3CCkoImQZk1XYgvapFTdKXQtjkNbZj4sy5GDjAHFPGjcSc6ZPhaDcE//Nv/8Bg5zG4GhiEM26uLw9fPP9i878DbOQX9+7ZY8/iOZP9zx7e2uJ28dAL90tHXnpcPgLPK8fgeVkLH5fjCLh+HP4uh5EYcJlXrjHETYiqD1Czp6YQNskeKgQ3Kl7hxpUNtoabkthrCjUSlUm3kOS6Fxneh1AZT+yEn2ac1LqiVPHwfw4bbXQUYRO4j7DZS9CYYKPhRlCjwYYNue+OV7B5HZs14KhszSaVsSkT3PgQOYRNdcA2ZLrvgJ21BQbbD4fNkJHobT0O7uk18DHcg0tOM4KrPkR44xe4VngHxxOq4FF6Fx5FnfAsaIOfrh2Ljrlj3oFrBM41LD5MzBA1K47dUlkbyeYsPXAdS/a6YOHuy4TNBczefApT1x3B5NUHMWGFZGz2wXnZbszefRHHIgpwObsRO4PzcSm3AzdL78NV/xBuhkcIaPwEpzMacSShFuey2nE8pxHH0upwIqsGyV//jButT+He+RRe7Z/Bs+4THEyuxGbPVOz0SsP8s95YdjkIe3wzcCy8AC4ZNbiYUoGTBM9x4uhIdDH2BKdhr08qDgcV4EBYKY5HEkPhehwMLsZ2n3SsOheGdecisf18IC55BMI1IAJegfFwCUqFZ2oFLl32xOl9x3Hh4CWcOHILl+JycTIhH8eiMrE7MAE7vSOw4oQr//b9mEmEzF65FtMXES4LCZq5SzB58TpMX74Z4+cug/O0uRg3exGmLlqFmUvXEjfLMW/FBj5+JWbz9qzl67Fs52FsOXcdqw6eUYXIC9fswpyNu/j8m7Bo0w44jhiL/+CVRv/+Zgj0vIG7tcVoYiPZXJyIxuIUNLLRbCzilZsqFNYyNnU8gdYLTCRT8xfUyG3pomrVaRmb1ODrqCRsOsrZiBph01IgNTpalkdgU8fvjqqzIWpMGRvTDMQCm9JYfn8YgptXmRuG1hWl1dnkMWSJBSkezg06j4KQ84TMSaR67EdhiNTYnEBeoAacvACZnO4YT/Q71fxQhf77kOW65U+w+RNWjHgx7Su48LsoW1Mdzav7jCFgMe2bQmps/jPYSFeUQYaYy/IK4VfxbqtkaqoUbtplyDejidHw/xE2hYRNQaisEUXYhF5AtvdhZHgcUNmabB8ij7jJCziDk5vmYNFkR6yZPwHTxjnAafwotH75NTwTM1TGJrP5Dj4hbKoff6BgU1IvXVGlBI1M0Fek5rMprjKg7nYXWm7fhrenKywHO2DkpDlYuGoHgX0YC9fuxqTZy2E2cDj+/qYZP2+98F/+77/hv/23tzBhxGhsWTYfvjyR5/D5y2prFGwqCJvyWgNvEzUETkVdBfT1VSirr4G+oQ61He2o7OxCmqEWGTzZjJo4lSeYCVgycyz69HkLa/YdQXL9HQTp6hFX1oTApAz4hodosEkU2MQSNAKZaALHCJvUGKRlShdUCnGTikziJoewyS4pJGwK1ZpXZV3vwnDvI1Q/+lStNm14+BFx8iVqPvoG1R9+jVpuG2WJhPeeIqOmBaX3nqD6gy+hf/wFyh4/Y3zF+ALl736GiidfoOq9r1Cp4mvI7LoNHz8jwkoQEBGLqLg0RETGI52vt5EQuStDsokSWSXbNG+NqaZGBR8jGZoOQsXU7SSYkdAKfWVfQ4zU0/wpBD78WQ08/P7zMY25cSqaCJnuIbCRLI3UzwhaBCrSzSSYkajh+ypRm8YgbKozIl/BpkoiLQJlscHIS0/Cu9++QOs3v6P+y5do/OalmpW57O5HSDIQrvKeEoEVH32ndUepbictI9MdNKaQ2YbVnDTGSfi6A0aOmW6bQkPNbyoqPv0RcdWdiCqsQgIvQON0ekQUlCGVOM2vu42IrFIkFFUht74DaRV1sBvuDBtrK7WUwszJE2BjOUi1o2NmzMGtsHCcvH7j5dGLF15s3rurZcK/uitKfnHf3j33LJ433f/80b0t3tfOvQhwvfwy0O0KgtyvItTrOiJ8byHS5xYiuB/pdQ1JQbdgyAznVWkoqmSVYoUbHxhSvGFI9X6Nm1ewcWODTdwYu6RKZLmF6CuoSnFD3M09RthcRWnEWcZpwuZEN9gYu6IkusGmiI2iLmA/YSMZG+KGsHndHaWhRqKUsCn16Zax8dtqDMHNJmJmo4JNsfcmBZpSr/Uo9tyguqmyPXdhlOMgWNnaw8ZhJHpYjcAh31TE3P4ce8JzsTcsH3vDC7E7rBAbvFMx9bAbJu+7gWl7rmHOwVtYfMIbi495YOERNyw6fAtLj7oRNh5YfsgVyw+6Yhlj8QE+jrFw7zXM3nEe04mbKeuPYdLaw5iw5hDGrz+CCRuPY+lZL7gWNWGLVxJOxJThVLweZxINOJukxZ6gbOzwz8Le4EJsD8jFJu9srHRNxLnCZpzIacX+rBZsSqjB5gg91vtlYoNbMlZdCsPiC15Yey0MOz0Ssf5KEJadccPy8z7Y4Z2JM0ktOBZXhzNpjTjIv3XhWX8suxWPOVeCsfB0INZdjsT6a+E46BKLjUcDcMmLJ5mqCgTkVSMz14CQoFjMOOyBjWHF2BpSgiXHArDhqA9mH3XFtEM3MXn3BUzYdhLOq/dj/JqDmLNZahH2YPaqjZi3bivmbDmI2XuuYvj68zgRmIg1h8/i8C1/zNq4F5NWbsOqA2exep/UMByGa2Q61h44hymrdmH61hNYf8kXy45cxZQVuzFz5S7sOn8LO85dxawV6zHceQJPNj3Rr19/eN+8gq5aHTGTrDI1ApsG7jcWxavuJZlNVGBTL7DJjdS6oPKl5kZwE6WOyVaOtxUncJ9XxUHXUZ4RYoSNjKQibKTGxgibhtywV7iRNaNkaYXusCmPl+4oT8JGy9xI1saUuZFRUVIgK6jJIwbywi6rGpucwLMoCCZs/AQ2B1EUek4VDqvuqIDT3J5EIYGT6b6HsDmJIr/9yHbdhhrp+hVodIu/wkVCUFMZdux/gY1CEUPqZ0yZmu5RE0FMEDamUVX/DDY6z7383rvg3XZt3hrJ2KiRUTyxN/JE31jzn8PGkBOF8rRgFMa4E303/ilstPoa6Yo6zvfkNI6tn6km6FuzYAImj7XH2BmTFWyuRcRjxtqtKLj9SMGm8tF7RtjUG2tstIxNYVkRSioNqO+6g/q2Vly+eNYIm7lYsHonFqw/gLmrtmHMlDkwH2gPMws7WAwaiuFjpsBigA1h44RdK+cjPCoG+bWthEzda9jwb5bup3KBTUMFKpqJGpkvp6URLffvo6y1A6PmLcO8TfycL16CZYtmY/6UUXjnnb/jsMstVLz/DFkdT1B8+wPE5pUgMDocCalSXxOPlNR4tfClZGxSUmM12BA4aZmJKmMjsJEJ+vJLCpBVXIj43HzoWruQ13QHhc0PUdz+CLr2h9DdlgnmnhIvzxhfoZa4qSZasmvaeAJsROW7H6Phk2+Jnm9Ul0vVh1Iz8g3qPnmuMjYNn3yHps9/ZEjX1o/o+vpHxBcUIygyFpExKYgkbDITY3ixQNjw+6jwwosNE2y0gmGJJK1AmNEu2RfpWpLMjKBGupgUZjTQSA1N95B6mibe1z0ELybAaN1MvKgxhhxTmRqpmzHhJi3qFWhkX0VqlIJMJSFTkRqBypRIVKSE874I6ONDkUPY3P/6OVqfv0STzGHztcz1AxS0P0FqZRuaBDWfaKt1S7GwTMxn+Pg1ZLrDRmYX/t/B5p/dNsGm5vPfUf7Bc8QYWhCjq0FicbWCTWRhGfIJ+0QesxwxBXPX7UIRb4dn5cNskA0c7O0wbdJYTJ80HpYWlnjjH72wZMMW3AwJw+kbNzXY7Ps3gY2WsZnqf+7wrhbvq2deBNy8+DLY7TJCCZsIrxuI9nNDhM9NhHnfRKTvTd6+jtLUEJTLlWamFD768p+ohSHFh7DxQqnCjQfKCBwVgptXsJGszRVUJrsiSVb59jmCqgQpID6nsjblxM3rId8nNNz80xobgc0BI2zYOKrMzW4U+xI1flrWRue3g7d5xUjYlHpv0cJHMjObUSKoEcgQNEXEjM6D++5rUeSxjo/bgAJvnmTHD8UAK2vYOI3CmwPtsOLUTYQ3v4+bZe24nNuA43Hl2B2Ug63eKQRCBE/2Ydh4NRybrkZgswuD+5uvhqnYeiUM213CseViCDZfCMamC0HYwO2GyyFYe94fa874YPUpL6w6Rvgcvq6Kj5cfvUkUuWDBERcsPuWKuYdcMO/Qdcw9QDztv6xi+u7zmEYkTNl5EUtP+mHVmVCsuBiDBeciMfOQL6YQTtPcs7Cq4F2Mc03GrLOhWH4mGL66RvjqW7DycihWXwzEhYRcRNQ04WBoAnYQP9fy3sf1oqe4XPAxjiXWY/opH7g13Uc4G7SVrnFYJnNzRKSh/b1ncAvPwtmLHtAXl+Fm8SMklLQiIjQGC8+E4FjtF9ic8ymmn0/EyjOBWHbOn1DzJPpcMH/fBczcfhozNh/H7I2H1PpOs1dvw5IdRzF5wxEsuxCJ2adjcMA3ARvPuOC0XxQW7z6B+duPYPWhC1h9kD+/bj+OuxFpO45jzxV/uKVW4FxkHi5F5cI1OheziJ0Vu45i85HTvJrejtGjJ+Fvf+vBq9w+cHU5j87qQjSwkWwoTEQ9r+AENg1sPAU1MmW6dEXV58USMYIZ6YaSybcEN9HakM4cyd5EoaOUMCrgySOEiE8PQXtZsioofj1LsRE2OWGoy2MQN9UZkrUJZkMYoIqHpc5Gn2DCDb8/xnobXfRNFEVJrc11tW6UAEcVDodeJGzOI4+huqKkjsaD35MQHvc7jVxfoobbAv/TKCJystz3oYLfMZldOMdt+yvYCFJMYOkOl3+GHBNuBDvqGH9eUCPdToIX1R1lPC4Zm3yPHRp+5OeMx1VXFGFTEUCEefF7G+mCx0bYaBkbA1p5km8mbJr/N7DR870vTQlEfrSbGhJfEMr3RmATch45nof59x5SK3xnMnJ8ZZK+0zi8ZprWFbVgIiaOtsOUhbPQ/tU3uBgcwc8SL3gIGoFNxQPCRoph62S4twYbHWEjWRuBTePde6hqbMD+vTthNcQJo6ctwJzV2zFnwx5MXbIWjuMmY4DtUDiNnYTFa7dh68ETWLt5OxbMnooNS2YgPiUNedWt0Nc3qIUuK4g5WVhTQmpt9HwP9E3VKG+uV6t6197uRMeHn8E7IRO1736AszeuY+a08Zg1YTh69Pg7XEIi1Ogkmfzuztd/qK6ogKgwJKTFETIJqpYmIyuesJFVvaXGJoawkeUVBDapKtKyUvj36ZCSl4O8mnrcefYCzR9/zfgWrcRKwwdfol0m3/vud9x+/ju6GPe/e6lW9s5vvI2s6ha0f/G9qrHp/PYPdPCk3fkCuP0tcIfbLqm14TG1z5AVwB99/6uaIDE4MoawSSZs4pBNiDXlmwqDpZtJ634ywUarr5FaGm0ElGRsFGr4mWiW7AtvSwhYZKuAYxzp1Jwt3U4aXAQs3eN/d8yEHAGOZGmqpctJwYb7CjayjVGwqUiV4d0abFRwvzQmCPl8fx999yNa+Lc3EDYy3Lv5m9+RxXY1q+4Omr+QodjfQU/YVH8iIJH9HxRi/lfYvF7k8q+wMXVHdQeOCTaqcPjp7yh9/BViypsQXVCJ+KJKRBeVI7rYoLJuGZUtCM3QIb64BuWE/kXPAPQ2s4Czk4OCzaRxo2De3wxv9eqH/afP44qfH2Fz4+VxwmbLvr2EzfR/E9jMmux/9tCOFu8rpwibcy9D3C8j0uc6EXMDUT43EOZ1HaHcRvnfQmzgdRSnBkKfKXNw+KAi3U+N7KhM9VNTw0tBcXkKG2kJAqdMuqiIm/IErTuqLI7AibkOA29n8UoyxZMNI2FTFnlBjY4qE9zI8G+iRrqlikOOvoKNqb5Gy9jsY2O9D8VEjWRsiv33EDJ7CJrdvELUQoBTTNyU+PGq0XsrMSO44dZrM3ReUluzkaDZhCL3DQTNepQQNUVe63g/7+Nzr57lDMuBVrB1GoNe1g6wn7kesw96YNweV4zf64GJuwmRS/FYcSECm65HY/OVSKy/FEKshGLNpSCsuhBA7ARi9QU/rDzngxVnvYgIX8LCG8vP+hArnlhwwg1r+JjFJ10x/9BVLDxwGYsJFolF+y5iAU/+Cw5cwOy9ZwkBuX1ZFR0v3HMBi/aeU4+Zx/3ZxM2as77YcTMeoQ2fYG9EKX9HKBZc8MWczGbM6fwBMwtaMJ2wWnPaF0XvPkVw4wdYcjkGS/g63YsMeMQG3b+yEutuRuBa9mNcyvgUnuU/4XxqF6YTTQdTy1HFL+P5uAosvcLnCQhH/J37cInPxZUrXqgvykNubRc+fvY1khKSCLVwLPCsxSy3Osy/nIm1V4i/i+GEnDfWn76BFQevYMGuc5i7/STmbT+ORVuPYuH6vZi9fDOmLtqA0XPXYOT8dRgxcwlGzVwAx4mzMGr6AoyWmKrFuBlL4DxpHkZNmY+ZyzZhwcaDmLZ6l1oYc8bSjRgxaQ4cx0+D0/ipGD1xKoYMccTf3+iB3r174+rZY+ioyEcd8VKTG6MKFmUYcX1+HBESo6I+j41ZjiBGA4yARkL26+UYcSP77cVsTImjjDB3Bf/28hQ2stFoJWpMsJHh4pKxkcUyZWh4baaGG8nYyEWBZG0ENeUJ/N7E84KAUSqjpAib4phbaqsmoWNIfU1BmNTXnFe4kVFR+QGnkekuFwDnUMB9uS3ZmgKipijgJLLd96Iy7CS/DwdUxqY64oTCSXfcmPZN21eAMd7fHTYmrLzK1vA7Wsmo4HdUttX87ha674CBgKnid1iOy/6rrT9h48Pvb9Q1PO7QVvKW7iiZfbiNIVmb1jo9murKCZxS1JXmoa6YJ/aiNFTw/6LP1mBToDI20hUlsLmKwqCzyCbw/gQbKSL2OYlDq6dh8RQnrJk/CbIe3NyVS9DxzXOc9g3EvM27UPX+J/iU3wPD/ceERxNKCA9TjY3OoFNz2ZRVV6Dp3n1ipA4rVyzBQMJm3IxFhM1WTF+9BRPnL8PQkWNgPXSYmnNp1c7DjINYsXEL5s2Zjo0rFyAxQ/DQhorGZrV0goF/q6GhRoW+tgLl/Lv1TTyxtAhsGqBvbsaDp8/x5Ic/8NkfwK5jxzBr+gRMGeWAf/R4E57xKbj3M1BL2Nx+9isiMvMIm1AkEi+qGyotAekZcUhNl3WiYtWoqGQZAk7QZOSmIU0tp0DYVJQgPjtTZYfuf/0DWvk7W59+h9bPn6PpU1ns8me1XIIgSlbmvvvdH2h7+gKFLV3IqWtH57OfcF/WiTLCRuHmmz8IHQ1DEoKdzm9fKtjc/fZ7hKakIzwmATGETVQEYZMsIxK1daIUXIzDurt3R8lQblPGxgQbmWTPVEcjYQKOhAzlbpFsDaNJRjN1g4uqmTHeflVD0+22jHCqySRcMqJRRdBIVKYJYCSiVFSmRfMcyC1RU54Uwu9yGCqSI6BPEuSE88LEH3kCm+9/UkPgZdZhgU3Ds1+QUnsb+S0P0dQNNjJvjYGQkfWgTLDpnqkRoEiYUNMdMCbcmG6boKMgpEZEyRpRnxEytYgR2BRXIVJXRuhUIaO2FSmGJmRUtyGNn0/9vSfYfOAo3u7ZB2Och2PmlAkYNcIJffv0Ry+zgbjo5olLPt447eLy8sj5s/8+XVGvMzY7Wryunn7hd/PCy8BblxBOyEQHuiGSmAnzu4lQ3+sI872GaH8XFCT7oSonGPpUNsYMqbWpTOdVZ4pMNqYdM8FGRRIjQeuOUrU2hI3gpjT6KmJv7IY+9irKoi4SN+cUbMrY+Mp8G6WhJ4iaY9CxkSxiQ1goqWuFG8nYHFTdUTq/vSqKJQQ3vpK10TI3Ou8d0PkwfLdzux3FhE2JjH7y3KKBxnOT2uo8CRzPdSpjky+4YRiCD2L7krEwszCH3fCJ6Gc9CsOmbcDiY/7wqbiLtMefEwRhWH4pCgvPBuNCWi0upzVgzbVoXM1swNFoHY9V4kB4LjzLbsMlvxHnePtKTh1OJpXjYkYNvMq74FbSDh/DHZxNLMWUXRcw76A2ukpGTS0gbubvu4T5+y9i8YGLWHLgEpbw9jIJQkaGky7dex6L9pzHfAJhI7G07XosziU3YmeQjpCIxcrLEZgbVInJyQ8x0V+HNe7JxE809nil41BEBbZ4ysKaadjlHYMjEfHY6ReBbb4puFH0BBdzPsCN0qc4n3sXy28mY975aFVbc4Sx/FoUlnpEYq17NGEWiv3nXJEU6oMQrxuIC/bCxTPnsXKnZGWCMHN/MKZsuYThc9fBcdYmDJ22EvaTF8B2zBxYjZiCgU7jYDlsFCxsh2PgYCdYWjkQlPYYMGgozKzt0NfKBr0HDEIfy0HoO9BaRT8LxoDBMBtoi36M/lZ2eKe/FXr0HYi3zQbhHXNr9GL0G2iHPgNt+LM26MvHDxg0BD37DUR/cwucO7YPrfocNYNtNaMyJ4YRq/ZrsyNUyFwpNbLWC/dfZWzyo9VIqZrcSBW1jGZdApp4JZkR7o6SlBC0SsamKIYNrEzeJ7DR5sER2NTlEjVqPhutO0pgI7VqBoFNggk2kuV0RaksWxJ9Q0VRlMxpw++fQs1V5Idc4on8oprDplAyN8RLlge/F8FnkC9LCARKd5TMuHuC35ljyHLbSZAcR4nvPuS4abD5K2T+Cpi/3pZQXVNG2Ji2hpB/Dpsij50KMXJbtt2jQr7DPvtQFnMDjzur0doouKlWNTYCm9ZXhcTEDWHTUF5A2GSp4d4qY8P/S0lygBE2N/ieGGETeE7BJlNg42nsipJslvcJHFozTc1js27hVDjbD8TSTesImxc46u6Dhdv2ov7Tpypjo7/3roJNMfEiXVFFhmKVsSkoyUcpYSMZm9LqKkyfOhGDCJtJc5ZhzvKNmLF8HSbMmA97R2cMdRqJ2UvWYt6qndi45wRWrOX9Uydh67rVSM4pQm5VC8oJJ4GNFAxX1FcTNDJvTQUq66tgaKwlaOpR0dKAyvYO3P3sW9z98mfc++ZHbD98GDOmTcSkkcPQs3cvROQVo+3bX1F8X2Ym/gkRGbkIjg1HIiGTnBKnMjZpGQQOIzFFi+y8NGTlpivYpEtXFENXUYrozHRUdt3DPcKmmaBp/vw7FU2fPcdt/o57hM1t4qVTYPP9SzR98jWy1Bw2d9Uq33dkJBTh0s4Tt4SsGfUaNUQOYXOb4BHYdH39HP5xiYiKS0JcfBoiI2KRy9crsJEam7u6NONQ7teFw68KhokelbnJN458Etjwtox8Mo1+ehV8THOuRCIacxK04dv8rv81I9MdNxLS9SSgMaFGQCNRlU7ICGa6hUDHkBLOi/lQlKWE8fscgfJEAkeGekf4oYDv9aMff0YzYSMZm2a+DzWf/4DEqnaU3/0Yjfy/abD5QdXWKJh8TMwouHSHjZZ5UbUy3WBjQk134HQPLcujDfXOu/0+IouqEVukDfeOKCpDnKEGmcRpqr5RLX6ZVNWM4s4HvNBcjd69+mDCGH6ep01SXVJvv9MLQxxH4WZQCM57eeLM9WsvD5/7t4PNdP+zR3a1eFw988Ln5sWXfrcuIsjDBSGSrfF1RUSAG+MmIvyvIzrABXnx3qhmA/0KMLJN8+X2r7BhI53CkG6phO7dUddREn0NVcmuCLu0BeUxV6GPvozSiPMol1qb0FNG2JwkbI4TNkdewUa2Ejq13UfU7FPTwmuhwUbnu4uxk1eDO1DkvZ1bwkZ1SW1TWRuBTbHnZgWbYoGNxwYNNm7rFGwK3NehKvQQDq+bgn79+2Dw8AkwsxsNm3FLMHefB/wq76Lxd2CbdxbmngjEMpdwnE03YE9oNuad9cfh6BIE1b8Pn8p72EfYnM+qw9WCZpxINqiRRgeJnkNRhTjL24dlqHVgOra4x2HBMVcsPnoLiw9qQ8IXq/lurmH54atYf8wF645dw4Yj17DxMLeHrjAuYy3Bs3rfeSzbdQYbjt3AyqM3iInrWLjfFfP2XMHi/Tex+HQkZpyIwfzjYZhDME1cvx8T1uyH87I9GLviIMYt34+RC7dg2JzVGDpnDYbM2Yhxa49i1JpDcFqxG0MWbIHl5LUYNHUjzMevxMCxK9Bj6Ay85TwNbztMwhu24/AmIdKHDaxZzzfQ782/o39vc/QcYI+3BzjjTbNRhMko9DOzRZ8BQ3mc2LAagv4DHYgTOzVpXn9LDSvmlnYYNMgBg6zsGbawsbHFoMFDMNDGHtZ2w17FYJ5MbO2d1Cgn26EjMMRptPqi2Q8biaGOo3liYYwYi6EjxmHYqAkY6jwODgz7EWPgNGYizC3McPrgdrQZslGdw4YqOxwGgqYiO4aYIViywlGVGarqySqzIlDN23VSW1PABo+wqTHCpiqH90mtTWGsqtPJiPCALjkIzSWJanh4U6EskqnBptFYY/MaNq+HfZtgY0jygj7xNWxKYmWqBC100dehi7xG3BA2oVdQQNjkh1wgai6gWLqliJh0D35HQs6ofZnHRo2M8juGAn+e4D14EcGLBcmS5HnsUF1RJsxIvYxCizFeQcYIG9PjJCp52wSaPz1eweaQETaHCJsj/F7tVPtV/Dk5/ipbw6jkvqz0beDf+fh2NVoIm7bGanQ0CGwq/wSbxuoSBRvpiqouSEE1r+L1/L8JbKTGRoqHCwmbQsKmIOCcytZI9irL8zgyvY6p+XxSPY5i36rJWDrTGWsXTsHwIQOwfvd2BZt911yxbM9BtDz7Ws1jo7/7CIU1TSipq0WhQWCj0yboK8lTo5Ua79xDbnExJk0cA5uhwzFt/iqFmKnzlmL02GkYbOtA2IzGsLHTMWHmKsxbvBFOjiMwdfwY7Nu2HRlFBuRUNkLf0EDQGAgZDTZltVWo4raGqDE0EDZNjahobUL17bu4L7P+fvELOr98jvV79mDWjMkYP3wYP8sDkFjG942gqP3oO7R99gMiM/MQGh+lwSaVsEmLV8O8U3hbUCNZmwJdtsrUCGjSclIYAhs9ItJSUPfwCe5+85OabVgm5pORTxIyIkrWieqQ4dtEzV0Cp+GjZ0irakRR+wPcJVwEMO08cbcyTLDpfC6gMYV0Rb3UFsr84ht4R8UgOj4Z8Qo2MShIk/XaZJ0nqbNJxW1jpkZQI9kaQY0pundFtREwrUbEKMhIfY0xmvKSjKAxwUaGaUvmhpjJkuyMoEbbr8uUeprXIdmav2Zsqvg+vgaNlrURyOiTCRuipoyY0RthY0gKQ06IN2GTgXd/+hWNhE094SeZm4qPv0Wcvgk1j58ZYaNlaapkpJOA5P8DbP4KmL8ip3v2pkqKhz/9BVlt7xIz1YiWbiidAWFFpSpjk1nTjqLm+8ip60Tlw4+RV98Ox1HjMdDMAlPGjsb0SeNgN3gQerzdExNnzMWNoFCc9/bCmRvXX2VsZFRUD7ri3wQ2uzXY3Dj/0s/1EgLcryDA4yqCva4RNzcRHnALkf43EOV7BZmR7upkYEj1J1x8+E/05lWqF0pTvRVqDIIcHitL5m3jiClVRGzM2JSysRbYVKe6I+TiFujjrqEs6hLKIi6gNOwMysJO/xk2xq4oAY0MVRXgFHKruqIIGpk1VbY6370oMeHGbzeK/Y3AUbjZhmJvhhE1JtgUuW9EIUFT5LFW1dlosFmLqqADuLhzDszN+sLaaRQGsPEa5DwTyw54YfZhbyw6R9CcDMOas5HYfDMKyy56YPHZW1h9OQCrLvhj9aVALD7hjiWn3DH3sAvmMRYevYklx10xn3BZSLjM2nkG07cex9RNRzFl0xFM3XAIU9bsU2smjZm/AcNnr8GwGavgOG0JHCcvhMP4+RgyZg5snGfAynESBg6bwNc1FgOGjIH5YIbdOPS1dUZf65GEwyj0GOiInpZj0G/IJPSyHYteg8biTauh+I/+g/BWfxv8vb8l3uxnhR79rNGr/2D0NiM4LIYSIcPQg7ffNrPivhX6Eh/mg4ajv5UT+lk5wsJqBKwGO2MAgWFlT3A4OGHwsNGwHjoagx1GY6j9aDg4jMTgEU4YMmIUHJwmU/kT4TR0DBz5Xg7jMXvHkYyxvE9iDGMcETKJj5+IIYTksOHjMWL4WIwkVoYPHw2nEeMxzHEcf34cnHjfcHmM+lmCRX6WMWwEjzFkfwgfa8uftxs+Bvb8nUPsHTF2zDgsXbIIRw/vg8eNS8hLCkVdQRwBE6IQU6lgw0aLsKmW2wKbDIInQ7Yh/MyHozb/daZGQFORFaZGQcnxltIUZEV5ozAxkPtSqyOwiUSTsRtKYFMv9TWEjdTY/Bk2UqPG70uiu4pyXgiYspwm3BRFXUNRhJaxyQ+5TNhIXFCFw4XB59RwZimWNUg2NMoFpfyO6XkhoY+9jgo+RwGh05BwTc1lk0fk1Eefgj7wAPRBRI0KgiSEABHMCES6o8W4L6AxhbrP+Fjt/sMEjKBGup4kS8MLEE9ZZb/7cW1bSUhVBR5Gqc8BVPMC6HFnDVqbqjXYNGq1NtI11U7kyCKYkrFp1BthI0sqEDbl2REoTvJ/nbEJ5fsjsPE/+2fYMAoCziDZ7RB2LRuPZbNGYfWCKRhma4mdxw6j/esX2H6BFw9HTvIE/EItqVDWdV9N0KerrUFRpR46Q7Gaw0ZgI/hovvcAMUlJmDBuFOz4WRbYTF+wAuOnzyW6nWEx0BZWdo54o7cVJsxYCatBTvjHf/wNcyaPw7F9B5DNq+QcYkBfX4/KOgMqaitgqKuCvrYa1YRNleqWqiNs6lHe0oDqznt48Oxn3PnqNzR++BRLNm5Q3Vqjhg6B9WB7pFc1oZ1oaCBqmj74FtHZBQhPiEZ8SrQqHE5XGRtZBDMOickCmzgUluQiOVNmG05DWi5xk5fOv7UckYRNw5MPcYewaSFq1MR8TwkbRtcLwuYHbX6aLqLmLoFT9/6XSDM0oKTrXYUVqa9p44m7laiRbbssgPnt7wQO47s/tIn7+Fof/gQ0ffwlYROLGIFNHGETHoPCtETcMWThXlkKZJK+rpIU3CtNVaGA8xfYqIyNwo1kbpK5n4w2wY1CjQBHCwFNkzFjY5p/xjQHTfcwjXaqNRYH/zPY/Ak0KZEKMYakSJ7rIlCaEsrzH4/JbaKmPDkM6QH8jOZn4t2fNdg08P1r5ntX8uQLxOub0fDht4QjMfMJMSIAIWwUaAgZE2r+T7Ax1dXI/SbYmLqhZF+O1z79Qz1vRstDxOobEFdag7iyKkSXVarh+nl1t7Fm1ynMXrkdW45dgsOk2Xi7txm/K/aYOWE8Jo0dCWsrS/z9jX9g5aZtcA2NwFlPD5y6fk2DjRruPZmw6fmvhU1fwmbJnKn+54/sbPG6euqF/81zLwPdCRu3i4xLCPa8gkCPKwjxvo5wRojbBaQE32LDzn9oWoARNj4KNrJ2lGRvpKBYZWykoTbCRoqItcb6loKNdEXJyKioa7tQEnkZ+pirKA0/T9ScRbnCzZk/ZWykC6rA74CCTZFkbozxKltD1CjkEDbSFaXz13Cj89uFQh/ChrjRYLP1VRQKbgibInet+0kyN3mCG9fVbHj3wOPwElgPNMcgR2dYDxsOyyGjMWLmJtjMWAOzifMwZMoaomMdnOdtgOPc1Rg2awUhsgKOM5bDduIC2E6Yq8Jq9DQMdJ4Mc4fx6G83Bn1tRqOX1XD0HOjAICIG2Kt4m9HT3A69zW3Rh9HLYjB6DbBFbwvJdPC4xRDCg2E+hI+xQz9LW/TlY/qaDUZ/HjO3GAZL4sPS0gEDubWyGQXrQRMxwNqR6LHDQLvhGDhkFPExFoPteaU5bAyGEBVDHQmLYUSCI1EwfCLsh09SyLBXMR72zmMxxJmPcx4PB8LBfiQfw+NDncYTIdoxR6eJ/PmJxMdEDJftcMJiNFExcjwc+XzDGLJvT2wMc5pEjEzhc0yAA3/eiQhxUsghSPicg3nMltuhfB5HviYHJwZ/n9w/csxUODOcnPl7RvGqm/ujJ82Cw8hJsOP9Dnz9jnzddvzbbIeN5ElnOJydh2Pv1o2IC/RCgy4dbWwgZQRUJRtDycjUZMtyIWFECqGSHUnkRHSDTZgaUlyWGoRKPkaBRjI8KiIUakxZm1Y2wrmx/siP80d7eRqadLFqdJW2FIMRNrkRhI0UD4fwd/4ZNvo/wcZVfVcUbGTdNX5fTLApVNmaK8gPvqiyNTKqqIrfrSy/M7xQ2IPgC3vgeXwzbh5ah6t7Vqq4tpexaykiL+5C1IUdiL+8FTXRZ9EQfwGN8RdRH3sONRGnUR1xSnVXmWBjQkt32EhXlNyW7I3pPg04kqV5jZj/HWwkY1MVcEjBpo5/9+MOwkbWimqq0WAj2Rupt2l4vbq3KWNjKh4uz9Jgo0ZFqeHe11Ao74v/GdUNpcHmmMKNwCbh1kHsXELczhqJtQunYsggMxy+cA5tXz3HlrOXsI3R+fx7vEfYlHTeRVF9M4pqqpFvKEFuWSFyS/ORX1qguotaHzyEu58vnIcPw/DRkzB1jqBmPpwnToPFIAe81duSsB8PcyJ//MyV6N1nIMx6vY1FMybg9NEjyC2pQR5PJDL5nnRDqfWiJFtDzMhq31X1NahsaoChifhpbkBt10Pc/+JnPHwu3WRPMGflSsyfMwMjbAfD3sEZec1daP7mV9R/+j0a3/8aERnZiEiMQYKCjaAmEWmZkrEhbJLikEzsFJbmIUUto5CGdKImgydeGdoek5WJ5vc/wd1vfjbC5kc0f/6Dytx0ffe7gk2nwIYnaMnQVD3+DKnl9TDc/wAPCJv2b/5AK0NG/LQJbr6RDM5vvP0b2tTimJLF+R0PCJuqRx/CLzoOMQkpSExMR0wUwcXXe68im6hJVbC5y+/rq9W8GdIV9aobipjp5Pe4jZhpJ3gFNoIaDTZJKlMjqFGgkSB26lXxsIYbE2Zkv/u8NCqMQ7m1rigTaF6jRkBjQo2KpAie58JQIl1Rkq3h7fJEGSEVicwgT5QU5+HJr3+gXgD6XDI2L5F/70Ok1d5Gyycy1w8x8wo2v6DiQw0o/yfYaHAR4GiZGjlmAo8JOxLyM7VfvETpk+dIrOtCck070uvakdnQjgxG2Z0niM4x8FzB9td5Ok7d8Me6XUfQs7c5nOyGYtq4MQo25uZmeLNHL+w9dhru4VE47e6uYHP0wjlVPCwzD//rYdO7555l86b7Xzy6q8Xb5fQLguZlkJdg5jICPC5B7RM3wZ4uCJEMjtt5xPmxIWXDXp4RgFJCpjSNuGEUs4EqSfKCwZi1UQWR3WCjcKMyNxpuKpJvIVHmmvA/AUM8G+/wc2p0VGmYhMDmNGFzgrA5pmBT6K91R8m2SEK6o3hbp5CzH4XEjWRtTNiRzE2Rzy7oGMVeO4iZbSjx2oZSRrHHVmJmK3TuG1Aoo6E8N3JL7Lhvgs5tJRverQg8swYO1pawsR/Gk6YTBtjYo5clAWI1FP+wtCNEHPCOhcQQFT0ZvQYMQV/e32egPfpJjYiNowrzwY4YYOsEC+5b2g7ncw3jFZ2xpoRhNWQErHmlN9jOGTbc2nA7eMhI2A4dBVs2jkOGEiEEiZ3sEyVDho7V7jPebz9sHIMfSD5myLBRRIczhgkGhhEcRIvjcMmc8OcJBTvCwo5osHMkNAgKLYgUhoBCMiZ2DPuRkzGIQHjHipCyJpxshsBs4GBY2jio3yeIEdwMcxoNJ8ZwYkYyKo48Jgix4euwdRgNW/4ttvxbbOydMYh/u81gbm2IDv4Ngh4ngRBf+1Dj32DHra3cFtgMn6ygZUvsWNvzakH+XskO8T2yHjIcgxjW9iNgZeuo9m3snPgeDoONjR1GjhyB9WtXIC7cDy2GPLTps1CVzSswycpwW5kbR8iwkSJkqniSrORW7TMqCZ4KRnk6I01SyyGqKLiS8KnJi+Xnnz/P56mUbS6fg/tNJWkoTAxCTrQvkZOCZsLGBBrT/DdahLNhJW4ygxmBqJGlFfhdMSTzu6Pq0eQCQJvcUs3cHcttDIETTdxEyjprsmyAzLB7GaVR15HoeRrLpzhhsuMgjLe3xJjB5hhu1QcOFu9gSL8esOv3DziY9YSTRW+Msu6PyfZWmDncGnNGDcKyaY482U/Ghe1L4X9uB5L9eHERfQu1MRdRFUKcECxVhIsU/0qdjERVyFEeJ3Tkthzvfp8xUyOAMQTwIsRj+2vMBB7QtnxMFbc1QftR6rsP1enBeNzZgI4mQqa5Cu2MNoFNE6FD7LQ0yAipMtSXaaOipHhYllQozwhHcbI/imLdURh+ndiT9+Uy8gibdNdDyPI4ghyvo8j1OkbYnEX0tf3YtmgcVswciQ2Lp2HQwL44ce0aOp5+jQ3Hz2D3tVto/e4HPHoJFLffRUlds1p9O19fjpzSYmSXFiG7vIjYqEHnwwc4e/4C7Nngj5swAxOmLcCwUZNhxc+7w7hZGDp2FhwnzMPkhRt4ez7+9vYAWA8wx/JZ43Hh7CnklFSjgLCpaGxEZX019DUVqKirRSVhU0HYVDQSNgRNZUuLWr6h9uET3Hn2Ax5/9weKW7swa+kSzJ83HfaDBmLEmCmofPAxWr/6VS0yWfv4Y4SnpiA6SeaqkfqaRDX6Sepr0jLjkZgSh9RMGdqdj9SsFAUbicyCLFVPFJdXgNaPn6Lray1jo3Dz2XcKNlIwLJkaqZHp4sn5zvM/oH/wEZL0jah69zNVN9P2jSlTo3VFtXNfVvduky4qntTb+Te083nu/wwY7jxCYGQCYpPSEMeIjo5GcVoc7vO7eq8kFfcENwIbXTLuFWsFxZKp+XOdjSyhIDMUp6CNsJFuKIFNK0HT2i1zI8hp4n6DGu6tYac7bOqzBDdxBI0UFMfzokPmronjVotqGQ3FqEyLQUVKDL+vUdxGq60hWbIz4ShNDIMuIZLnwQiUMvSJvFgiftICPFBcVozHvwGNxF0jcSfAy2l9F5mN99FEtNZ9RnwQJJWCGoae+wZBClFSSbRoXVJG2Hz2K6o+J2y4X07ACGr00n31sYahCkEQw5TNEehUEzYNX/yBovtfIL6yDUlVbWqWYYnUujY1h1N+2yN4xmbBNYLv5cdfwYf/mx5v9cSoYcMwbeJYjBvtjF69+6C/pQ1OX70J15BQnHV3JYKuvzwsw7337yNspv+bwGb+DP/LJ/a3BLiefxHkeflliK8Lgn2uItDrMmFzFUGeDI8rCOU2zPMSIr0vwcAr1UpedZamG2GT7osSgkZgIzMRy+gog6TXpXsqxVNDjQk2cVqK3ZB4A1mBpxDvug9ViWzAoy6iJOK8ytyUCG4UbE4SNscJm6OEzGEjbrQwwUZQI1Hgt1fhRmoIFHB89yjU6Lx3QmeEjYQJNjqZPEzqazwENptQ4LaNx7agxG0VryTXsyHcAmdrMwwYYA3LIU4wt3WA1dDhKsVsRaRYEyM2PFEPGjycuBilMCLbVzF0NE/mckLnfcSHHYFhM0Tu48mexwdLd43EUO2kb+sgJ+1RWrZBQMATuCzpYCuoIQIENgIQQYVCjgSfUzAgxwQ1dk6TFUyGOBJFxMZguW8o8UEM2fP5bfgYG4fxfF7jcwlo+LOSqZFsib1kbKQ7yHkirAme2cvWY/cZF+w5fxNLNu3A9kPHsHT1Nv4uPsZxEuwJGHtTd4+jZEnkNY3DQJvh6G1mi/6EXj9zO/SVDJNspc7GbDD69B+EARbWsCNChvC9ldFKdgxbvse2tsO04H22dg5wcBxB+DAcnDDcaTjGjx2H6ZOmYu6MmVg0dx6WLliIdStWYevGjdizfSv279yKU4f3qpF89WVZaCznVT5PhFW5sahWwUYqjw0Xo4r7+kwCJYuhQEPcZDCyeDXG42WETVlqGMpTQ3klFgQ9b1fnxCjYqAyPyvKwYZOVfHUpKEoKQW6ML9rZILcUvobNn1CTF4ZGI2xqCZtawqaK35MqXgT8CTYETVkcI4bfmWiBzTXC5jJ0YZLddIEu5DKqkjxxaO1sWPf+OxysLDF00AAMsTR7FXaW/THYrB+jP6z79YVlr54Y0OsdWPbpiYH9e8PKvC9s+vchft6Bbd83MGxgbywcOxSx1/agIfYMUXJUoeZPsOl221Q3UxmkHTPBRrI0JtjIvhx7FYROdfABwmavgk0V3+/HnY243VT5CjbSLdXaVKu6phRsakr/F9joCZsSwkZH2KhFQgU2UncUcAZphI1kbfIIGwnpngq/vA+bF4zFqpmjsHbBZAwc2A8XfXzR+dlXWH/4FI54+PIq+gfc//0lClpvQ1fbiOLqOhQaKpBXXoZsnpiyy3SoJGzuPLiLg4cOY7DNUEyUjCG/c2/3s1Ej9K74xmL51qNYwbgVmIxF6w/AzJYXFnb2WDV7Iq5cuoTcshoU1TbDQNiUq4UuqxVs9PW1KCdq9Py7KwibKsKmoqUNde++T2j8gPd+eInChhZMmz8fC+ZPhTX/v1PnLEXrJ88Jjx/R9uUvqHn0HkKT4hGfIkO7E5CaFk/YJKiMjWwTkgmcnHTkFOX8CTY5xbnI05cisUiHzs+/RsezH9H6xQ9qtuHmz+T5X8NGhmsLbLq+/R3Fd95HYkUTaj94ppZJkPqa16jRQoMNQfNC1pD6g4B8iQeETUnLbQRHJSMuOYOvNwNxcbEoJSgelmbhrswkrIsnYBLRVSiRxNBqakzZGtlXqJGMjaCGx2TVbgFOGxEjo6EkpGj4VTcUYaPqbLITVGbGhBuFGsKvNj3WCBkJXsTIkG7j1hQCG31iFM9nBA0hI9uyhDAUx4WiICYcBXEhyI8JQkFUEIpjQpDg44qSinK16Gfzi99Ud1Tr178jo/4eclseo/HZr6j57GfUEjTVH/1GpBAsn0jX1M+okmzLX2BT+SmDuJH7y2T0lABGweZXDULdYSP7/Jka/ozApuD2x4jWNSBKV4uokhqEF1UgRl+H+KpmxFe3Iq2+E7lETknXQ6zYvhc9CZsJo0ZiysQxbIPt0ePt3jxvjcAN3wBc9/fDObebOHnzxstD5y8SNvtbxs0gbOiKfylsevMFLBHYnNzf4nfj/IsQwibUh4jxlSyNMVPjRehwX2AT7nUFIW5nUZIWjJp8CjVNQOOtcKNgI4v5JcoCmVI4LJP2STGxlrUx1Q5IUaSk2mXId0H4BYRf2Yq6NA+URfEKVA37llobLWtTEnIKxUbYaLgxZW5kZBT3/aTeZh+DqGFI3U2hgEaAI11RhE0hUSNdUTovia0o9mZwq1PQkeJh6YaSepstKHQjcG6tUl1TBQFHsHamM08OZhhsZ4tB1jYYaDUIlgOsMNDSGoOsBvMEzJOxnWQKJNOi4Ub62G3sRmAw8WLnMEaF1HwIPoYSEg4CCifCwpmocOaxkRN4tTcRw0ZPVEWujtwfMW4qgUHAEA1DiQx7Z+nKmay2Q1QXEY85TVDhOGKyiuEjp7CBnU5sjYE1f78VATXAdjysbcdhsPUIDFLZIi1DNGAQAUE0SXeOZF3U65IuH+nKGTkJDiMnwtxmGFZs2IX0kjpc8g7Hpv1HcPD0OWzkh91soAMGDh4Ba/vh/JA7ETMj+PeNwjCnkRg5ciycnaV7azhGDB+FMaPHY/y4SZg8eTpmTJ+DOXMWYPmyZdiyYSX2796E44d34/zpw7h68SRcr1+Ar+d1BPu7IyYiAFfOH8e5Y/uRxsYiNToEKRGBSI8MQlZsCHLiw1CYFAldcjRK0uNQlp2EisIMVBSk8iSYiXpe8VXl8QorL5qw4dVXIa/IGLVsKAU6dTJ3TUG8BhWpqyFQJJtTo+ASo7I1gpripCCCPZDbAJQSN4b0MFVQLN1YWgiCIlFbkIj8hGCkhXugrSwNTfydCjbdsjX1ubIQZggbV6mxCdIiwx/VaYQNv0cCG328m4pyuQAgbsoJm9LoGyiO4ok74hKKw66gOPQq4wovCDxxcPUMOBEkzrY2cLQZiKFW5nAYZMGtBQab9yFcBC99CZs+GNSXmOnTC5a9CZy+PWFB4Ah2bPq8g8H9emBw/7fxj//7/4cFYwahKu4qqkOPo0pqb4yoMcVr0Ah0Xh83IUayNOUyUtFrJ2pCj7zK1piiKng/qoP2KdjU8j0X2HRJxoaY+RNsGmRBzG6wkeHeOsImn7AhQktTAl7BpijsGnShl9TEhBnGrqhcoibf5zgKA84RNnuwce5o4mI0Vs+fBAvLvnAJC+dJ+xlW7DmKs94huPP9L+j66VfktbSjpKEJJVW1KKqoQGF5qVpqoKSiDA+fPEBnVwfmLViA/hYDYTd0BLFug//+Rh+Mnr4YS7cdg6XTVPSzHYvhkxfDctgUDBk9E+PGjMempQtw7ZorcsrrUFzXomCjr5P1oapgENhIXY0UDhNPJtjIulSN732M21/9gA9+ArL5mibMmokF86bCwqwX5q5Yj3vf/IaGT79D+1c8MT58gqD4GCSkJSCZsFGT82UlIiNbgJOoamxkTSiZZTgzL4ORrgqI80rzkUO8pZSU4e6z7xRoWp/KkO/vIatOtxA5AhtZpVvWgpL5aG5//Svy2x8hibCRx9zj8U7CpsMEmm9MmRvpmtJgI1mbNj7Pu78COVX1CItNVqhRsImPRRmx8agsB/dL0nCnNBn3pMamWCIVd4tfZ2zUyt/SFdUNNqp4mMf/2i31KmNj7I5SwMn6c32NwKae8KslaCRTU0f4VGVokFHIIXikaFgVDjMMbHf0SVHQJzO4LU8ktOPDURQXiUIiJz+OsIkORhEjzueWwuvjlzLM+1c0EYdNxExKVSdh+BGav/qN8CBsCBOBjQBFL4BhVBMs3WFTIaj5/DeVsTHBRnVH/S+w+UnL5nxMGH3G52c0Pv0dee3vI7akAbGl9YRNLcIKDUisakJKXQfi+H+MLq1FCrcFTZ0YP4uf8d79Mc55hIKN/RBbvPHWOxg1YSoComNxxdsLZwU2MirqvMxjs69l0owZ/j179/43yNgsnuPvcvZoS4j3tReh3tdeEjcI9b6MMCIm1OOqAo3AJsTjyivYFLGRr87VYCMhGZvSND8UJ/uiONEbOja4sjDmq1qbZM8/XY1KVCS6oTD8MmGzHQ3pXijj1Whp5CXC5qLK2GhZmzMoNeKmOOgYYXOEeDlMtMh6UX+GjXQ/Ffnt4f5uPmYPCmSrRkdpNTYy5LuQqNEZC4l1krnx3AydFA+7bSBsNqNQiondiRreLvDZhyz/0wg8tx1uR1fj+qHVOL93JQ5vWYJVvFoaM2IokWMOc0srWFgPURN12fAkb20/jCd7YmeoE2wdR8JxDKEwagKcCBdHbkdNmIYRY6fAacxUTJy5CM7jZmDyzMU8Nh3L12xT2LB3FBCNVt1HQ50nwJaQsSNwhirYSHeSZEb4QZPaFEET8TRMMjp2I2HebyDMzCxVd5fF4LEYaDMaNjZECG9b2TIGO8CaIaOHhhNVUmNjP2w0hjiMUmE31FltbYgWC+uh6N1/EB83CuvXLsealQuwY8MqHN2zAycP7MHpo3tw4cwB3Lh0Cp4uFxB48xzC3M4j2scFScGuyIj0QV58IAESgrKMaBiyY6HPYuPAxqWaDU8NGymJOp6sGkoy0FhqDMKkq06HtEhv3Lp4BCVslEv4s0XpUShKC0dhKq+MUkJRmMyGIyWEIbfDkc8rq3w2RoXpxAZxUku4yMKWMkqppTSBwUauLAVN3LbIulAyyzBDIUQm5ZMsC/HTSPQIdkqSgtlIBagoiPdXoeOxsrQwBR99RgSDDRujMicOeYm8UuPf21qajkY1yV/3LigNNo0CGzUqSmAjXVF+RtjwOyK1NXE3tYhlxNxCWbQrYXMdxZKt6QabwqDzqEpwx+lti+Fk2RsjbK0JG0uFGgerARjCz6ateX8VJthIdmZQ3z6ETS8M6Ncblv36YiCxI/dZ9+0F6/69YNH7HzB7678j2es0GqPOqkL67ijpHgKY7iGwkZD9Ml5glHjvQl34sX/y2AOEzV6U+u3n+xL7CjadzRps2pqlmLjWuNL3X2Ajw73z4/8Mm4ib0AlsZDZmv5OEzWFkG7ui8gQ2gecQfGEn1s1yVrBZNXcCv7d94ZaUjOpPvsCi7QdwNSCaJ+bf0fHiJ+Q0taC8sQmGGgLEoEeJvgzVNZUoKspDSLA/zp0/g7MXzmHfwcNEjSV69rWEmbUDLIaOhaXzdIyasQL2Y2bi7/3tYOU0GdMWroX7LU+sWTAPHp4ByCtvgK62iYipRwX/RhNspGDYwL/bBJsKvo6K5nY0f/AZYfMjPvwFSCjSY8yUKZg7exL6938H89dtwSOeKOs/eYGOr3gVf+8RYRONxPQEJBE1KQROWlYS0niiFtjIbVnFW1CTTeBk5WeoEVF5pQXIJN4yDRV48I2WqZFuKBNsWr/8kfAjZoiSOzIiiojpePYzclru8wTdhvYvf1LYEdhISObmNWy0ImIZISW4kaHi7/8GpJUYEBGbioTkdMQlcxvPCxQi42FpNu4TMXekaFiGfRcnq+Hf90rSFWy0bihBjXRFydILxA1DYKPmrVFdUVJ7o21f1dgQNLIvI6VkXwONqa7mNWxq2I5I1qbK2O0kUZUWh0qGIY2oYZQlRzIiXkWJdEPJxVZsBNsJtkdxbJtiQ1EcG0bYuKKqqQmP/9BgI0O+az/9AUmVHdC/+wWaCJvqT396BRvJsAhgpMup+mNtEj4JVUzM43KfhHRVmYqDTbAR/JjqcSRbI/hRMw4zavk7MhofIJoXq/Fl9YgpqUFEcZUa2p1a245Yfi5lZe/MmjbkVDerWfdtrKwxbqQzYTMW1lYD8eY/emLukpUIiovHJS8vnPeQrqgbL4+cv6hgM3nWrH89bHr0eGuPo4Ot/9IFs1oO7dnyItzf9WWE33WEETfh3gIZF4R6CWwuETaXEEHYhHlcQF6cD2ETgXJebZal+xE1/ihNDUBxiuDGh1fRGm6ka6pcjY4S3PBqNEmKIwU2twgbd+giXRDlsotXnmy8o64YszaXUBJ+gfG6S6o0+CRKgk5AF3CccZRxGDr/QwTMQW5l+LfU2uxHARvTQuKmyF+yN3teFRAr4BhxU+yrZXAKGJK9kTobgU2xB2HDKPLcigKPrWpIbJ43ryqDj6Es9KhaQNAQcRKGyLPIDzqFZN9T8Jb09so5GDfaATaDrdCHV3D9iRxLO0cGkUMwSH2Irao5kUm7RsN5/EwMI15kBNG02YtVTcyY8TMwaLATRoyciF69B+C//ve/o8fbfdHfzAoOw5wwfMQIDB8+HM5OThjtPBLjR4/i7xyJyWPHYMqYsZg+Thb1m4T5Uydg2ZyJWDhnAmxsB8GcMOlrMYTQsYGZhQ33rdGnnyX69LVA774D8I4My+5txmMDeNtCbXv14bFe/dGTW6mIf+uNt7B6yXw06HOQJ5kLIqI0hV/iZIJChtsm84SfGIii+GB+mf2QH+urtnnc5sYQNtxK5Mt98X4o4HMUpQRDRxyU8uRUnk3wSJYkjw0JozJfi2Z9JmHjgetn9sPn2mmU58QjK8YfeQlByI0P4HP5I5fPWZAQiPxE/u6kUOSlRCM/NQa6VBndFINWNoB3y9PwuCobHzbk44OmQjzh9kFNNt5vKsKHLcW4X0VE6dNwW5/O47n4uF2PD9vK0VaaRqQHoZDPnZegRQHhUkCkFRFRpYRaKRvAcjaOhpxEnnDTkRLhDZfju9BenqGGhmsZGwGNVjgsw70FNnXZBE1WABtRQQ2/S6leqJLvhywaG3NdRbkEQVMedYPfCw02xfxuyMlbF8xtyEUFm0vE9jDzt+FshI3K2AhsZA4mCzMVAhvJ1khIl5RARkAzsE8/DJL7BDY8Pohhzttv/f1/4timZWhNdEG1sXvpn4HGtC+YqQkV1Mi+dEVJxmY3ir22ozZMMjb7+VhiRtXXSLZmP2oC9qKMsBFIvnu7EbdbqtHZUocObhVsGrWMTSthI6OiZObhupIs1PJqXcEmg/8DfvaK4zzYjtxUGZuS0CtqYsI014MKNTmeRzTYBJ1TFyirZzph9awxWD13ooKNZ2o6TwqfYe62fbgeFo+HP71E1/MfUHXvPura2mCorEKJoQy6Eh10hflYs3QxRjk6YM6sGaiuq4FXUBCGDHfG/2RjLxcgi9bvxORF6zF10VrYOo+H08QZ2LDnMPrzomLd6rVYu3AegkJikcuTSmm9dEXVoaK+UtXZVNRrGRuBTQWBpzI2za0wNHeg9aMvcPubn/HeT0BIWgHGTpqM2TMnoHefHli17zCe/AzUffxcZWxK2rsUbBLS4gmbBKSmEzOZSUjhSTs1W2ptEpGcnoT03HSiJlPBRoqH88uLkVZYgJyqarz7/Ce0P5X5a4gbGepN2LQ9+wl3f9BgI6t13yNyJKOT1XQXmfVduPOtzEYsqHmpZhtu//plN9houBHYmIZ/f/ArkKorRXRcGhJTMpDA/0VSUiLbg3g8Ks/BA17o3JHiYSkYFtgU87tszNh0r6/pKpJj/P7y4qhNR9zwvjYe7z6PjamAWEMNbxNEjcYuKVMRcYPqmpKI5wVHPKqJHcnUGFL5HU+ORmV6HCoYgho925hyqatJieRnkKhJYnuYGMoIh86YsSmMl3XMwlAUE4o4X3fUtrXikdTY8G9v4ftoeP8rBZuaD79B/ZcEzKc/o+YTAufj31WmpuIz6W4ibmRfYCOQIVIkA2OK8o+17iYNMwKdP8NGfk6eo/rz31H3lM/74XdIrukibOqRwM9gZGEFwnWVSCJikitbVBYnnrApbL2L+LxSmA8cAnvbIZjE88zE8aNgbs5zA88L2/YfgU9UFC56uquMzanr118evXDxxVbCZvqcOf962Lzxxn/sGTdmtP/WzZtbVq1Y8uL8yQMvY8M8EO57lbAR3FxFqIR0TxE3Aptwz4vakO+8aMImECWp0h0loCFskv14whPYMBK9oEvwRLFMOEbk6KU4MplbBRtX6BPcVMTc2I/iKBcYpFGPlsn6rqDElLkR3ISeQ3HIaZQES+bmJIoDT6gMjmRvTMDRBQhytJFSWgZHy+IU+WjdUmoiPyki9mVjy9D5dCssltFSXjIj8Tbe3ol8r11Ez14UeMokf7uIHQKH+7LMghwr9JaflckCj/H18bVFXkFW8EV4nN2BrWsWYcbkcRgx1BZDBw/C8KH2GDdqJCYQIuO5nT5xImZPnYaFM2di2dxpRMgkrF44HRuWzMbWlfOxeeks7F67CMd2rMHJXWtxZt8GbF8+HVcOrofHmV1wP70d3ud3wf/KfgRfO4iwm0cQees4YtxPIc7zNOK9Ca7A04gLOIeJY4bgH2+/g7d7muEf/+iNd4iVd/oMQI93+hFNffBWj968vw/efqcvMWWGvoRNP8JGojfBo/DDD3GPt3pg8dzp0LMxSOP/PT3CDenh7sjgfkaUGzJjPJAd442caH/kxAQQGxKBxAeDKMgngAqSeQUjQRAVpkWgiFGaLhkcIoYNTBWjhlGdx8iX4JUWG7fEYHe4nNyHtAg/AjoOObFEDaMwIZSwCSJq+NwSbFSKkiJQnBaNsgxeYckVGJ/7Sa0Oz+814L3aQnSVZ6KDWKohnvJjBURBKOHrSQq5hQh+tkPdL6qI9b+BOOLe9/JxRHm78PVHIjMhHGmxIUiKCkRMsDci/N3UNAghXtcRzAhwlYzmNZw5sAWn96xDV2WOyti86oYibOpywtU6UQ3ZhI1kajL9NNio+hoPVAn6ZWbuaBd+D64xXIiaawxCJ/Kq+k7oIi+iOJzACbmk5q4xxN7EzSPr4UjYjBpiAyfiWmBjP9BcZWxMWRtTxkbhpa/WJWUjwOnbD1ZyXHDTh8e5P2CABd76x9uYOGww6mIJG6Jeq505YOxSOvDqtgaZ7iH3HSByDkHPCwuBTV34EYUZdVzuV7DZh5rAvSjn97VFl4iHnQ3oaqkhal7Dpo2w0YZ9v4aNqStKjYrKkBEovoSNO4oib6jRYn+GzTHkEja5hE0BYeN/ZitWTh+G1XPGYsWssbCyMkNQbj5KHn+CyRt3wjUhHe//zhPzs69wxcMDJ06ewo7tu7Bs1UpMnDwBU8ePw9hhQzFn8kTCZjp27N2Fy663MGnOXAyfMBlL123C8UvXcMLFDdd8AuAbFgY3f38cOHkSm3buxvLFC7Bp2UJ4+YQgIilXZWIMkrEhbGQUlKGOqBHotNSjku9DVWsjqlv5mJZOVcgpsHn0I+AVk4qJ06Zhzozx6NX3bey8cBnv/gLUf/xCZVAKm9tewSaFgElNT0AKMSOwSWakpBE3mcnIJGqyCzJV5kZgU6gvQUpBPvJq6/HkxS9o/fwFWgiXFuLGBBupoTHBRgqFmz59gfT628hreaC6oboImM5vfle4McFGRkb9NWujYMPXnJyvQ2xcOpJTM5GYlqlmLNcTGxps0nFbUFOizWMjsDGNiBLgmAqIFWokayPdT7wtIRP0Sa2NrOStYMP2pDtspDtK1oQS2JhwI11Tpm4ogY1EDaMiPV5hpjJD9uOIGV7QJEcRM1LjJV3VxIu0QWyPCuPZDsVGoDAuDAVsLwoJm4LYULYpHmi4fRsPBDYyHJ7/x5KHn6uuqMZPv0fdl7+hinCp/fR3VH/SDTaSmRHU/AU2pv1yAuYVbPgYKR5WP8vHqJFUcoy3petKYKN/8jUSqzoImAYkEDGR+XpEEjYp1TLjcDPieTy+ohGldx/jVkAUevMiePiwYZg8bjRGj3RSiwf3NrPE2euu8ODn+6KXG86638TpmzdfHjl/4cW2/YTNvHn/HrAZM2aM/+bNW1s2rl//Ys/2jS/jw70RHXQdET6EDYEjqAlT0LmCCEak12Wkht5CbX4sKthIl6T7q4xNWZqcKLrhJtGb/3BP4saDuHFTuJGRH3qpI0iUKeNdUZvuhwS3I8gOOo/KZHc194Y07DIrcUnUZZRI6j38glrYTxdyFkXBZxinURRyircZMmoqmMghMooCj6CQyFE1ONJF5bsfRdzqGMVSk8NtCRtSmVK+xE/L9Kgh4/77UOpvmgNHsj4yXw6fh/uSSi/2kaJkwslPusBeR7G/ZI7kdx5BSeBJ1MRcgT7WFblhLkjxPYs4t+OIdz+NFJ8LSPO7hHT/q8gIcEFmwDVkB8p0+OeQF3IOBaEXoAsn5FS26iKv0rU5fYplZFjEWSRe247Yy5vZQMvCfvuQ7r4bKW47keK6HQnXNyPuGuP6FsS6SGxDws1dSPI+inlTHNHznbfRs2d/vN2jj5aRkRl5+2hgkUxNL2JH9gUxfXncrP9AXrFboT8/0H0FOf0H4B3CZ+6cmTDwajkzKRBZ8f7IJlqyEhiJAchOCkBOUjARE4E8XrHk8Qufz6uYAl7NFKRGoSAtWkVhunQRxaAoIxY6NiClvDKqyEkiZpJRk88gnGq5rc5NIj54xVWei8zoIIy0G4hTB3cTVlkoz01DMa8+i7OSoOPPF7KhyUuOQXZiFCMSGfHBSI8LQhqRlUUA3Th9QC3genz3JmxZtRDbNq7AxnXLsHHNEmzk7Q0rF2HT2mXYsHop1q5cgjUrFmPN8kVYz/39OzbiytljcLt2AW7XL8H95mV43roKf89bCPElbGQdtUBPRBM60UHe/K7IumrXiTp/tJSkoqkgTmVsmvIjVAFxvRQM8/tST9TUZfobszVEDbFfxc++rJ9miL+BshgBzVVjuEDPk3Z5JL8TAhv5XBA0JSEETsh5ft5uwOv0NjhZvI3RdtZwsrHEMOsBcLCygL2lhQYbi+7dUd1h0wvWxIxVv94EjdwmcHh8AK/KevXqB8uebyHOZS+aYs6hImAvUbNP4URCy8BoWJEMjWlr2hfYlPnyu+O5DQ0RRwmagyqkaFiFZGz4fNIV1VaaQtg0EjaEjITU2EjRcCOhI7MRN5pgk0fUZKDOlLHJlIJutjXSFcX3SBfuwvdERkWd5nfkELIFNV5HFWwkY+N7ajOWTx2KNfPHY/FUZwyxtUJ8iQGF9z7A2LVb4JGWhecAPGNi8T/+9neY9yH6LKzg4DAMY8eMgbU5vyNvvcltP35P+uD42VOo62gjQNpQ2dyK5rv31DDwjvfeR+fjR2jsaER9Wz30NXq4e3tg1ZJ5OLJjA1yuuyMoLg3VbZ2oUBmbClQ1VMNQX6ugo5euqGbCpqWJ0UbodKLjs2+Ihl/w4IeXcAmMwtQZMzBjyhi83e8dHHH3wsOfgYaPv1PdQbn1TQhO0LqiBDEpqZKhIWayueV3Ro6lZ8tSClrGRrqjMvIzUGggbAoLUNzUhseETdtnL9Ami1V+/h0aP/kW7V9psJFJ9qQrSjI2dR99g9TaDug6n2iwURmb39Hx9R98PBFjwo3K3BhhI4XHL17ivR9fIjG3CPEJmXxNWUgibFJTUlHJNuBhmdYV1SW1NaXasO/7ZemqK0pA8xo2qdxK9xRxw33J2ghw2iRrwzBlbFolg8PnVdkahiogNnVRGXHTSPTV8P0xjYIyjYiqzEh4hRrZCnJKU6IYkfz8RTDCea7jBVsiIZNA5MSy3SNoCgkagU1eTChiArzQdP8+7hFzCjZ8HwvvfoS02jvE48+oYUi30yvYEC6Vn8rSCVp3k2Cme7ZGYCPbV/U1ghu5TzBjzNiUvf89bwt4fkU1UVP3xW/E1BeESyviyhsJmzpEFRgQU1ar/odJ+mYklDUilrApf/ABDp5x4bnDDCOdnFQ3lJPjUPQlbCztHOAREg7XkBBc9HbDOYGNdEVdvPBiK2EzY/58/x49/+WweWOPvb2D/5KlK1uWr1j+Yvf2TS+TIv34j7imJuOL8HdBuJ8LIvyuIZK4ifLllrBJDrrJE5CMDJHaiQBjV1Qgt9Id5atgU5RE2CTKopg+kJFSJTKjquqaktmI3VFO2NRnBSDR8xhP+mdVSl7WkiozznNTGnNNFUzqIi6jMPwiG66LKAq7wCuz84yz0Al2uC0KJXZCJAieoJMMyei8Dsms6AKlC4vbgKNEiEDkmJb1UXEUxTwmIY8pCjzFY3wu/kwx4aMjXGRysyLipViOBcpzHEUpQSXD0QVbMklaHhtPeU1SAF0WTeTw9ZcL0ni1LVfd+mietCKvoUSuuImZIsJGQiZWyw/UZovN8zuOXL+jyPI+rGaRTXPbo4ofvfYsQZbbYaRe34uU63uQdIN4ub4DCS7befLRIubKVsRf3o5kl13I9DuDpdNHo+dbPdDr7f54hyHdWjJMT4MNUSO4McKmX39L9O9rCXM+xtxskAJOfzMJKz6mH6ZPm0rY5CA3PRJ5aZHIJ1Ty+MXOl9vpBE16FI/HEjASApg4FLIRKGIUZiYwuM+Go4iNazExU0y8FLNxKWXjUs6rKkNhEirYEFXpUrhNhp63Gyvy+Pg4jHC0Q39zM1y/zs9eZAT8/H3g5+eFAD9v+Pp6MWTrA29vL3j4eMLTyxNu7m64fPUyDh7Yjz17d2P/wQM4evw4Dh8/gWOnz+DMhYu4cOkSTnD/6vVbuHrTFdfd+XOePnBnhIaHIzExHrExEYiJCkVCTDiS4iKRmhCFNBVEFDGVSUxJZDGyk/h+JEomKQBNRWxAC6XGJpKwkZFQxmxNVrD6zNcRNbVETXWqpwK9oKYqSYONnrDRv4INg6gpj7iiddFGnCd4iRt+3nT87FTE3UDI1f0YbtEDo3mifgUbVTwsmRsZHSXAsVBdUtoIqX6wNeurYCPIkYyNCTaD+vSCFd9rwU2P/+f/wskN89GeegNVQa+Ha0vXU/f9P4cGHwFOqc9O6Dy2oiH8yCvQ1AR1C1m41mcfOsrT8O7tZgUbydi0N1cbYSOT9QlsDNoimPp81BVnaF1RslZUZhhPLhpspCvKBJsCfpcyPXixxBDY5PmeULDxPrmRsHHA2gXjsXDKSAxzGIK0ijpktd3DmJXr2cDr0fnZZ7Ad4QxL8wGw6N0PyxavwE1+Pk4cPqag069nL/R8uwfsh9qrUUy6qko03bmH5vsPUM8r8pr2VtTc7oShoQo6QqyytgxFJXloJFRSE8KxZ+My7D90DCev3ETbw0d8XDWqGis12Eg3lBQTN0nWpgGVrc0KNpWttxVsOr/+Gfe//x1n3AMwbdoMTJ84Gj0Im3OhEWqEUcNH36Pjix+QUVmDoPgoxKdqXVFJaUlIzngNG+maUrDJM8KGkZGXhaKKMgUbfXsX3n3+859h8+lzIuWX17D57qWK6vefqZOi/v5Hao0oLWMjoPmdsBHgvETHVy/R2r1L6vlL3CVsHr/4DQk5RYiLz0BaRg4S0zKQmso2IJ/QJWwelmao4d7/DDamENgIajqNqNFgk/on2KjlFYgaU6iMjYBGsjgqc6NlbBr5/tSxjVKZGoKmihdglVJrQ9hIfY1BhnizfVNZG+mKYjsnwCmWTDGjSDI3qiuKF3FxWtamMJYXesRNbJAv2p88wZ1fCRv+7a18r3I7niC76SHanxEen0uB76+o6ZaxEdwo2Pyl+0lud4eNAozU2BhDYCPbUh4v47aCzymFxgKbwrufqMUvpZYmoaQWkYRNnKFBFQ4nG1qQXNmGxEb+Px9/jGWb9qBfbwuMdR6OaZMnwN7elhfAZhg1cRp8I2NwLdAPl7xdcZ6wOXvtxsvDF86/2Hr4QMusxYv93+rxLx4V1bNnjz1DhgzxX7x4Wcu8uXNenDp64GWKwMbvKqIZUm8TGXATUQHcyj6vSKO8ryKRt2VOj8qscDYwQa9gU5Lqr2DzCjeJ3vyn+6CUyNFGS8ksxB4oTyF4Et34IfJHgtcxpAWcQQ33ZTi4mpxMRk4xSmJvojj6GnRRV7glcrjVRV5Ro0MKBDnhDNkaQ2eMEkYxAaQLkUzPOZ4MuC9dWqpb6xyveBkCozCiJIxoUV1dUqjMnwu5xOe6yJCfPc0gmvhcRbytfo/8Tl45F0byMQxd1GUVRREXUUqElfEkVBIuJ6JrKkoiZEusyTaC0JGQ4bqhLnxOLXQMNblY0EXGBSLpAqFzFlk+p5DlexIuu+Yhw+cY4m/tRYLrbsS77kLczR0qYm5sQ/S1rYhx2UbY7CR2diM78ALWzJ2Mnm/2QJ93CJh/8CqTSDGzHKxqa/qbWVLfltw3R99+FgoxkrUxM7eCxQBrmHNrbkHgcL8Xj0+YPAXFxXkoyE1GAb/4+RlJyM9MRh4bg7zsBG3L2wWZiYx4FYUCGYYuKxE63i/b4myCxgib0pxElLGB0bOBqWQDVEXMVBMElYWJqGSjVV2SgTI2QgGEi7t3IHz8Q+DjGwQfv0D4B4QgIDAUAUGhCA2LRkRUPMKjExHBK+GI2DRExaXzdhL8gyIRzPvDImIRGsot92UbEhqFoPAY3PTyhX94NLyCwuHDY36hkQgKi0RoZKQaoREfE0XUhCE5JgTJbKBS2Vilx4UiQ0WIyhDlskHL51VbASM/IQjFsqRCoawsHM1GNBzNueG8IgwzdkMJbAIJG1/UpnqhJsWToHFj3FJRGU8AxxAzhLFEGT/rZRFXGVo2rzTyPD9b3BLGJfxMGoigWLdjGDHgnVewcRo8AI42Gm60QmITcrSaG1uz/rAlYgb3762yD9ZmZqorShUPS/aG+3aWhM3/+G9YNGkkqmOuoC6MOOk2bPufw0buM3U5HUQZYSMZm8bIYwoy1d1Rw8fVGod739Zn4NHtJnS11qGztQGdxsxNa1MN2hsqCRtZK6oEDQKbkkxVbF6ZJ9limWOIF1JxHvzu3eB3iO8TQ0ZFCWxUV5T3MQUbWf3c7dg6BZt1iyZi/mRnOI1wRFo1G/X6DkxZvQG6hkbsPn4Mb739NgaaW8DWyhrTp87C6OFjMHigLcz7W6BX777425tv8TMWjc4H95BbVoqatnZUd3Qy2lHV1kzYdKCyuRbFfL01dXoU8HuTkZvBz/Et7Fy/FGs3b8OUBUuRpdOh8XYLKhoqUCkFxI0NqGhuVoteyoreFS3NqiuquuMObhM2t7+RBSZ/xoFLNzBz2ixMG+uMnua94ZaaqYZgN3z8AzoJm6TiMoTIrMOpcUhMiUcCcaMKiXmBkZQeq2VsMlOQ2T1jQ9gUVxmQXFCAmrsP8ejbn9D59Hu0SVfUZ9IV9QK3v/1NrQ3V+f0f6PqOuHnBE+aTp0ip7kD1u0/x4AVw59s/+Dpfw+ZV1obbdpW50bqkpBvr3lc/IC67CMmpucRWDvGVjdS0FFWr9rAsB++WZ+JeeSoelKdrYYSNZGskZF+ii5jpKiZ42F4o2BA57Ww/TLhRwCFoWgteZ21UtkZgI2HqimI7JsXDMhpK5rGp5bZaMjiETXVaPCpS+ZkjcKS+RgXfy7LUaJW1UbBJFNhwa4INUVPAyGbbERvij3uffobbP0nGBmh6/jvSGu+hqON9tBE2VQKbz6XO5jdjxobHZK4aI2xMmPnrfnk32GiZGq2uRrYyIqpcjvE5tVFRvyC7/QmiShsQR9jIelDRRVWIr2pCUm2bytik192B7skn/L3PMHPZBvTvNQATRo/ElEnjMGiQFf7nGz0we9EK+EbF4govLs973MBZ1xs4dfX6y0Pnz73YIbBZuNj/DVkr6r/8l38dbPr27b1nwrjR/lOnTmlZMGfWC+8bV14mhXoh3tcFMYxov1uIDnAjbIgbvxsKNjGMeP/rhEwwqlQBsWRqpIBYCks10CjcJHNfjZDScFNM2BQnuKvQRkx58oPjhzReTaX4n6aQfVUmR3VVqe4qD8iaOaVxt1Ace8MY16GLMUYUQRAl6JGtFjKBmY6wKOoWclsnE5uZ9okOBQ8ZXcKTRUH0BRTJIpzEhiFcsir8PTIZWgyfW7rEeGKRrEsJoziKx2WV5RhX6PjaiuJc2bDKfCP8OYaaTC3WjSAzBf/WOP6t8V4Em2w91f2lMTweQ+hFufG1ufK13eJru8ntdbWYX27wFeLkktrG3joE14PLkeZzHPFu+5HkvheJhE2CKxHDbfx1LWMT67IDsdd2Iu7GTuQSZltWzsI7b72FPj37c9sL/QQ0FjaqS0oyNP0InT7c9uHxfv0HstE2J34GwcLShqixJnC4JYT6Ej3jJk5EHhvBosJ0giYJeRmpyM9OJ2hSkKtwk4z8rDTkES95bBwk8nm8gFFIzJiiiKHLSVbAKSFwDPmpqOAVWkVBMqoFN9xWSsjssrp0FMsojkSZVCwDUbEJiI1LQHyCLJiXqPZj42TLiE9CDCMqJgGRsfFqPzImDhExsQROLMIioxHJL2N4RDSiImMRHR3P+2PhH8xGJzEZ4VFxfBwfHx3D+4ia6AgkxUYgjQ1UenwYMnklls+rs/yUSBSns1HLjkNFDq/q8mVFcDaCjAairJ44aypio1kQo7I1zblhaCZqusOmLlMyNr6oI2xq5TuQ7M5wQ41kbRJuwBDrosGGoJCaMz0/f3p+bgU2xREa0gU2pdzqo12Q6HkSowb2xNgh1hhua6nCabAFhllLvM7eaLiR7I0Z7AgaOzOiZoA5BllYEjT9YUPUqJFT/Qgbs97o/85bGEzgFAaeRXP0iT+hRuLPqDGG1NAQNbXSFWWETQNhUx0oNTWSpTGG1NgYYdNVkfkKNh2tjehQI6NkDhuBjSypUK5gIxmb2uIMDTa5r2FTEq8VDxfz+1tK2OT6CWwOv5qcT4qHZfXzm4dXY9m0oVi/eBJmTnCE89iRyGppR7ShFku27MT+A0cwbJgDnAmeUcOdMHbUGDg7j8e4kRMxefw0DB8xGv/1b29g3dateO+zT2Coq0FeaSnqOjtRe7sTFW2tqGxvRe3dOyivr0FFrYym0iEwLAiGmioEBXhiy7olCI1LRkxmPjbv3YvatnrUtdbCUP/PYNNENHWgvus+7j39lmj4CXef/4DNR85g3sy5mDjCAb0H9EWkvlqtv9RI2LR//h2i8woUbGKTYxCXFKfBhhcciRnxCjaSsckgbLKJrZz8LGQRNjI5X3F1BZLzC9D87gd4+LUg6TsFm+ZPpXj4O3TxZHz3h5e4rWDzO2HzGyre/RzJVe2of//rP8Gm/avfeML+TcHGFAIcU92NLL3Q9unXiEjNRlIKUZOejcS0LJWxqef/WDI2T/TZeGBIwwMp6v8LbF5lbdRaUukMLVtzW7I33TI2rUXa3DYCmjYe/ytsGmWfgDHV2AhoXsGGF17V3FanxxE2/K4TNpVSSJwSjbLkKJQZszVFCeEojGf7EC/Z2nDksf3Iiw5FXmQIciNl+ocAxIUF4vFX36BD6pL4PtV99QsSa2+j/P5naP3yl/8FNgoin2vrOml1Mn+GzZ/msDF1RXVDjf4DoobH1CR/Ahs+VyU/H4Kp6LJ6xJbVIa64BtG6Kr6OViTWtCG1sh05LQ9R/smXKHryEZynzcMgngMmjx+DiRPHYuDAgfi//vt/YPWWXfCJisFFX3eccXfB6ZsuOHHZ5eWhcwKbQ6or6g3J2PxrYdNzz7Il8/1379zScvnsqReR/u4v4wLdCJebiA90ZXggLsgDMUHuiJXgsYRgdySFuKJEZmIlbErT2bikaiOjZKvqa/6CmqIEL/7zPYy4YUMkuEn2REW6L3FwCwlebDi5r81UrI2kKpfJ/vh4idJEPj7BDcXEhNTryFbHn5MoIS5KJLsTx+MCDeJCF3OLMCEUGLIvx0sUOmQr84O48uQhqyfzSo9XyTrpAot2gyHaA+WCEb7GEuJLXmupTJBGjJTHCrT4Wvi3lCQI1ORv9OG+L18fI4F/rxRL83UXG7vh5G+XOoBShmzLU/z5N/pT/oEwJAeiLInHEv34pQlGdUYoqtIZaUGoSJHHeqMmKwQ+p7ci2esUSoipnGBZ0fkycgLPIYMNeIrrASRd34VEFy3ib+wihLYjN+IC9myaj17vvInevfuhxz96qeLg/gRLn34WKlsjk+T1IWT69beCubkN75ftYFgMtIOZpa3aDrAaArMBgzBuwjhkZiajpCgThVnJRAphQ8gUZKUowOQTKgVETh63uQzZmiKfkJEoYBTmpqAoLxVFOSko4b6hMIORruaeqRLMFMo6QOkwFKShqiQLpbnJSIwNQwqvPFOS45CUGIvkxBikcj9VJhrj8dSUBDaICUhnZLIBykyL5WuVaeQJn8RoRCdEISpegrjh1VRMPBv8eOImKgIhIUFISBDoRCEmJoYRgYTocCRFBUGXzqu0XOIrNwGVbARr+Nrq2XjKRHyNumRGEjEjoIlHY1EsQ7aS4pb5a6LZiEaiJS/CmLEJJWxC2IAGqfqa+nQf1KV5ojbVHTUpbgSOO+q6wUZGB6qMDbeCGr1kbMIvqK4oGTFYKnU2xI2B0E/iZ2OU5TsYb2+NEbYDMMJuAIYTNo6DzOFoLXPayCgpM0Z/2PNEaD+gD4OwsTAjbCxgTdgMNjNXGRwb6abq35+w6YOBhM47b76FyKv70BRzWmFFq635Z11QptC6ouSx5b67UOq9Q2VsVE3NXzI2qivKdy/uVObgYVczutrq0NkmsKlTsw7L5Hwd3ApsmmtL0WCQCfrSFWxqZP6h3Ch+R2S4N7/3UTe1jCi/G/mSsfE8imyGabh3bsAZXDu4EkunDsW6RZMxbcxQjOFVaF7XXYSXGjBr0XJMcBqOCY4OmDdjqlqFe8LESRgzdjJGDx+H4UNHwGqQLXqZWyI5Oxf33v8ABeUG5JfpUX+7C1XtHTAwKjo60fDgAYHSiPziAqRkpCM+NRldD+/C7cZl7Ni4BpEp2Wi8+y68AgNw4PgBtHa1oKpJllCoh1pCgdtKAq9KZWza0HDnAe4SNl3f/Mh4juXb9vM1zsF4R3v0s7JAUmM7ZMHJ5k9/Ul1RUdl5COf3JC4lDvH8bkhXlIyKSuZFghQPp/F7nMHvb05eBnILs5FTRNgU5UBH2CTl56Pzw09x/9kLPhfjyx/5vN+rrI0sn3Dve5mgT6ux6fr2N56YP1Gwafn4BR5K7cy3hI9kbP4T2Gg1N8TPC/78Vz8iv5rvU3ktCgzVyNNXori0mN+rTNwT3JRn4T5B81CfYczaZOB+qRavgCNz3ZRkqIyNhAacVHQyJGvTLl1UksEheFqNsJFh4aqg2BiyIKbU2EjGpoEXaPUM1SVF2FRlmWYeTiBw2A4QOdIdJSHAKUnihU5iJNt9AY4M85YuqCiVqckX3MSEIiXUH4lR4Xjv+Y9o5fvWwqj+/Ack1HSi6slXaPmSgPlCy9DI7MAqTLAxAqZ7CGokpHC49INu3VDG+hrZlyyOwEYKhyv4XNVf/A7DBy+QxN8ZZYRNrK4a0cXVSKlvR1I1YUNo5XY+Ru0z4ri2Eeb2IzDMzgFTJozBBOKmH9uF//HG29h74gx8eAF4wcsd59yv49SNqzhx5erLw+fPvdh3/GjL5Flz/N/q2XPPf/lXZ2xWLJvv73btbEt0sOeL6CD3l7HBXoghaGKDPBHl74ZIRrjfLYR630CglwuCfK7C1+0sEsJcUV2UgBKeiGU+iZIUntxlyLcMwZQZQXnSLuKJXaBTyJO8hHRNaUXFsk88EDBVbOwjXY8QOX78wMgK4QROqqwQ7kMQeKtuLFlQU7I8Ag3pzlI4infnh0pua11c2m1tJJZpRJaChgCjexAeJdI1xtcgSCnl6xGYlAlOiIxihRb53fybkvj38FgJ/wZBidQN6dTfGcir9Vg1g201r9arC+JQVxjLE58WDcVxaChJhMyZ0sorjnZDJqpzomFIIWiSCKIoN0LMl++ZP1IDXZBCSMbxfY7yvomIW+cR4nIUHhf3wP3cPuxcOR3Hty/Bmb0bcHjbMhzYsBA7Vs7BnjVzkORxFEnuexB7Y7uCTcL13YghdHJDL/FnlqNfrx7oSdi89XYffjAHwNzCSmVr+gpozK1UNqYfQ7qfVFfUgMEwJ2r6D7CF+aAhsLSxR/+BPGGOHoPEJP6vdblalxO//AKZwpxUta9gk0PECGbYgHbfmlAj+ybYFAps8tJQxtATMZXETDUbn2peYQluKtj4SMbGQPDo2LCU8ucq2ODpCSF9ASFURBAxKnmsqjgblcVZar+ajVsl8VFdloPKsnwkxkUijhFP2MRyGxMbwQhXtTPRUWEIDPBBUlIsooiZ6JhwdX8874+PIED59zTx+eoKElUmRk3oV5ig5rhp4ue+sShORUNhDBoKtIn4mgQ1eZKtYRREM+S4DPPWsjUNmYGo4+e8TsHGAzWETS1BI1GTdAvVUmMTdQXlkQSNTH8g2/CrKJcMY7iMiDqjuk91xi5TQ+w1le10tuqBsUOsMGroAIwaYomRBI6zjTlGDBbc9Cdu+sLJui+GWfaBI3EzbKAZhqrsjTnszC0IGdlqsxRLkbEUG0sXVS/C5tzuNaiLu4TakP2oCtoHNfrJiJgK4ygoDTVHeT/3BS0hBxVsXnVF8Xb30KCjLX1yr6YQj+60o6u9Dh1t9Spj09ZUhdamSoUbKR5uri1BI2FTx5NYLWFTx/+DrLCul+7vOH7vBTbhLtCHETa+J5HleQRZXkeQ43MEuX7HkOV3Epf2LMXy6cOxfuE0THUegikzp6L44RMEFxZh5EhnzB/liPF835xsbTBt0ngMdxwGJwdHjHBwUKMax4waBQfH4di6cw867r+L8vpGFFXXouXRu2h59wluEwTNj56guqMVxTV6GKoqYajgiSMrHW23m+By4QQObt+JpLwyAqYdza2t2Lh1C3xDAtDc1a7mrhHQGAib6rYm1LW3ctuGlscf4MG3P6Hr65/R8fQbLFy/FfNnTcdoQrb/oEHIIZKavvldLaLY9vl3iEjNRGxyAhJS440joxLVWlEpPHEnZsUTN8lqQr7sAsKmSGCTjezifMLGgITcXNx/+gz3vnqOLoUbGe4tXVI/qroYKRi+S9gIcGR4t+72B0ir7kAH8fNIYEO4dH0jdTXEzLPfVRdUG7eq3sYYst/27a+4x+f74DvgAz7fuz/8gfd++QOfP/+GFwCEYGEa7pZl405Zpqqt0Wps0rTFMI1dUPf5WbhXkgkpHr5LCN3lY2+XSreUjJAiZtimdLBtUbMUEzmtBI4UEctK4O38DjcXJKCFn6M2tjlNvIBpyk0lcNLRmJuBerZRtTKYIS9RdUlVZcaiIiMOlQSPbA2pxtmHZZK+5CiemyJ4zolEgXRBETjSFVUQI5P08aIsIhDx0XF48sNLNH73O3Ejw66fIaGqA7Wf/IDGZ4TO098VYmoYCjiCkc9+R8Wn2iR8ptoaAY1kbiQD86rGRgqIiRoZ+m0aJaW2H/2Mio/5eHmup0Toe18jobINMdINpW9QsIkjcNIbOpDK4yn1d5F39yO0fvsLPNKy0cPMEqOdRmD6xHEYx8//W2/3xNs8duaGGzwiInDRyxMXtOUUcPzqlZcHL5x9se/kcW1Jhd69/7WwkXlsJo0b6b9lw7KWg7s3vDi8d9PLw3u24MDOjTi4axMObF+PfdvWYs/WNdi1eRV2bVmJ3VtXYMOqWTh7ZDNPRIkozwxDmRQOpxAAPFH/FTaqiJihYNN9X3DDqOUVbYjLQcImEBVpAfzQaFmNMm7VcxIVpVJ8TJDI3DiSDZFMiOBFmwxQsCLHiBUZ/qmyJETDX/a7h/a8kknh7yBgyggzwZnMLFueFoJytfAhg/tl6aGMYB4PhI5RniUV8IFwv3IUATfOwf3iMVw/fxCXT+zA2f0bcXzXGhzYugo7NizFhpULsGbxLMyfMhJn96xDss8FZPieRTXBFXhqBw6um833wxezxg3HoIF9MMRuEBwGW2KIZV/Y8Arbpn8/2FsNwCCLvhjY3wIDzfvBsn8fWPTpjYG93kTMtSPI8DqMuJu7iZo9iCdqYhk5wRf5+9bCvM87eIew+XuPXqqWRpaH6Ndv4CvY9LfglrCR2hqBTz/pihpop8LcilvixsxqMIYOH6HWcSktKSBQBDQpCivSFZXPfQGL3DaF6baCDaP7fQW8r5DbYjYkZWxANNikvcrYVPPEJVFJ3FTwdiXBUyVoEcQovGSpkP0auYJXwRMeGzcpLK2W26WEjS4bSWxgEmXoa0IM4nklFR8bSdQQNtFhiI0MQ1AgYZMY8wo1GnrCEEfYlBJUDWwMa4lX6WqSqM/nsYJ4YkayMxpsmowLXQpsmgkbLUywiUZjXnfYBBA1vgxv1KZ6oFayNUbUmGBToYqHr7yOCEIn/DLU6vcRp1ESfhqlqkbsoqrHyQg8hXGDe2DS0EGY6GiDcdyOHaLFaH6enI1dU4420iUlmRtt1JTK5AwcgKFSXGxhZox+RE0/2BE8NsROr7+/iS2LpqIx5QYxshe1oTLy6TD3NdgYQg+gUsBD2FQTNtX/BDb1xuLh7rCpDZbQFq+9X1esYNPZWosO6Y6Sod5ETXfYtNSVKtjUl2aiXmDDk5JaiJcXUmXxklW9pbqLpRYp3/+klqnxPooCn6Mo4m0ZKXVx+0IsneyADUunY4LjYEyeMRN1nz3DRR8fjOZ7tXDUUAzp9zYxaIt1yxZizcJZWDhlIuZOHoNVi2Zj1ZL5mDl9MkaOGgkPH29UNzchX69HdmkJwpOScJXPc+r6LZy+ehlnrl7A+cuX4Onlg457Xbj/+C5hcwo3L12FvqkTFS230dR5B9HJqdh28BDisnPQ+OABau/c4fYhsfQYTQ/eReN9XkE/fA+1Tz4lGn5Fw/tPMWfFBiyYMx0j7CxhZe+Asg8+Q8OzX9H8+S9o+fQ5wmUG35REVVeTKHPYpCUhnRcjCjb8TKfwOysjoqQbKrcoBzm6fOSW61BQXYH4gkLc+/o5Op59S5B8h9Znsvglt1/+gHvExx2emLu++w33fpS5an6F7u4HyGi4w8f/hIdSPPzNr+hU8Rs6v/5NAUei8xnjS2jBE3nHt7+pbqsHXwEPvv4dd56/xMMfgQ+ffYk6XlDcLyFi9AxDKh4ajF1RxpBMjoYbyd7IfqaK+6UEDn/udkkWOooz0cn7O4vTVOZG5rZRGZz8VLTxYqmLj39QkY8ObjtLc9FK5LUXZRE8Wbw/S8vcsJ1qkMfzuZp5EVWXmwxDutTZxKMqjdghHPXJWr1Nqaq1ieF5L4YX8lG8oI5SNTb5saFICgtAKv8n78uQfIHNj3+g7PFnSKntQj3/Z/VfarCpkTBmaWo+J3QYlUSJQKZ7mDI2Jtgo1BhDsjYm2Kh1oz7hzxuzP8UPnyK2ohlx+nokGBoQI91QhkakCWyq2pHe9AAFjz5H01c/4ZinH97ieWPi6NGYNXkCRhD5/+ONt2BpPwyuQaG4FRKCy97ehI27jIjC0SuXXx65dP7FgVMnWsZMnurfs6/ZvxY2Mtx7uOMQ/8ULZrZsXLvsxaZ1S19uXr8cm9evwOYNK7GV262beJLeuhY7tqzBzs0rsXPTUmxdPR/Hd69FSYYUD4cbh3r7v4KNoEaDjS8FK5h5nbUxhQk2FZnBCHI5oDBTmR6ktnqiRoONETeqZoeYkW4ebtUMx+q21h0kQ8y1rJF0hfE+9TN+2laeh2AyhSBMVmv+a5SkCM4ENeFqgT0NNGEoNW0JneKMUNRQ+9mxARjQ++8Y8PbfMajv2xhk3hM2Fr21IkwZWmthgUEDBsDKwhzWPGG88V//Cy4d3YOP2gww8P15VJmBkEvHsZiNZnqUJ6aMdkC/vu/Akldgg9mwWtvYwNrWHjaDhsLGxh6DrO0wZJAjT0ZDMXTwUNjZDoWVWV+EXuaVKa9Q42/sQ+y1vYTNHsTd2I3MwAu4cngLLM16oRc/oG/+oxf69DWHJWEjdTQCG0FNf4EOYaMKhYmbPv2tNNRIVxRRM8DansAZDBv7oQgNDYWeDWB+tmRpBC7S9aRtBTqFUljcDTAm1JgyNaZjpvt1bDxKjbCRriiBjAk2tbzqkjobydxUFqUzMogcbgVAvG2Kaj7GFAKcWjZk1bo0wiYbFbosJMdpo5kS4qNUJCYQOZLBIWTiosIRHOSrjkkXVDRhEy2oYcRHBqAoNQr1fD0CG5n7plZQI7U0PKmaYNNkgg0BI91Pr2CjZjH+z2FTm0bQEzZ13WBTnXjzFWwkY1MeeYmwuQyDbCMuoVQWiQ0/ifKwk9CHnoM+7CIqeX9+4ElMt+2BGfYWmGxrDOJ4ks0ATLAxw9jB/THSuh+GSwbHzgqOg63U4q4OVuYYZiVbDTf2AzTY2Fn0hx1v25ibofcbb2DeOAc0pboRJAIWGfF0mHgxZWwOouoVbAQwvE3YSFeUXibo+89go3AjsNmDhw0leNDVpmCjhns3CWyq0CK4kXls/gobnqBUxkZGZfJCo0y6i2UtLcKmlO9btu9xZHsdQ77PSeR7ycjGc8jxOYOLOxZj/byx2LhiFmaNH4kNm7dCf/chpk6bjLnOQzDZzhz93voP9P5bDwy3tsLOVQuwnaBZN38qtq9ehAPb1mHN0vlYvHA2FiyYjeWrlmGIgz0G2AyEjYMdho0ZhbHTZmLmggWYuXA+1m3ZjBu33HDt5nWcOnMCm9atxo7N27Hz8Cls2i9rSe3AgrUbMWr6bCzetA2xeYUITs2CV2wyXAIjcN47CMdveWHt4ZM4eN0bj3jFX3X/Q0xfvBpzZk7BMILVcfxE1H3+DRq++BmtX/yK+g++RFjya9gkSRdUerKCjYyKSsqMR0qWFA5nIrcwF3m6AmQXFSBPX4bcCj1Sy/V4/MPPuP/DrwTML7jN6Pz2R9x+/hMe/wo84sn50c9Q8+Z0ffszCjof8oq/U+0LTO49J1gIsK6vfkHXs9+4/QO3iZouxp1nwB3CpktwQ/jc/fZ33P/6Je59QyS9IHD4vI8/J9LYVjzk9/9ReRIelCYQM69HRZm6o1TGRnVLaai5R8w8JGru8rvfXpKH1pIcAieNgElGR6ngJE1N2tdeIN1V+WjOYpsU4gX/EwdxbcdmXN+5gfu74X1kK1z3b8IlXsSfXrsSp9evgd/pw8gI8FDZmcZ8AoftX0UKUZMkE/fFKtDoUmN5DpKIURkb1RUVE6pGRMUH+yIrJw/v8/1rkHWyCMSCO+8hg5Bo+vI3BRvJwFQzusOmitAxIcaUqZGsjaqX+Wewkcn6BDTSHSVFw4RNBWFTxeeS5yu4+wliZUg3UZNYXo+YoiqkVLZosKnrRFbruyh6/AUavvoRq/YdUfWXE8aMwYxJE2BvZ4v/529vqPmaAmITcT0gQJt12M1NVvbGkcuXXh5VsDnZMpqw6Wtm8W8Am+H2/gsWzm5Zu3bFi43rV73cvGkNNqxfhY0bGNxu4u0t/FJv3UzYbF2DfdvX4NC21bh5Zj8M2TEEQQiBwRNBkilb8+fuqMIEGR1F4PwFNqbaGwFMuNtx5Ee7oSojGAY2Vvr0QFUYqHDDUDMaq8JkX1XHYwoToOR3SfdQMXFTJL+XW4kigZZ0j8l9KoJ4PIjbYL5uLaQIuiSNaEnjVhY7TCVi0sJQQuAUp4XyQxtK3ESgmLeLZBr93AQ+bzTGj3BQw2gHW7Jhs7GGtbUNbAkBW+uhGDzIXo2ksLWygZ3VINjyCnjoIH5QnIZitL0NG9ZRWDR9ipr4buKo4RhMCFkPsMFg/rwVf87eYTgGEja2MoOxIGcIYTNwKJyth2Gk/XDYEjfmhI3X+X1I8z6B+Jv7iZp9iLtG2NzkMTbmbmf2wtqyH3r20ibj69O7PwYMGAQLC2sFmP7cV7ghaAZYWquCYTk+wMpedUlpsBkCC2tbvobBCAggPCtKkctGUuuOSkV+jhQRpyCfjWX3rE131HTHzKt9okYKiYuJoTIpIBbY5EvhsIyOSiZSCJSiNBhU1iZNwaZKl6GOSZju1/ZN3ViCG2PGh42ddF2lxIcjkWiRLqkkwiaZiJGt6qKKDkOowCae+5KtIXaieCyesJEam9yEUNQVJKMuP0Ghpp5gkYxNo+qO0mDTXEjYqOUYNNwIaloK4tQCmC3GTE5Drqzm/ZeMDWFTl+yuYPMKNYyquOswRMsQb4HNRaJG4jzjAnFznnEaBsKmKuwcKoIvoFomsQw6hatb5sDrwCaEHN+J8FN7EHFyL0KO7UQgcXtr10ocXTkTS8YOwVib/hhF4DhZm6sMjpP1ADgOGqgBRyb1E9gM6Ichlub8zA5Av3/8A1MdrdXrqpHsjOqKIlTUGlEHX8GmOki6lwQ32rBuE2xkuHddmECIjzHeZ4JNjTFj825TOe7fJmzaBDaSsZEaGwFNJToa/knGRmCjMjavYVMisJHMlsrYnEGe3xkUEfclIXLsJgoCr+LYmjmYM3IwJjgMxLihNtizcxdxswmTHAdj4cghGPzO39D37TfRp0d/vPnf/45po51wfu9mnNy1AUe2r8euDSuwdsl8LJozAyuWLcKM6VMxa9YsbNuxDbPnzsH0ObMxf8kyzFu8BLOImymzZ2PwEHtYWrF9GGKLEc7ODFkodgSGjB4L25Gj0XuQDWYsXo5Zy1Yr3CzatB0LN+3E3gvXcdEvDB6xKUgoq0bdB0/x6Ccgv7EL0xatxGzCxmagGcbMnMOT43M0PpUFK39G5aOPEZ4iyxPEK9hIt1NKRjLSGKk8mUvWRlv4Ml1la/J5ks8pykNBeQnyDXqkFZdA19SCguZ2lHTeQ9mdRyi//y5qnnyE1s+eoeOLb3Cbv+/e19+h/bOvkdfchdzmTjx48SPe++kPvPc98D6B8/4PwHvGeMJ4zGPvMh5IV5bMWvziNzx8/jsefkvwfPsbOuQYsXTn4w958ZCGR7wweawXrKTioSlTo8/U6m4IGtma9rVsTRYRJCOj0tFelkPYZBMwMt9NolqWoV1gw/agozgb9WlxyLhxBheWTMWuMXbYONQcO0ZZ4dAUOxyaNgS7Jw/BljH2WMv2faXjUKzj52D79Ik4snIJXI8eQE5EIGpz0lCXk86L8ASUpyby4lrmtolDSVI0CoywKeBFVWECL6qC/YjIEjW5YqOCzUsi4j7y2p+g9auXqP/iD9RIGDM2KnhbwcaIGBNsJAQ2shXMmGAjyDGFqYi44hP+nAwff/oHavlcOZ0fEjZNSNDL5Hx1iCVs0qtbkSqwaehCFl9P6Udf83d+g/FzFqvz0KSx4zB1/FgMsrJSsJm7fBWCE1Lg4u+Pi56eOOd6C6duXMOxq1denrhy6cW+kydaRkye7G8xyOZfDxsHR8Jm8byWdRtWvVi/YfXLrds2Yseurdi9Zzv27N2BPft2Ys+BnThybB/cXS8jOtgTqZEChkhCIgwF8TKtfhDyE/2NqBA4CCD8FGgkVPZG9o3dUBJFiT4KPZJBSQm6inif82ysImHICCFsglGeHqSwIpP+aRP/aVCS7f96TDI0/J18fIFM858S+CqKeKyIr6coNYS3g1XIfjFBJihTMCNsdIIYgkZCECPbIglBTWYUdAKbzEiU58ajlI3EbF7pDTSzwCAZCirdN8SM1SAHfiCGYKDlYAxSQZRYDoINGzALc5n0zgJmxIQU7/Y1s0FPAYalLaysHYgYZwy2dcZAG8LCejAs7Ydi0vRpcOAXy3nSOEycNBML5y7CqlVrMXriZPTq8zZcjm1Bht9JwmYvEq7tRtx1BmGT6ncWvlePsvHrj3d69cab/yBsepnBUgFm0J9gI5maAXydMgqqZ58BsOTf0T1jY0nc9Le0gic/yNVV5cSJFA5rmJGMTZ5xX8ML4UKsKMAYMzgmzJi2GoC4z9s6GfadnwKDjIwibCryExVsBCfSNSVZnEqiR/ZNkPlnoJHHS3GvdI1Wy88Xs9EpTEcaYSOjm5LiojTQKNTIba1IODTQWxUnx8tcE5LFiY1U+8nRQciODSJoElGXF8+I1SJXcBODBsJFwrTG1F9h06rQ87+BTarA5s/ZmpoEgY0LYXMZhqhLqIi6zLiE8vCz3F5EdSzvI2jKgk5AH3AKJV68GHA7hNxbB5HvcRJ5rmehcz0N3a1T0N08gaIbx1F4/QjybxxFMb9beT4XsXL8EIw074FRg821AmMBziDBjRZDLfsTNf0gC2gOGWipYCNdXPqoa2ppBJlZuDr4MENwcwiVkqFRtTcHUBUoE/AJYCRjcxAGf4HNFoUcqc2RbM+fgrCRWcHfbdbjfmcbbkt9jeqK0mAj3VEd3bqipHhYYNPAk1QtYVOdE2WEjacaDFARcxP1ca7I9TmNFPdjiLt1BBHXDiL86kH4ndmF2Y4DYPX3/z8c+vXgBYIFFs+cijnjR2LJeEeMtuoPs7ffQL8+7/B7ZYnefWzQ550+WLNoJs4e2oWls6diMi9AZk+ehHkzZ2L+3HmYNXM2NmzYjM1bd2Ddhq1Yxu/l7AULMWXGbEycNhPDeLVr7+QExxHDMWnGdCxYsRzrtm7HoROncfrqVVziScEjMBCXbtzEviPHcNPbD8vXb0FWaQVuf/QUDY8+QCtB85hX+A94Qnz4/e/IqG7E1PlLCZtpbE/6Ytaqdej45gc0Pf0B7V/+jPK7jxGelELY/L/M/Xd8lFeaL/ruc+7ZZ2ZPT4/bNkk555xzBIEEiJxzRigjhEBICAWQUM4555xzVlUpCwmRM9hgA8Y2trHd7U78zrNWqQB7eva595/b88fzWW+9FRTqDd/1rFSOmoWMDYMNG97dQJWJupZqKgk2bA6b7ia097Wgvb8NPUPd6BzoQVsflcNDaB8aoRCiZXgUDSOjaKSoGxCitl+IhgER6mm7VTCF9rEr6JicQ/fMNfRcuYH+q4Sha/cwcvshRA8eE4g+w+TTZ5h8/iWmX32N2e+/w/ybN7j93S949D3wOaHn818IP38BnoFg8+whJuhcv0Pf9e3hDtwZauOguTfYRNGMB8Ot7+LhCD23gBsOHHrdTXp8c7AF1/tom64Pd6iic4+PnGJNTh24QZWjW410fY/0QMZmC+RstUTJHjvUHF6Ooj22SNhgjAuuRvCy0cEufXXs0NPCLiNt7CXk7LYxw97ldgjYuxUZF4LRQ9eLsWaqlDVS5YwgOUC4YbDpqaWoLEU3VZi6K+k6k0OVb6GIZ7vYHDazBLq6qRvovfmMr6fFZgSe+Potj9/ChscCbiTNUOwxy9zwLM1CMNDwjM0CbDhuvmQIItgwNL38C5pmH/L+NVUU1QSbql6Czdgs6qYJNlduo+3mZxh+8QNa7zyCgZk9bxlY7mAPRxsrKCkp4feLluDoyVPIKK9AVHo6LiQlISyB9bERwyY0+tIbz8DAWcsVKzPVtfX+uaOiFi9d7GVpbZm5d//eWf9Tfm/8Tvq89Q9gk5mdwpngIJw9G4Sgc4EIiwpFbPxFlBVnoamqEK1syujKPHRWZKOjiqI6G501OehmnW0JESwYcvhaQgw1BA8JbiRlVxVrpsrgGZO20iTkXj5NN5IyDDflE2ooCBtsFXGWaeHz49SzLAz7zGyejellaKHPZ5kiMagIMvT4PWzEgBGjJY+289HNcUPbhJg+hhjax/Yz1HTx/QSaRgJbExvWW4yepiJ0E2YYaHqbSOAUfS30O1KtYtumDVBWVOULVRrbroSKgSXkCAlaOgbQNTCBnqEZtA0soGdsDSNLJ+iaUC3NyBpsVW0DY1voGNrBzHkNjgVH4EBQKI6dj8Lx8Evwj0vE2dQ0eJ47hzUbNmDP4SOITM1CSHo+TsWnIDQzBwcCzmLJkmUI996P1qxQDpsKCtZxuJzKWrq4FySehyFdwNncG0uWykJamk2XL56fRp5go0SYYfPUMNywzsNq6jrvYMObozT1oK5jBDVdQ8iqqOFyXCzBZpjDpptqLHxkFM/Y1BNUFjI2vGmKNVWxfQsl2/dBKYYRg454KPhABxsdJUGMOGPDgMOGfYv73YiDN1URftjimaO0zUo2PFzUWcO3x1imp6uaSjYfjrhTcgMdp7w5inBTSxcaBpoaqk2xqKUozssg4OSjirar6DWsmYrNW1NNx3lzaRbGOqow3l5BUbaAm1JMdJbydaCmWdDxKsEN22aokTRFiZunSjDd8R42k02ZGG9I48O8x2sWYLOAGtYMNVoZDWFZFATFDDYXICy9QDfsCxgujkR3eii6UoLRzpYLiPFDY7gX6i6cQHXoMVTRjbsi2AvlwfT9nz1O4YGKoGMoP3UIZacOoyTwKBqolhp2aAfMFaVhoakIU565YaOn3sPGSF0BBgQbfXVlGGioQ3HpUtjqqvOOuZOFpzls2Kgo3seGr+4tRgvrDMwm8RNnZcSwEWR5cdgwxAizvcWvo+fYY/Y6Ee1jE2A+Itjcu8E6D0/j+lU2j80k5q+M8Yn6rk+zNaP+q6YoBpssPo2CsDoZgookBGxbjgNulji8wRG7Vttgu6sVtqy0wiYXa2xwtoKjqQGWW1pglZ0VnC2NYEaws1STh6qsDBZLSRHk1aGuZwJ5VWMsWaYEBXlp6GqqQE1JDvo6GrBmy6M4OMDGzhG2Ds5wclmNNZu2Yf22Pdh9+Bj8z55F0PkL2Lh9B1bTuXs5KREdfb0Yn53D0DT9fY+e4PaTz3H9wQPcf/YU39BNPqegECEXLqCztx9HPH3w6PlXdIN/jrknT3H/2x9x9/Wf+GR5T/70lm5Gg1jutp6P2pKWlcL2E7648d2fweaZufntL+ifv4OCympU1JSjurES1WxiPrr5NrXUc9Cw0VFsu6WrCa10k2/vb0HHQDu6hxlsutDa3U77e9A1OMRHfXUJRtEqGkPn+CS6xqcprqCHboY8xufQOTqDdtEUmoXjPJoEY6gfJgANDaOOBX1O3dAQf1wrEKFWNI5q4SSqR6+gfnQeLeMMRNfRP3cT43fvQTg2yJuN7hJaGGzuCTrwUNDGISPJ0vwWOJLn7gnbcVvQjnvDDDvNuEt/212WzeknzPQxCHXiGWuayg7GtZiD+JyOzcdxe3A/agtunt+IAe9VyNtigchVJvCw1MYOIzVsJPxv09PANiMCjqUh9jta4ZirEwK3b0TIvl0oiYkk3ND1q74aA/Q/H6gpo/tQKd3jyunexvraFKEiKw3CuTncI7zN/Ejx+s+oHb+OoXsvcfU1MPnV3zlqxjlA/sqzK+P0mIFEsoo3C97BeCEYbCQdhzlqFnDD9ksyNnwuHPZ59FnCL/+Ehum7KBucRM0w/f/7R1EzMIamyasEm+uov3oX7XeeYvSbPyKnTwh1DWOYG5nD2dEBtnTMy8jK4WMpaZyPjUdycRGi0tIQnpzEOw+HxsbgLMEmPO7ym8N+frN2a9YRbAz+ubBZunSpl4OTQ+b+w/tnz5wNfBN0JvDtqdMncTooAKfPnEJQUCCCzp5CcFgQ4hMuoYJqsrWl2WgoyUJrGYGmgi0OmMOjjYDTScARo4aAUU2AkeCD4NFdzfrEiDMu3QSbbg4ShpZcdJanIjs6ECKqhbFOuww2fJE7KvsbGW7EzUlizEhK9rm/jm56rruOgMVDDBtxiAHTU1dAJcvKiDMybJVoFuJtFmzl6CKOm16WpWkmeVPZRcBhsOki7bN9Y31tOLh/D+FCGms270bQpWTs9DoN1+17sOv4Cbjv2gs713WwW7UO+paOsHB0hbndSgKPJfQJNoZGNtDSo4vkum1Ia+nA+coqhNXU4HxtLSIamxFb34TDfqdwcM9+7Nu1H0cDQnGxsgkXqurotbXwiIzD0sXyOHt4N1qyIlAZH4DyOD9CjQ+FL6qSz6A0NQImdFLKybG1oRhsZKGqog4VCWwWUKNMJcvYsJCSVYG6liFUNfXfZWxUCWrSisoIj4yESDSCjlZCDaGlu70BXe2N6KSSAec9YN4HA9Bv90myPSx700O1yP72WkKIJGPD5rKpgaCDwYYhR9yJeJSX7xHDUcNeuxCjBKFRQg1bzXuU1ebp9cMEpvqyPNQTZureBQMNYYeigbbL8zNQU5pH4BE3WXHglOWjtiQbTaWZfMXucQLNeDuBpqOMtkt4TBJwpumxBDasZI8ZatioqBl6nsGGLaUgztiwod6/hg1rimKwGa+O47AZq7qMMYINmxBPWBLOYcPiSmMCUk/uwH4bLVRH+KE+yhs1F7wINITZsydQduYoigku+f5HkRNwDFkUmSep9DuCbJ/DyPY+jNQT+5Fx0guJp3zhqKsFYwKMibbSrzI2xqxDsboiDNXlCTZKC7BZBisddXTnRYrXfMpjOPHDGGt24s1RLHtDWKF439wk7mMzwhah/SBjI4GNJBhs2BInD6+M4N7NX8OGjYxinYivT49z2LBRUZKMzX+CTXUKh81ASSx2O+nCSvkjLNeXxUojJaw2U4W7lTbW2xvCxVwb9sY6sDExgCn9TXY2FvD298eOde5wWemGwJg4ZFRWIjk3H76nQnA+MgbRcZdxMTYKCSlxSM1IRk5+Lh++nZSVhY07d6GNbtwTN25i7sEj3H76BW599hm+fP0alxLiEEsX/TuPHmDu9i2cPh/KOysf9PbBnmPHceCEF86GR+LUufM44ReAzPwilFTX4ZCXLx5/9Q3uvfgaN5+/ws0X3+L68+9x89VPePE3IKmoFHb2y7F21XIsWvYpvMOi8OhnYP6rn3Dvh7+id/Y68isqUVktzthUE2TEsGngTVC1zdUcNmy2YTYaqqOvHR39Xega7kdrfw/ahwYxNHMFAzMMLtNoI6g0C8W4aR4ZRdMIAWZ4HI2Do2gRTKBNNI0Oel2zkJ4fpefGxtBN7xfdIqiwmJ/HxPw1TLL5eK7egGjmGgTT19BP0Oucmkbv1BV00nu6RBMYnJjGYG8bWKfgh4SVxyPteDgkzsyIQwyY3yLn3TbbT69h730wyObCacad4TbcGGD72/DlQC1uZp3D7dhDeJV+FC8TtuPuOWfcC3bGrWA3dB1xQqyLPo4aqGC9pgLcDdSwWk8ZqzRoW1cVmww0sMNYDwetTBHgthKn3NfAd/0aZEeco0o4m7ivEv3VLGPDFsEspUo/GwZegorMNEzev4ebv4DPODzx1c+oHbuG0SevMcdgQ4Bh+GCw4ahZgM0YhSRj81vYsMzNh7BhIemDw1DDgk/wx2Hzd4x8/iPqJm7x0VC1AoJNnwh1wxNooe+iYeYGGgk2HfeeYfanvyMsv5wq7DqwNrWEM+s4bGaCxXQdkFPXREJePpIKCxGZloqIFAabOMJODIKjL72NSkp4s/fEiVm37Xsy1fX+G8DGeYVT5nGPI7PnQoLenD8f/DYsLBjh4aGIjDiPqMjzuHgxDJFRocjMSEBdFd0YCDX1VKNtLM5Aazlb7DAXbZU5aGGLHxJu+ggU4qaoX+Oji8GmjmVW2GrQ6eL99Jo+is6KNOTFnoGgpYjgk81HI7HRViwGGvP450k+UxIffva7ICRJmpy6anN4iJufFnBTV0hBSGF4+QA2vMlpYXHGXhYsW0Og6WkqQ3cT4YbBplEMm+7GIr4gn4+3B/7jk0VYvW0vwjOKEZ5biXMZhQiIS8E2L39Yuq3F2u07sXn3HugZm0LPwATW1oQcKwcYGltDU88Cpi7rcLm+BWcINmfoohpMta2w2iaEF5Vj7/6jOLxuI9U+N2HL1h04m5iG4KxcnM0rhE90EqRlVOG5ayuac2IINUGoiA3kwKmI80dFwmlUZkbD3JDNT6OAZVILsFFmsNHinYeVCTI8W0Mly9awrI20nAo0dYyhrC5uilIj5KjpGEJKQRlngs9BIGBNUY0cLJ08GjluuhhyfgMYSbyDzG8es+huqfkVbDhmKITvYPM+K/MOMb+BDVs4c4xPlMdiYfg9vW+ojWqrZTkcMAw3HDjlhBbCDisbGWzy0lFVlEXQyeeZm8qSAlQTdBrKcgnv6RhqYZAp502kLDhq6IY6RXCRBEMNLwk/74Iei7M1YthMthJsWnIINlkYa0gl2CSJMzYLqBmtjOHZmnEGm/IoiMrEsBGWhmOyLg6BW+2xVlMWCUd2oSqU8HrOE8VnvFEQ6Ik8gkyO72FkeB5Cqg+F3zGksPA5gjQvihOHkOJxCPEUqVRZWWmiD0NVOTFs2Fw377I1bJSUIticN4aahBwtwu8yKVhqq6ErJwKTRYEYJdjwDsCEGgYbIetIzKEiBo8k2GsYbFjnYdbHRrKf4UcSwiwvDGQH4MHsCO7cuIqbDDUUN69M4roENjNi2Pw2YzPZXf0ONiM1qRgsi4eoOgFsTbmaOB/UxvmiKSEAbUlsZNQ5NCWfhf92Z+xytcDu9c58rp9DXl54SBfykOAwnL8Uizs//xkvANz78jma21oxy5rH7t3G7J2rmLk1h5nbc7j+6DYevniGuq52HDrpi1tffI7Ju3cwRjfx0Rt04752HTc/f4yQ8HOIj48h2NzHwPgYFDXV8f/5n/83/se//CtVdGwQFHkJW/YfgbymHvQt7OAZeBbRqZk4fioYn337BndffofbFP1Xb6OBbkaNI1MQ3LgF39BzVIteDrflDli0dBGOnwtH//wjdM3ewfjDL1DTO0xAqkZNfQXBphI1dI7VE2oaCDf1VPFgwSbm6+hp5/PsdA+w7Ew/ekdHUdXRifE79/D5T7/g3nc/4tY3b3Dz6+9x4+XXuPvt9zxuffMdbnxFN+QvvoLo7iN0TMyifWIGA1fnISTgXSfYsfWzYuKjcZIgXV6YifTL4QjxPgrPnZsRsH83go8fRAQdt/lpMXQ9oPN0sAvjU5OYu34NM6IBQkobPhN14DNBO54KOvFEJI7Hwg48on0sGHT+U9aGICOGED3P+uOMsFX7W3Fb0IFnQ3WYSvDB1dBteBK+jTDjhrtnl+NRmCvunFuF3iM2uOyojoOaMlijJAcnZXk4aSrBTk0WdioyWKGhCFc6L9ZrqGK3vg58HO3g5+KMw8728N+5EY2FaRC10N9SW0EVdrp3VJehi2dsilGRkYb5L57h2h/fYp5gI/j8W9QQbKZf/EywEfexYZDhWRtCi6QpisGGZW0+BA3fT/FfwYY3V7EmKDYXzkIz1OQ3wMCj16gavYYawTRqRyZQ2SdEnXAKLTPX0XyF9a+5j+6Hz/kaVodDLkJRTgO2lpYEficYGhjwtdMMrayRXlomHhGVnvYONiEx0RQxby8lJ77Zfujw7NbDHgQb438ubNiSCqtWrcwM8POejYoIfRNzKfxtXEwkEuIuIin+EsVFJCZcRHxcJApyU8Q3BarN1hFuGkoy0FKWjbYKhhpxdFQTQAgRLHprCBkfoEOcoWHbmbQthg3bx8DCsjvFSaG8WWqAdeJtzMVgUz4PBhtxk9R72LD3ikv2WeLP7WWfTe//EDVdtWxbDJvuWsJLHcGkluGGdQxm2RtCDcvgEHRYtobDhjdFlVCUoZfBppnhhvWxodcw2NDrpoa7cCYoAL//ZDHcdx/GmdQ8nEopwKn0YgSk5eNUQip2eflg/c7t8Anww3KX5dDU0oKNrSNWuK2HpcMq6JjaQdfBDdG1zQil2lpYRS0iKhsQ09hJQCrA+rUbcXLbVnhtWI0DW9dhpZsbdC3NsTfoNPxiEyBHQNm9aTVaCuJRTigsv3yaQBOA8gR/lCcGoT4/AQ5WJu9gI/Nb2BBmJBkbBhuWsZGWVRVnbDTE2Rp1bXFTlJyKOvxOBWJoqB8dHDZNhBlxMNww5PT8F7j5EDIfhmQJBrbEwhDvZ7PQBEWoEbBJ8VjJHvP4ADb0mCGGzyH0qxCPXGLlaHcNBlsrCSgMNuKlECTBj2GKJoJOeV4GKvIzCDoMNAw2eaguyaXncwjvaXQcFmKiUwybUb5CdzGHzYe4YZCZaqPHFJLtX8OGLX6Z+yvYjNUSbKrF2ZrRygXYVERjrOLSAmwieDOUqIyi8hKOrDTEOi1FRO7ajGz/w8g5eRQ5pzyRdZLC3wNZBJkMn6NIJ9hk+B1Fqv8xpPoeRYYv7We4IfQkUZl5LgCb7M2hpyTF57cxpou1MSFGAhtD1r+GZ2tUYKi1kLHRUkNf/iXxRHt53gQUX4znnsRY7imI8sX9btiIKbY+FAPNh7DpTznGMzb/CDasD85Q3ik8mBPgNu9jw2Az+SvY3Jhh/W2EmJscxIygC1ODLbyPzWTPr2EzVB6PwZJLEJRFoS+PDYenWnTuOYzkhmAkP5Qvq+C/zR5715hj1zp7mOmr4EhAIKZf/oQTPqdwNuoypr7+AbPf/RHD164hr5wqOUM9GBwToHdsGD2jQ+ihkq28ffXhXRTUVmGfjxduPPsMU/fuYpxwM36bylv3cOPpI5w5dxJFOel49PgRMkuLoaGri08++QSfLpGCsp4xlq/fjuXuW6FpYgO7VesRGH4Jh3wCEHwpHg9ffYcrD5/S5z0kzNzHzKPnmHv8HI+/fY0zkWFwcaBriJ0FPln2KXwjL6N37i7qhydRNzSGys4+VNTUoq6+ErVNhBuOmSbUNbNsDes8XEtoo3O2m2DT24WugV50Emz6RsdQ09WDyXsP8OiHn3Hv9U94+OMvePTjn/HkJwLf38HR9/wt8CXFF/T4+qvXaBu/gskHn+FP9Nyr19+hJDMd21Y6w8VQEzvtTbDTUhN7zVVx3FYLXk668HbURaCrCQJXGePsOhv4rbWF37ZViA8O4OcjG914f7gRj8cIMaNdeCTs4qD5EDW/jXcZHQLRI8Lvg2HaT4/vEGruCtrw5VgbRISaiTNrcDNgBea9HHHzpDPunHHB3VB3jPu7ImmlJg5pLcU6Ar+zshJsFOVhp6wAe1UFONI54qCiAGfaXqVGuCGkbtfXxj5zE+yztcQRV2dkhAVhoLIYwsYaui+xpigCThXrZ1OEyqx0+l+9xPwv4LDpf/CKd9ZlMw7PfPM3TLCmKMKHBDYsJl695YD5EDNsm2d2KFgmhmGGNUHx5ieWqVmADUMNCzYSisUEvbf7zgtUCmZRJ7rCMzUVDDZjV9BIsGm5cgvtVx+g7/OvMfntn7B+vydU5DVhb2MLJ4Kbto42/uX3v8earduQU12D6OxsRBHWxLCJRyjBJiwu9u3FxIQ3O48en93l6f/Ph42srLTXOvc1mWcC/WbjL4W/SYqNestWME5JuERxEcnxURRU0r7CHIINb4rKIthkoLEsE01lWRw0bVV5aKnMRwfHDAGEYaL6Q4C8L8VNVKzZSIwctp/BpTjlPFrLknmWRpKh4SOVFkKyT/I5/yjYc6w5qqcmh0dvbR7tJ2SxjA2DzUL0EmxYxuZD2PQw2HyAm95GOkApuhpJ3w0lfD/rg8MyPhP9HYiki8yiZTJw2bIHoTllOJNZinM5Jdjg5Q+PsEicjLqEFRs3YMfB/Vix2g0qGgwT2rC0c4LjyrUwsXaEoYMrIspqEFHXhPDyOkRUNCGyrgNxNW04ExKOkwd249TujfDYvRmbt2yGuoEutgf64SSJmY2o2Ohmj/aiWFTGn0ZZwmmUx5+k8Ofb9QUJfKE8OXl5SEnL/SfYqBBmWNaGZ2wWsjYycqr0e+qLQaNtyEtVbQPIqqrj+AlPDLAL4QJmujuaeXDYtP6/Z2x+ixoWnU3i9aQG2gki7dUY6ajiqJEEezzSXgnRr6LiXQjbyj+IMsJHGURUigg//U3lHOENbPZPFuW/jmZ20clPR0VeGhppu5aNhuJ9b/IJQ3loLCF8E5THWRMUy9i0FmGcx3vgSEDDYpL2S2KKnhOjpogvpTDBF79ksMnEWD2DTeIH2RrWt4ZlbH6NGmFJGMbKIzBcGoHddhrYbqKDsO0bkeq5HxmEm3T/E8g46UOlB9I4ao4QZGg/gSaNQJPq64FUn+OEGnpMqEmlfWnBfjiyyRX6KlIw0mIZG3ETlDgksGGzFdN+bTpepaRgq6OB4ZJYTBWdwli+GDZjC7BhGRtx0xLL2Ihhw9DCSjYqis08LNknwY0khgk2wwWn8XBOiNtsVNT8FK7NTeLGh7C5MoF5gg3P2FDt/UPYjBMe2Tw2HDYVCRgpi8FQUQQhJgidmUHopujKCkRvfghfZ+3EJmvsJtjsdHeAiZ4avINDMPb5Vzju7YdzsYmY/f7PmH79RwzdvYfixjoMjI1AMD2GHpEQ3SIBlQw5Ir6G0/m4OOzz9kHf1BQ6CQW901cwMHsDgmt3MP3gJs6d80VogDcO7t+PTXt2w8LKEhpKBEkjUwLNFuw7EYCQyHgc8gzA6fMXERodh/C4RKzZvgvCuesYmrmK/qkZDF25huufvcStL17h5R9/RmBoEFbYWFOY4veLPkJ6VQOo8o6bL37Ao+//hKZBEQqKSsSzdDdWoJKNjGpuINjU8/421XS+NdL5yibm6+htQ2d/FzoGe9A/JkRzXx/ahkfQIZpAx+gU7zvTSTe/rgn6XehvG6S/bfj2Iwjvf46pz55jgvA1ef8zfPbtT5i6cQfurquh8L/+Lxgu/RjWcouwWlMa3ivNcNyeEGAsj8PmyjhgpoiTK41w3t0SwavNEORmDj8XYxy1M4QXXcsi9q9DS8xJXGstxENROx4swEWSleHZmJFWDprHgl9ncO4SfO8Iu3ln4wccNp14dUWA+aJL6DzhgClPC1z3tsYNX2dc87bH9AkbDB21RcE6Q3jrS2OzhjRWaSrCic4FRzVlAo4iVqgowkVDDXb03dkqycNGSZaQI4cVaopYr6+FraYGOOBki9C9O9BblMthM9BYSfcYlrmhijFhpyE/Fze+fYU50t/cG6DrznO0zD3g62lNv/oLh8f413jXFMUeTy48lsCGYeZD2LCMjSRTI4GNZFsCG/GwcdYZ+S9ou/45h029iHAzPI7KgVE0Tl0l2FxD6+xtdF9/jOHn36Pv8UtYrdgATVV9ONrbw97Rhiq8qvi/f/fvOOzrh7y6OkTn5BBs0jlsIpITCDWXEZWc9DYi7vKbfZ4+s4cDgv8bwEZa2mvTujWZYcGnZtPiLr5JTYh+mxIfjdSEGKQSaNIJN2mEm4SYcORnJPAFAFlTVF1xJs/YNJZmEGyyCTa5aKVorxZnSsSQINwwZBA4OGIksGEZFtru4v1hWAYmBwK6GZSkXkBtbgzf5nhZiF42R04TwYZw00uwYft4XxoWvMMyKz98zHAliQXYLDRDcdAsBOtTw1AjwUxPQzHtK0I3bXezbcIMi876Yh5sX1cjPW4ohaivEwmJsZAhKJg6rILrjv0wcnLF/lNB2HfyFDYcOYaQ9Ezs9PQiwDjA0t4JJhY20DY0ga3TClgQaswtHWFktxwX8kqR2NqLmPouXGroRHRzD06m5GDXgaPw2r0TJ+mkYUPDbWztYGxrg3PpyTiflwN5XR2scrRCZ3ESqhPPoDwhEBUEm8oEwg1tN+TG0fucoCijAGkpwo2UHFRU1QgyGpBTppI1P6lrcdSoqy10HlZQhoIGIUfHkDdDaWobQ01TH7JKKti9bx/6+3s4ZjoYWFgzFI8mXoo7ETcsdA5eCKoxspCMnBKDpkYcTRTsItBMsGFZG0ILQwxbg+l9iB8ztLyPctpXRsfJh/vEwVacF7aU8LWE+ui7ZM2lTWW5hPBcNJRSWb4QZYTx6kLUFaajpiCNbzfTsd1SWUDHcz7aKvPQVs6ygHkYayvFBB2T482FGG8pINiwlbrZ3DQEFwKOJCYJPRP0HI+2Qo4acTMUwaaZUNOcRbDJINiwxS8lzVAxGGOoKb+I0YpIKsWoEZSEQkQxVh7OV/jebK6OnRb6CN2xDkkn9iHdj5Di68n7zaSf9EQay9j4HRdna3wINbSd6nscKV702JteS/uSCTyZZ08i6OAO6CuwjI0aTOkiCMW8pgAA//RJREFUbqbOUEOQ0WRDvlVgQtumdDE30dKG4hIpuBhpY7wyjmdexhf62PDsTL4YMqwzsCifgm+LR0Zx2CwsqfAONh/iZiFjM1IYjEfzo7h9fU68pAIb7s1X+B7n2zdmxnBtWoC5cdYU1YWpAQabeoJNFcGmGCN1GRippspQRTyGyy5jqJDB5gza00+jO/ssxRn05Z5DU/pZHNtsR7CxwXY3a4KNOs5dTsQVAsEeD2+Ep+dhnq3h8/VfUD95DXGsz0tNDQory5Gel4e4tAzEJKUgLiMb+ZU18Dp9Fod8/JBdWYnUklKklFIUl6Owtglp+ZnYu3M9ju/dhn/5n/8nPl6ymJ93xfkFmJqeh4huJIMT1yCcuo7Ac1HwOxOBbftPYOtBT3ieDUN5SyeuPnxCwJnH5O27mLr7BNN3HuPRy6/h4eUBR0sz2FuY4tNlUsiqbsbdVz9jhm5I1569RE17F4rLylBdJ26KqmKwYcO9WeaGDf1uqeELX3b2dqCLKmfdg13oGupB3+gIWvp6Mf/gIe4//wpXHz3FzN3HGL15DyPztzFM2OqdmkUX/f4d9Lt3js9BMHcDJVWVCAnwh4O+DmxVpLHf0QCr1JZio648Dlhp4Pw2J4RuscdBSxXsMVbEGrXFWK8tA3cNKbipLsIGLWnarwJ/Z3MEuBByHA3ha6+FiJ3LUR11Evd6K/FyphdfjPXgc0E3YaYLD4UEHlEbL8XQYRmaVtwTduCuqJtj6AGh5uX4IB435WEwaCNEnla44mWJeQLN1GFLjOw3RP8BM5RtMkSwpRJ2EcLWashjFZ0TKzTV4aCqCDsCjL2KDEFGiR4rw0ZFARYKMrBUloMdwcaZzp0V9PptVuY4tmoFMoJPY5Q1R9F1rb+uEn0cNiVUsSrDze+/J9i8pWPsLTquP0XXjc/AFgNlsJn86q+YIqxw4HxFqHnFmqfoMW2zIeBsOYSxrwk5VL7L2NB7hr9kzU+skzCbr0aCG/Ewb9Hzv0P0QpyxGX8hXvyycoRQI7yC6sExVBNuWqev8aaotvm76Ln9FOPf/EzH/nVo6VnDUN8Mjo52sLG3gqy8Iv6wZBnOREYhp6oa0dmZuEiwiSTYRBJsLiRcxuWM1Lch0ZfeHA4InPUMifxv0BS1dLGX+6oVmcGBPrPJ0ZFvkuOi3yZcvojEy5cQdzEM8RdDERN5FhfDg5CdepmPiGI3hobSbLo5ZKG5PJNuBFlorczmqGFNUQw24kwI6+vC+rgQOP5hiJuM2FBxQUspSpIJNjnRdINagA1DDA/CTSMDDkGFPxY3N7FRWJKQNDm9a3ai+HAfG/HUxZqhCDHdDSzETU/ix0UEFooPEMO234f4cWdjGd2My+lmXIaBnhZkZqUTAPShY8w6BJtCRVkFTqvd4H0mGH4XwpFCut12xAO29ithamIDa3tnKOsawMDaHkaEGnP7VdC1ccSB4DB4xqZjz4UE+GYW4nhCKgxWb4DTmk3YtXUbtq52xeZ1a2Ft60D7VmPb0UM4ERIMTTO6wFmZobUgBTWJZzlmyuL8edamMikIDTmXcWDDWqhKy0NOSgFLl8pCWUWNBM4m6FODsgYbps4yNQQbhhkNHUjJK/FOYuo6BtDQMoCOlhE0qZRXUsWmLVvQ29uNrq4W3vTEOhGz9aJ48AUxxfsk0U6waacTXRIMNe100rc1VVFZSf/HakJiJbqbKtDfQqghxPw6A8OCcEOAEbSW/iZKMNJSTMdNyQdRDCHhQtBSSGUJBugYbClJQyvhu7U0Cy0UrXS8sskVW8oy6bjIR31hMuoLktFdnYsOOo476ThmK3R3VYqjv5ZBpgQT9JljTQUYa84j3BBUWtmilgw4vw22JhQL1vwkXvhysiUPE01smHcGXyNqvD6ZL3jJUVMTjYmqSxgj1IxVRHDICAk0wuJzEBWHYJwe9xVEYY2eIvZYG+PC7nVIPLEXad4MMYQa/+MEGw9eZrLMjZ8Hz9SknzzBscMyOSxSvY8ixccDOcGncNnrOEwUZGFKkLHQUiLYKPAlFtjEfQw35poqsGTNU+oakF8khU22xrhSn4TRwkDCjR/G2LDvwgAqfTGZ54uJXMJMXgCEHDqsGYqC8CLI8MQQwWacQSabQMQWwmTZHB4+BJsT9HeG4fH1Mdy5Povbs+O4MUeQuTKGOZapmZ3E9Wkh5qeGOWxmCDbTBJvp3jo++zObsXykLo0vljtSEYeRsmgMFoSji1DTmRGE7qwz6M08w5uk6hMCcGi9Dfa6O2CXqxVsTHSx5ZAHvGMyoW/nDI9zF/gCgV23XyIqr5ajJykzC7HJKXyW4cS0NMSlZiAlrxAFlXU46ncSB718kJKfh/jsLCQV5iGXLvrZhaXw8jyOI4Sag7u34NOP/wMf/+EPdP5bICk5HaeDI+B/jq6vWSU4GxELI2sX2KzYCPcdx7H92CkkF9UiIa8cpU0dfJmGiTv3MH77AQHnMa7d+wx79uyGk60FLE1MsFRGCWUtPbjz6gdMPXyGK/efoKalBQVlJXydqOr6StQ1VaORzr1mgk0ToaaRyjaqmHT1tKO7j2Az0Em46UXPyBDBpg8PX7zEsx9+xKOvv8fj11RSPH79Bk+++x73vvkaT374CW/+DvzyN6CjvRWuVgZw15WDh7UOoggx4dvtcdrNGHsNZHHG1QQh68wQtMYIZ1ab4ICpEnYbKWODtizW6SljuaoUVlK4KCyBm9ISHDDTQpCrNU65mOCErQbO0nviD61Gf04kviSsvKBj4OlYPx6PdePhKIGGIPOEIPNYxJqsWvBgtJVg04EHwm48He3DV4ONEITvx3TgCsz52WHWdzmEh6zRv10Pndt1UL3NAPErtOFvo4VN2vJw01DAam0NuGnqYLm6OmzU5WGlLssRY0vQsVVV4LgxV5aHibwMLBTl4aSljrWmxtjpYI8TG9eiuzSfKkKNGKmvwXB9FV13qMLU2Ii7P/8R83/8O66+/huaZu6j//5LzL3+O6Y4bP5CsPk7b35imRoW04SXKQadBdSMcdSwJivWF4eQ8+IvGPnijxASZthCmQKeraGgbTZ3jegFveclff5XBCF6XfPMXVSPzKBBNE2wYTMOj6FlbBbthOu26w/Q/+gF5n/6O3IbuyEnow4LYws4OdrCxMyIAC0DeVVNxGZmIq20BJdzMhGdmYaLqcmITIpHOMEmNjPt7anw8DcnI2Nm/cIvZ6r8szsPL1682MvOxjLz0L5dsyf9vN+cOX3qbei5szhPN86IsBBEhgUjPuYCstPjUJrHmqKy0VCRi2aq0bbQTeBD2LSx0VEcNgwg+RQMGP8INCxyCCr5VBI6arIx3FyMsrRI1OZexjDdRCSwYZhhIXkfQ43kff9vsOmkbXGw7Xxx1BfQzbSQB0MNw04XbTPYdP4XsGFZm66mUkINwYZQwzI2g511qC4rgI6+PjR0jQgvy7Hc2QWrXFfD1NwKB497wif0PJxd3WFn6wwzM2s4ua2FZ+gFeEVcwoajXtjq5Y/DZ4Phe/kyfBNScPhiHHYEh8I3PhlJda3IaO1FfFUN1u3ahh07t2HPwcNYQ7gwX+6IDfv2wNp5BR2ABqjNiiPIBKM0MRDFCacpAlGachY1OTE4tmsTlGXowJRRJNjIQFlRDeoq2lBS1IISm39HQzysW4VNxKdpAFlFdT7PjiY91qLQ1BYDR1FFA2vWuqOnpxOdXa1olwCm5degEWOGBV1AmwkxLOjiyoKhpr25irYr0Ua1yfYGMWy6GivQR2AcYStm/wox4qwM2x5hQXhhwQDDOpmzGa/ZyDle8u0Cej6PIp8/z2DTXpqGjrIMQksmj87KLHRViYMt4tpYmICmwkT00XHSQ/t66VhiIZnfaJCOl7HWYkIKXbAWUPNhMLx8GKw/zXvcsOfzCDa5HDbjDWxivlSMMSTw5RMINoSbcYLNeOVFHmLYnOe4EZWGYKqKzSwchhUa0jjibIWwXe4LsPHgsElbgE0GlRkcNZ4UJ5BK2ym8Seoo0lkTFA8PZAadRHpQAGy1VaGvShdnuqCbayrAhGqrRtqKhB0lPkuxra4yzKg2KrfoUxx0d8RsUypGi4IwxvrLFARCRLhhQ7qnCTUz2acwmcMeE3YWcDNOIcz0wnCaxz+GTa4PBJmeBJsLeHRtlGBzBXfmJn4Fm6sU16cF/1/CJh7Cshg+G3M3waYrkyI7CL0Uw3msQ7E/Dqyzxp51jtjuYg0HE32s3rQVqw94QN/KGsb2dlixaz+sN+yEy6ZdsHFygttaN7hv2oT127dg8+7t2H34IE6cDEDg+TC4bdiE7fv2Iyr2MqITk5GYmQ3foHPYtHU3Du7bB3+Pw3yW4k8++j0WfboUxobmWO++GfaOK7FyzVY4uW7E2i17qIKzHOYObth1xA8nQ6Nx0OcMdCwdcPbSZVx99BmE166je2IKncIpdPSNYM0aV7gut4GJgS6dq6ooqGvCyPXb6J25iqGZWZQ31KGoohSl1WV8AdiaunLUU0Wijs1pU1+BWjrfmuk8bWsXr+zdSpUU1oG4e3gQzb29uPbwEW58/hQ3n36J68+e4/bzr3Hni68x/+wlHv/4R9x//grl5eWICw+D7/a1CN66Auc22uHsGisCjSU87HUR4GYCX2dt+DkRGpx0eXl6lQHCNlgQfhyw31QBm3WkcMBGF+sJOWvVZbCaAUf+U2zUkoaXgz6hyBQnHTVx3t0MYZvtUBN5Eo+GmvDFdD+eTvbi89EuwksPPiPYPBmlGCPQUNwb78JDgs/Xs4PoivZFw1En3L+wifetGSXUDO63RP9uqgxuNkDZOiOct1DDIX1lrKNj3klFBi7qqlhBN/EVVLlzVFGGg5oSHNSVOWxsVORhTagxpUqBkawUzJXkYauhijUmRthsY4MdDrZUqYzGle4OCOpqeLNUayndbzracO+XX3D1T38nsPwJtVO3IXz2gxg2X/8VU9+Im5pYTHwLcRBuGHRY1mbyFRsSTtChfTPfgGNljGVlviDUfPFnHmybIUf0gva9+DPGCT6TLwlMBCfhZ9+iceomYWYcdYJR1A4KOWzqRqbQIJxF9fg8mubuYuSzr+AfEQeZJUqwpfvVcic7GJsa4t8++hj6ZhbIpu89ubCQYJONSwuwiUpKJNwkIC4z461v6Pk3EWk5s36Rcf982IhHRa3IPO5xdDYkJOTNhYjIt+GRFxERFYWEhDgkJ8ahICcNteW5qCHUVJdkoqE8h2CTy0HDYCNBTTvVcNmoKAlsxBmZrAWQ/OfMDcvWdFIw2Aw2FqKhIAEVmZG8P82HGRsGG/7aGrohsQwP/9xfhxgz7PPoMW2zeAebunx0fACaD2HDcUPRwfYRaDrqCDi/wg2DDIGGMMOyNV0UrMlqsKWc9pXDlGChrqUHQ2NLGBmY0AXHCPpa2oQCHahSqadnBFO6qGlp6MLU1hGZLe3I7R3E8YuxOEjwWX/oII4TIsMK8hCUlwevxESEF5UiqbkHUfVdiO8awJ7TpwhFK7GDYOOybgP0LS2w7eBBOK5yg6m+DsqSolCddh6FBJqC+BAUxoWiMDEUFTmX4XV4FxRkl0JeQR7LpKSgpKQCDWVtqCho80n4lDX0oaBpCEVN1uRkAjl5LSjLa/OlHLS0DQltBlDTJvSoa8PZeTmhph2ddEFsY81NDDLNdJFsEUfrO9T8A9g0VqO1gWowhBgWYthUoZ0uvF30f+xrLsdQixgzQkIMC5bFEzSzUpyRGSH8jjQXQUCYGWHRSJDhkzmKg22PNOfQdg7fHmDZwsp0MVgoeqrfRx8dS2yepNbiRLSWJBJgcvnrB+lYG6IYaSIcEZQEjQw07yHzYcbmH8U/RE1zNsYbWd+aNIpkjNcmYEzSDEUxyjI2DDUVUYSZMAiKQzFSdI5wcw7T1VFozwyhi+4yHFthg/A965DgsRvpPmLY8GzNSUINw42fJyGGsENlqh/hxucY0gk4mSyDQxBiTVfpgSeRG3oW66jWr6sqC1O6oJtrM8SIZyO20FaBlY4SbHTEsxIrLPkEYUe34mo9/b4FJwkvhBIqRYX+FL6YoMcThJ2xAj/+mM1OzMDDZhYeST/BszYMMgw1oizvd7hhyymMZJzAaGkEh83ta+9hw+awEcNmHNenBLg6OYRZqqnPDHdy2Mz01WOaNUV9AJvh8lgIS2Mwkh+B7jSWraHICURvThAG88NQGeuHgxussXu9PXa5OsJMRx055dUQPPgSW4+eQHR2HgR3HiCxqAJ7DhzGujUrYGttCANdTehpqkBXQxm6mmrQpRq6DpVadAPUYbM10/lnaWEOE1Nzvris+9pN2LdzJ3ZvdMcaZwd6vQ70dOm6YGIFOxsn2FLY2K6gmrA9ZBQ0YW2/CtaObrB0WAkdeo0lwcd9+y5UNLdi7t5DDE1No1s0it6xSdQ0NWPlCnusXWkDQx3WlKyBlEKqELa3o4ieK29qQmlNJcprWZSjjGBTRecXQ00dnW98pBTBponOzWaCDWuSYjMQs342Lb3daBsYwN0vvsDtZ1/g1hfPKV7g1tOXuP34Je598xO6p2ZhaWUHK/qfHFplgyD6X/o7G2C/mTL2W6hit6k6wUQBe0yVcNLNEH4r9Ag2+vCwUoenjQqC3XSRd2I1EnfZw8deHaHrCUMEIvY+NuJvlcpSns3ZZaAIXwcdxGy2QeQ6c0RssUfEZkeUBh3Fnc5KPJ3uw9O5IXw20YtnhJrPRV34bLwHj8c78WSCgDPRg9c3R1F17hCCzRZD6LkSn53fhpljdhjcbYKenSZo2mqMIndTnLPSwh5dJbgT5O3ofLBSkoOLjg7s6Tppp6AAByVFOKrRthrhRkWJYEPnC4HGRE4apopysGT40dbEahNjbLWzwiU6z672dGG0oZZgU00VJ7q3DfTh0V//irk//hXjL9+gavw6lT9h5jVDzV8x+e1fCTN/o5IA80Gw7MwkYWeaYMMwM82CIefl3zlsxPHX97jhsPkTRl/+gvGv/kww+jO9708YfvwV2gguTZOzaBqfQuPoJOpHWTmHeoINX9l76ga6bzyEy5a9UJJTx3IbB7g42kGHvuvf/eET2K90RVFtHRILCsSwyUjlsIlIjMfFlCTEZWe+9TgT8ialrGHWJ4xlbP7po6KkvVatcc/0CwyaPR916c2F6Ni3ETFxiIyOQWx8HFKSE1DMl10n1BRnoobBpiwbzXwU1PtMDUfNB7ARQ4OhQwyb95hhOJGEGDddfFI/eg+VhUmhvCbNHoubnMS46ST8iCcBFMeHTU2SDA3P4nDIEGp4LGz/A9R0ftAU1UXPd9SJYfNr1HwAG94MVYGuxnJ6TzFhqxhDnQ108TPnTTkGRhZ8/SYDXV042FpBR1uL9yY30tWHgbYutOkCp6Kjj/DiUsQ1d+JIxGXs9PWBNmnfae1qBCYmIKS0BH7pGQjMooOnsRtRDYSbmlasO3IUehZmWEm1xHU7dmHFunXYQrXCtZu2wFhXC7kxIahOv0CYOYPiuAsovhyGogS6mOfGIcj/KOQINnJ0Ei6RIuAoKkGVYKOsKJ63hi2ZoKShBwU1NtxbF0rymlCR06KLtxE0dYygrmvE57FRVacLuJUN2qn2wWDT3kaoYTU/Ak0Lj3q0NNdx0LyP2l/Dhi6uLYSalvpytDVUoJ0utO11ZfQ/LSPYlC3ARoKaBcw0LYCmqUicnWHzG1EwcIgjF8MNhBkKAYGGLaQ60phFQReU2kwM1GRQZGKQQYaOuUEeGRisyyS40LFRloiu8iQICSwj/DNYB8BciOi5UQoRgenDTM1/hg3b/iBYsxOBhgfrMNyUS6jJxlhDBsbqUiBaWEKBTco3Xv0eNqMEm9HySA6bkaIQDBcGE3CCMV0VhY7MULrAMthY4+KBTUg6sRcpXgwt3rzJiWdsTnpy2GT4EGooUnxP8KandIYaKlO9jvP96af8UXIxHAfXr4G6vDQsDNgimZq8b425tgYsdTRgQTdyB0Md3iwl98lHKAj3xFxVOCZY01O+N0HGD2OFfhgt9ObNUWMF/rRNeKHHo3niyfnYvDasGYplbRhkGGpYSDI2bEFN1gdnvDyKYDOGW/NXcPsfwOba1AjmJgYxO9qHmZF/AJv6dIzUSGBzWQyb9NPoyZbA5gyG8sNRFHkC+9xNsGe9NQIPbsVGZwt4EvSKuwaxzesk4iqbcPMnqgk/fIqeEQGmCFQ11UVIjLuIM77HsH+LO7audsGmVU7YSLhY52ANVytTLDcxgI0uVWCUlGFE57muhibU6DzTU5SFPZ3ba1a6wWWlO1auWofly13h5uqOLZt3Yvv2/Vixcj2cXdbyvnfGpnT9oErR7v0H4BkQgJK6Oly5dQfDDDbCYSqnUFlbA5flNnBfaQ1ddQVo07WGzTJc092FkuYmVLY0oay2CmU1FbwpqrK+EpWsrw1VIBhoeL8b2sfmsWnuaOLZmtauVnQP9qBjsJdg0wfh7CxEV69i9Dqbh+YOZu88ws2HX+Kzb3/E7sNHoLz0E5zduQ6n3G2xRn0xXOT+QJiRwzodGWzQU4KD9CK4qS3FYQctHLBUxX5jJRwwVMRJJx2CjR4ubjTCpXX6CHHRwjlXQ4QRNr2WG2GdtjQ2Gypjm5EK9pqp4qCJInyslBG22hTn6TUxW5wQ4W5FWPHArd5aPJzqw2cz/fhiqhdfTvTj2cQQnk324ulUNx5N9uHPD69AmBWOXVL/A+FGS9F/wAHTxxwwvEsfPTt00LzdCFlrDHDGRgs7+Vw1srBVloKZkgxs6bi3VFaCFV0zWYdhS0V5WCgQYpQUYEWQMaeSNeWa8VIBlmpqWEWwWW9tAb8dm3G1u50qNo0Q0bWvviALY2MiPAdw+8+A6Nk3qJu+gdlvf8Hcd3/F7Ou/YOZbFn8l6BBcvv07pngQdAg9E19TyZqgWKdiCjaZ3/jLv0L0nEGGQLPQSZhts342gud/gugl7SfYjL8iSH31CzpuP0XT7F10XLuHzmt30DF3E13X7qL32gN0sv3z99F7+wkG7zyGqZMrtOg+4GxpCxcHW2gQ3n/3yWJsO3AQJQ0NiCXUxGR/2BSViMsZaYjOSn97JCjkTWHr8KxXKMHmnz5BH8Fm5Zo1md4BgbMhkRffnI++/DY8JpbDJuZyNNLTklBRksc7DNcSaup4pPOMDUONBDetVDLYsFmIJdgQw+N9xua3WZt3z1GwmYRZE1RubDDP3vQtzEUjmWCPA4ihpYbhKetdk9eHsOliGRt6Twe9XhxsO59unu+DZW46CDOddeI5a1hTVCehpqNODBqWsfl11qYM3Y2ltF2CDtpup+D7KET97VSDciYgaMHImICjpg57O6rJBJ2ElbUZNNmqyZoaVNPThLGRCaydXRBCNaz4tl4cDY/F5oMHYW5JYFmzBru9fBGSW4CQ/CIcuZSAqLp2XG7pI/Bkw3nDZmgaGkLLxAyG1raQp8/UNjOF7QoXGOrqIPlCIOqzolCaGIzyy8EoizlL2+dQmR2N0NPekJVeBnmqeSyWloGsIlvhWxeKCuqQk5GDjJQ0pOl5dTVVaKprYtmiZby5SkuLLaVAoWsKNW1jDht9QxMCTAu6utrQRqhp5VmaBjSzCyWLZoJMSw0HjQQ1vE9NI4sqtBIMGWxaGWwYagg3HfXipr3e5hIMM9Bw1Iibmlh2hoGGhYBlZwgyIw0sciEghIzUE2IIKMMEFRa8I2l9Br2WLabKVojPIMykY7CaavVUjrDX1VBZlw4B3RBFTXQclsahvzKFsEI19vpMwkw2RQ6BRlyONRNMGGoYaD4AznvcvEcMh0xzDpUsGGqopM9j2Ro2Kd9YXTJGaxPEzVBsMj5JxoahZgE2o2UXeMZmKP8MhguCMFERjrb0EDgoS8PL1R5R+zci2WsfUryPI82PjYgi2PDwIugQbHy9CTQMNSd4sxRrfkrzPiEOXy+k+Pui8vIl+O3egSW//19QpBuVitQSaMjJwkKPaqqG+nAyNYK9kT7UZGWgJS+FnqxQXCs/S6jxwlQBwSbXBxOsuSmfSt6h+BTHzkQBm+NG3EFYAhuWsflttoZDJ9sbgwSbycoYPLkxSbCZxS02Iur/B9iMtdExUZcGQXUyRsrjeFPUSMEFgg1rgjqDnlzWcTgYQ3nhKI7yIMwZ4eBmC6wyUsZuR11EnTlKF+oM7PY/iejqFkx+/zeUC6fQOzmNmetzmL0xi5mr0xgd7QVb4LWkIB0x4Wfhf2wvDm9di+0udtjt6oTtzg5Ya2WJDU5OWGVrCQt1RRzdvAYJ58/hUlgE9uw7jOOe/jjBRkue8Ebg6WAcOeoJF0KOmqYubO3s4WBnC2cHO/jTd3rCxwtl9TWYu3MX/aPjBJtBiKanUVZRAUdbU6xbaQMdZTmYm1ugorkF1V2dKG9tQjVFeV2VOGNTV44KOr8YamqpYlFNsKmsEXcqbmSVEA6bVoo2dA0QbCgautrRSEhq6OlBY18/moeG0TYkwMDYJNp7e6GjoYwNNkYIXOOA7YQQo8W/g6nMUthSrNFVwWpdRdhIf4wV6rJYb6iCrQQa1mGYIcXPWReBLvo466KNIAclBDtrIHS1MXwdNHHSzRQ7TJSwx1Id+6w0sMeUvh8DWezQXAxfex1c2OyAcwScEILQeXdrNMWcw1NRD0FmAM9nBvFyfgTPrlBM0/aVQfx0awzfCRtQ5bkOkXZKiHHQQPYqbQiPOeLKcUuMHjRE7wEz5K03QKCVGrbrKGKVmiycNQgpyrIwpbDVVifA0P+Y8G8sK8X71JgqyBNmlGCqyEBD24QfY9o2osqik4E+1lhZ4MjGNZhqb8LVgU5MsIlLq0swMNSP6SdPMf7F1xA+eoHBu08x+9UbXPnqJ1z95o+49u2f+aKgN374O268eYsbPwLXqbz2w99w9fu/Y/a7vxN8/oZpgs7U138h2BBeXvwM4fOfeMlCQNtDX/xIwbZ/wehLeh2hiGVwGq8+IkzdQTMhpmnmFp+3pn3+NoHmLtpm76Ft7h4G7n2G1slZqBoYQ1/bACttHeDMllKgv/E/6J4QEHIe+dXVuJydgbicTMRkpuISa4pKTkBcVgYikhPf+kXFvCntn5j1CI3558NGWlbWy83dPfNkUOBsRHT0m+iE+LexSUl81szExFgU5mWKh7+y+UB4ZKOhPBONFZkLfWwy0FaZybHRxpZXIHC0VxM8WL8XjhtWimEj6fwrQY0ENnykE20L2oqQFR0EtgAlG1X1IWwkeGFZm3b6uQxRXTWsuUvynBg5LEMjRg0DTMGvUNNeywAjhgsL3r+GoqOWXkfPSZ6XoKaznoGmlABUwrM0HawJpalqoRmlHMKBLmzasB5qBAJ9fbr5q6jAfa0rzpw5CVe3FVBTUYChthZMjIxg6+AIn7MhOJ2di+jGTuwLjoKSvhHMraz4asB6ltZYt/8QYvKKcfhcGCIr6pBEALJcsxmKGjrQMjCAnKoGdAg3h328cepCGH1eMHR1NBET5I2GjIsojTuD8thTKLtMtfL4AFQSdi6dC4CynBzkZRXx6aKlWPTpEixbLAP5pTKwM6cL/faNOB/ghbzky6goyMbqVc70uk+gzha+1DKCurY5bZtARU0HOroGqK+vR093xzvUsGDZmmaW3ibYtPL+NBLQiDM14maoSsIMA404WuvKeNleV0rfE5sIsZhPhjdCoBEwyDQVElDEzU0sMyNsJHhw0FDQMSOoJwgTVIZqGFrSeMmbJWpTOVoYXth+FoM1KYQa2ldNz9Hzovo0COtSMUrg6C6OQX9VEgeNsCGDQJNJkUWPqabVnE2Rg/Em1keG8EIx2ZxPwUqGmH8QLdniNaFac/jwbnEzVAaHjWR9KPHaUOIh3mMV0RitWMjWlEVw2AiLCDZ5BJv8IEwSbFrTgmGnuBQn6IZ26eBmJJ3YL25y8vdBqr8Hh02aH8ONJ9Lp2GCZmWQfDyR7iyPViw0HZ81TPkjx80VReBiiCEGyn/4OUp/8O1TkpKFNtU+jhWHfenTcKkktxkf/9i9Y7WiF+cZ03KwMxZWSU7hadgYzRUGYKQ7CdMkZjBedxURRCIEmgDdTTbDsDaFnIt8fQynH32Vpfgub0Rwf9BN8pmrjCDZTuEmwuc0m51voYzPLJuaj+LApanq4430fm+5KjLYSchdgI6yMp/9jDIYLz6MvKxh9OefQlxeCgZxQCAoi6W8+ikPrTbBnnQm2OWri0lE35Ef7ICkrHvv9vJHc1I7pH/+CcsEYusbHICJk9Y8Po0c0hMGJYYzMCDBxbQI3H1zH7PwkWpurkJMeh4SLITiwYxPWLHek/5U1Dm1yxam9GxDjdxjlKbGIjYqClY0Ddh04Ak//Uzji6YmTp8/imIc3zMytYUPXBbaEjbOdFTavXgV/z+M4FeSPlp4OjM7Nok8oRPtgL4TTU8jJz4OliR7Wu9hCXU4K9vaOaOjuRVVHO6rbWlDTwha/FGdsWFNUJZ1zNVS5qKPzspqAw7I3rGxoJdh0NnPYNHe28j42bI2opp5OdI2MoFMg4MGawNro8TghLzr2IjTlluGwqyMO2RrDQWExdJZ9Aj0CsQlVjly1NWCv9Cnc9OSxSlcdK7RUsFx5CfaaKmKnoRQOWarhoCUhZrkRAcUE/o7aOG6tigP0/AkHHWzSXYYjVB62ZesyqeCAmSr2m6hgm7Y0Dltq4PwGKwS56iNghQGC1zmjKyka39Bx8fXMEF5cHcKza0J8f3cSP18dwP3qJPT5r8fgUXu07rFC7jojFGw2Qcd+K0wct8bkUTMIDluiZJMhfIxlsV1PGWu1VeGmqwEbAqMZG/WkpQkrVWWepWGZGYYYS1U1WNA13kBWFvoUBvLyMFZShoECW1hWGyutzeF7YCfm+jswS5Xemd5mDLaIl7Rg621VD0+hfuQKmtiQa8E0yvtGUTUwjnrBDBpHr6J16iY6Z++ge/4B+m48wuCdzzHy8AUEj19C9Pk3mHz+PWZe/Yi5b/+Eq9/9QvFnzL3+heJPuEJAmvzqZ4pf6DV/wSwhiHVUnnjORjrdQpVwDnVjV1E5PM1nH26+ch2NbFTU7G303HyC+a9/RPXACB84YmRohFWOjnR/MIMsVW4WSckgLjWdz8eUQKiJzUxDTHoyotMSEZVETsjJYrMPvz2flv2mamRm1iOMYKP3T5/HRtZr3YZ1mWdDg2fjkxPepGSkvk3LSENaWjKyM5NQxdaGqmQzsbL5QLLEQbBpYrChaC5Pfw8bKjup7GRZGwJODx92TaghtLA+Mx9OsMcww4FDwXFDr2EZm4KEc3z+GTbBnwQ2kswMiw42pJzNm8PXqMpFdy3hhmDSVcNeT9sLoGmrzePBszSEFwlcOF4oWMaGvbaLNUF9gB0xbFgTVCnPzDDYsNd0UzDMiJtVKnj2RtjXhgN7d0FVjQ54S0sY6uvDSI9OzB3bsHPrFigrykNPUwsWpmYwtmDLJ6yHR3wiLjW0YpvvWTit3oKNO/dg2+HD2OHthZXbtmP9zl1w274DwWmZSKhthIKhBeSUVKFItQIZOWVo6Ohhx4H9WLtzO+xXryZMKSAywAMt2ZdREnsWxZdPoTDGD8Vxp1CZEYX486ch+/EfsPQ//gMKy5bA2coEIXQzrMxJRT/9HZM9TXQStkJENVJBdyOKCzIgRRcwZQ0NqGoaQk3DFBrapoQcPWhr66OiohzdVLNjGZs2Ag0L1gTVQhfPlhbCzLssjQQ19LiximdnPkSNJNpqS+g7YvMGFWGI96Eh0BAeBM2s/wzduAgTvImIQtjAQJPNQSMOwgthZYSwMszxIt4WspsdgYYh5n389nEqxggcXUXRGCLYjBNARllzEcGGgYfBRoKbcZ55IeA0isv/XYyz0U/0HglqJlnGhj5XnLGhn1PDRkOx5RMknYYvYbQ0ks9Zw0JUfJ5gE0KoOYOhnECMl51HW2YwHJUX4aizBS4f2UZQOUiA8SLc+BJsCCw8WMbGG2l0HCV5HUeC5zEkeosj2fs4UnjzFN3ACTbpQYEoio2CrpI8Pvpf/4rFH38CJbpQG2pqQkVGBp/+x0eQWSaNxYTgjavXIPvieWSH+6Mg5hQq4k+jPuks2ul36s6hyCU85J/DTHUoAYcQk8fClw8LH0w9SoDx4ttjubSfh2Sbnk8/gem6eDy6PoHrV68QaljGho2GItTwjM0EbrBRURLYDHZgpr+ZZ2wm2dIZBBuOWLqRCSoINpVsuPd59GYFEWxC0J8bhoFs+n8WRiHv3FHscbPCLncHOOjKwUH9Exzc5IgLl8Nx+BT9bX1D6H38JapGBBBdm+MT8Q1MjaKPT9A3gt5xIfqmxiGYv4JRQtjYtVnM37+Ju4/voaapjg8LvxwTgXDfAwja544E/0O8WTguKhwhYeE4Hx2LS8nJyCwqRFNHFxqb22FoZIqgkGDk5WfD3twEezeug/eR/Qgk2Exen0HvqAB9DBhDAxBNTCI5JQXmxjpwX2kLRYKni4srWvuHUNZIoGluRGVjHc/UsGCoYUO9GWxYsG3WNFVD52RjWwOaO1rQ1kPnMQGqd6iPw6a5twvdI4Q5oQBd9HN72fIIIiGu3J3Htl2boU83+IOrXLBSSw2G0p9AR3oRDOVkYK2qiuUEYgfFT7HdRhsuOhqwosrUen01nHQ1xXb9xdhupIiNeqrYZaKFYza6OGShiU2Elg2aSzlkthrIYKeJAqFJCwdstLDXQh3HHA2xx0wD7sqf4qiFCiI22cLPxQA+q8wRvn8zVQpy8OP1Mfx4exy/fD6Pr4V1uJboDYH/GlzxWYFrPsvRsUUXDduN0XPcAT2HzDF23AZTnvYYPmCF4o1GOGYojXWacthgpEM4U4etkiyBRglmBBhjBSWYq6jBiOBiIK8AC3UNmKqoEubkoUPniSaBzpCuzYa0z1hdHQ5UUcxJvIgnLOM41Iprw+0YINhMEdgfvn6DGy9/xI0vf8D1L77B/LNXmHr0BSbuf46xu08guPkA3dPX0T4+hyaCDlvHqWZwnK/rVN4nQgUhqLxXhOKuEYphFHYOoZQel/ePcSQ1jtH7xufRNn0LPQSjwVtPMEbH8+STl+gmvHRO30AXfX6zcBqtY7PovnYbLXM30HPjIaaefoOnfwHSy6qgpq3Ll1BYbm8HKxMjyEhLQdvAEIUVFcivKENWaSFSqQKclJOBhMxUihRkFRfgTGT42+SKujf1Yzd4xua/wQR9sl4bNq3LDD1/djYpJe5NekbyWwpkksaKcpJRX8r607B5P7L4hHwMNQ2EmaYKNn9NBodNK5UMNRLYdBNsujlsWCaGwSaTtsWzA7PlE3h8kLkRT9SXxSfmq8y8iJaSFN4c9b4Z6h/Dhs143FFFz9eIZxPmwGEZmA8yNW0EpPYa2q55jxoOGwoGli4GmV+hhpWsSaqEB4cNa5Ki5zhsCANsLhu2SOZ4XyMCfA5DmU4GUzMzmBibQlNNFVpKSjDW1YM6CV+dTgwnx+VYuWYd9OzssSMwCMeiYmDuuhGW9muwYs0GuO/eCTNXF+haW2DDjq2wcHTAGgKO64690DK2gJaODgwNDaCpqcvXejI2NYG+mSlk6YLCmpnCfI6guzgNFUkXUJoQgpL4MyiMDURp0nkkBvthg4MFwvyOo6UsHdP9NXRjYP0TyggNpegoyUBddjyKky8hP/UyTgd4Y6n0UoKNJm+KYtkaBht1TT1oaOogv4C+E3ZBZKgh0EiitYVKgg0b0v1hpkYMG5bhEjc9/SPYsP97X0MhwVY8VFvQnMdjhCAxzDryEmZYMxFvamKYeRcEGQYbqrEPUwgYbijEcBGXEuyM0OP322LYjDawjA3dDCuT+DwzHDQLwTI3H8JG3E8mi0qCC2HlV5ih5yTBnptcgA0vGWzqCTZsUr6aBIzyTsOsGYotn8BGQUUSbMIh4qgJFUfROYzkBWEg6yRGCs6gKzsYLuqLcdjJHLFHtxNqDiPdm2Vnfg0b3tTEYeNBoDm+EEeR6HUMSSx7Q7hJ8vdFMt3IS2MvY4framgqakBbwwh69B0b65vBnM2Ea+MCR6d1WOG8AcsdVsPeygU2Vs6wtnSEvbUjnCzs4GJlBTc7K6xzdsCeNS6I8NyF4eJwTBQGvIPMQMphvi0JCW4YdtiEfgPpnpipT8CjGwQaAsOtObZO1AJsqGRNUWLYDPOmqKmBdkz3NVFNuI5gU0GwKXgHGzYqisFmuDAMPZmneMamP/cCBgg3gsIIpAWyKf334vieE/S7O8DVXA+HdrojJDoSB/z8UD4yhtZbD1EnHOXLIgzNXuGT7/WPj0IwNYYhFldmMDJ/jXBzDT3jExi/fg1tA4MYp8cdQyN4+Pg+0qNOw3/HKiT4HUB2RBAqCC2TMzOYuXULM3duEViu4ertO+jpH4S5tTVfUTshORbL6dw/vHkDfA7tRXhkKKZvzREqhtEvHEG/YAjj0zO4GB0NM4LNmhXWkF32KdzXbeI/t7ihnnBTj/L6GlTUV/wn2LCJ+dhj9lwNbbMOw82sn1xvJ2+GGhAMcth0DPahRyCGTa9IxJdZGJqegGhmFLZUIbLX1sJOOzuYKshAX2YJLBVl+YghBy1VOCgrwFbmE+wgtKzQUYcuVab2WhkiYqsTdugtxRZDZdhShclZRR7rdRSxQVcJa7XksU5bHluNVOCquhib9OWx2VAB20xUsMdSi14jR8DRhqeDCTZpLMNxO21c2L4Chxx0cGrrSqQGe2K2sxI/3hzDQyr7z+zC4wtbMO/jgJmjVpj1dML1U2txJ2QjrgeuxKyvA64FuGA+YDUGDzgge60hjprIY62mNKFLGRvUZOAi8zEsln4CcyVFaMvKQ1dBGVoyctAg6Bsqq8BAURl68orQkVOg/RRyhB66JusScJZbm9E9oRVP58ZwZ7wHN0UdGKIK4/3PH+Lx659x56s/4t7Xf+Idse/T4/vf0r5XP+Dmi9e4T/vufv2GnmPxI732R9x6Qc89/w5XP3/FZ5+efvAFxu98hsGrd9FDUOmduYmuyWtoGplEafsART+KW7uR39iB7NpmZFTVI6umAXmNrSil/eXtvajpGeIrs9cOiVAtIDgJJtEyOkfAegiPk4FQZ8Pcrcyw0sGO7mHaMNDTw+bt21DX1IiSmgrklhcgpyQXWYU5yCLg5FBZWF6IsJiLb+uGx960zNyZ9QyL47D5n/9s2Gwi2ISdD55NSY0n2CS9zUhPRG5mIioLCS5luYSXbDSWZlKkE24yOGwaytMIPP8ZNh18OK0YNmxIbXc1A4142QPJ8gmSUU8S2PAJ+6hkSyc0FdHPzbzEh/X21LH+Mww0DEELsGHzjRBuxLDJRWs567TMcENIIdh0SLI0H2RuGGw6CD8fBoNNZy1BZgE6kmaoNnqujT5LAhuOG4p2Ak476zjcRLihv723IhmzfZWIDfWGstwSrHRdBWt7J+gbGcKALgB6WgQBXX06UHRgYWYDM2s76FnbwMJtLezXEGoc3GDrtBpOK1bB0WUFnFxdYW5vD5fVtN/REXqGptDSNoCenj6FNiwtzXk/HSMdfZgaGMCAoGNAj2WXLsaJnRtRmxGDvJizSA3xRELgPmSFHUVzVhhG63Iw212D28J2THaXY6Q5F3016ajPvojsqFNIPOeNi4GeCPI6il1bNkKHQLNsKdVGGGS06PfnwVb71oGauhZS01LQ19f5DzsK81hohvpV0AWWTcQnwc172JTS98MQWYi+xiLeDDXclEeRCwGBgWVpeBBqBIQDSdMSC9YEMVSTykHDgmVdJNuSYHhh+Bki7LBg2/z9dXQzpHKMPre/NAED5YmEl2wICS2sGUoS4v42v4aNGDf/BWwIQmzJhKlmFgw1bKZhBpt0jNelYLw6gWdrRJXipRPGF/rUiNjwbgKNoPAshIQaAWFmODcQfRl+6CfcdGadxVpdGeyzMUTs4W3I9GOzDBNmfHyQQqhJ8TuBNIIN61OT5HWCAHMCiT4eiGcZG5+jSPA6QnEMCax5KsAXKYEnkRcZiQjfQGgqaENX2xI6OpbQ1bWAgb4NdA0coGu4AkZGLjA2dKZYCWOztTAwc4e+6ToYmbrDzMId5lYbYGq5Gaam66Glao6gw7sxWxmKiQJv3izFYDNVyIZ+i0HzDjUfwGauKYlgM4UbCxmbd7Ah1Fylmi+DDWuKuvIb2EwQbEQtrI8NAbcqkc9jI6pgGZsw9GYGoD/7HKHmAobyzkNUGoGk0z7YufY41rgEwNX5CDY4r8LujW64EH0JB3wINoNjqKUbxcid+xiYmsbwlWkMjgsxNjGC7u4GNLdVY4x+t/Fr83ylZuEs1ZD7+tDaP4AHX7xATUsH5uevIjLIE8fWOyLx5BGkhQagp6kO127R585MUUxihKAwf+c2kjMysHP/Xtz/4jGCQk7DydIMx7Ztxp4N7igsyYNofpLwNIJe4SB6BX0YnZ7C2fMhdC3Rxypncw6bbTt2oW1oGKXNDShvrkclVSKq6n4DG6psSDI2LGrpHGUdh1s6W3m2prO/ewE2XWgf6EWfiH6mSCjGzagI0zevI78wD8p/+D383N2wWot1nl0GQ+nFWKFFN0HCjZWaPIyXLYKjgjS2mmljhaYSbOQXw3+NHc6uNsMeAxms11eGEYHBjCpNbHbfNTpKWK4sxbfXGWjAjs1lQ9hxVFyMDUbK2EK42WqijDVqS7HPXBc7CThrdWXhtdIM4VuX4+RaW0R47ERhfAiejXdggq5nyc7quHPaHfdPrYRwnzGunnTDzeBNuH16De74L8d1H0fcDXLHrUB3dO22w2UHdRzUXYZtmktxyloL+VudUXtgE3wtDGD8ye+hvnQJNOTloUmIUVtG10RZBWjKyENHltBDoFGXlqdQgD6bHkNOCVvdXSFor8NUaw0G6R40TJVzYU89Hr/4HA8ILTee/4TbX/8RNwkzt74muLz6ETdefkf7X+P2V9/zYLhh2LnzFZWEm9tU3n5F+wk7DwhDDwhD7DUMQve//Qlzn7+EiEA+ef8prjz+ElMPPiekPMHEvccYvfMAghu3MTB3Hf1X5tE5PovmEfECpnX9IyjrHkAuIaiwsRtVnf1wcF4BFXk5OFGFZZW9LUx1dKEgK4f9hw6guqEG+aX5yCnOQXZhJnIKxJFXlIMiwk5cSsLbTtHkmybR1KxPaBTBxuC/CWzCzs6mpia8ycpIfsuaoNjyCTUlrA9NLppKs97Bpolgw6Kx7D/Dhs8TUvEb2FSJYcPgwjM2BJs+utly2NCNpYue6+L4yUI/waajIh0FCVRr7ajgmOGdggknDDes4zDrY9PBmr0INgw0bK0qFhLcsLlqJNmadnpfB0fNB1H9Hjnt1YQeHuy1rLmKoeY/w6adoq2hjEdvczk6SpNwbr8Lwo+4wXObM7SUpWHn4ABLO2eYUi3MxoYAY24NXXMrwoc59HWMoaNnDC2CiJ6JOd08zOmmYQkNA2MYGhvDRM8QJjom0Ncy5s09Wpq60FbXha6aFrTUlAhHilCiGpG6qjp0lFToJJKjA1AeasqqdOLJQV9uEXSlfg8TpY9xYr0FiiKPYrY1FfeHSnC9uwRXe1mGppxAk42ytAjEB/sgyucQ4k8fR+TJo1hpZ0ZAWgQVRRUKDcjJKENTnWCjoUuo0YGGjgFfekFVTR2XL1/CwEA3WjlsxJPuvZt4r5n1P1qYr4Y9pgttJz3uXICNOD7M2hBseKftIvruWbaGdRRmw7YJNmyEE2t6omAdgnlfCt53RtyPRgIWCWIGKxMJN++Rw4JlbySvk0BoiL2ffQ6DDSFlqDKZ42aMYCJsEPeveReEk9HfZGxYMMyw/jQsy8OCoUgMG9ZJOJ0wk7kQbFI+Qk29eDVvPsybwaYiGiKOGoInBW9+KjxHEQwRGw2VfwYjBJveVG/0pHmjI/0Utpgp0cVeA5cPbeXrQrHOwCkMNn5eFIQcVhJoWJ8alqGJp4jzPspxE0+wifM8ijiWyfH3RlKAHzLPn0Nq2AVoKWlBWkoN8krakFfUgrwCPVYygJyKGZRVzAm6NjDUW0XH72poGbhTrIMOlbqGtG3kDnWDtQT4lfRaY2xytsL1+gsYyztBsPEi2Bwk2PhiNNvjfeScWAhv9KWfwFxzCh5LYMPWivoANnN81mG2ThTBZoxgM9iOmX6CDUF9srOcvhs6VlgmbgE2wvLLGCwIQ19WIAZZE1nOeQzmh2C49AISgvyxfsVxGOgch6XFcbhYu2HtckfsOnAQB739kdvWh0m6wYzevg3B6AiuTA/j+iSrdTfz0Zol2ZfRUF+CmfkZTF6/ir7xURQ11mP+ySNc++wxKjraMTE3jeP7NmOFoTLSz/kilcGmhV5z4xpG6TnhLMFmahT36fW+AQE4cyEUD59/Dm/6/pytzHFi+w7scF+DWjpnRPNT6Bkb4TMC9wr7IZgcw6nTp2BrZYwVDlShkVqEQ8c8CDZDKGmqRwX9nMqGalTWlosn56NzrprOwSqqdFQSbjh66HNr6TGHDWtOJti093eiXziM1l62tEIf/axh9LBmKMINW7xzhlDmQBWuPdYWyDyyC2vVl8Fc7mOYyy6FpZwsbNWVYaYoA32Cjb2CDNy11Hh/MBdNaQSus4Wvgy5268vTsasFMwUpGMsugbXiMjirycJGbjG9TgWr9DRgSSiyVZKBtcJibDLVxHZzTWw1JdhoLsNylaVwM1DBOiNV7DRRRfhGJ0RvX43QbWuQfY6AXJyIX+4JIcyOQO5qY7Rv0Uf/Tl3cCCRoHLGFcL8lJg5aY+KwPcaOOKBvtwmq1xrgorkC/PSlcMlZD817ViLdWBn5FpqYOesJTzO6/n7yEdSlpKEiLQflZbJQYvOAUakmJcdBo7xUDmrShBxFNSgskcH5U/54dXcej0R9uD/Rg7tjHbjKhqN/9Qwv//hXfPbm7wSan3GdoHKToHKDgHKdIecVwwuLH3jceEHPv/yBgp5/8R3mX36LG+w9FAxCs0+/gvDOY4zcfojxB08x/8XXuP78W1yjYM+z1918RWCi9918+Q0F7X/xLa5/+S3mnn2Na/T6m1+8wuznzzmG7tD+2buP6Xt2ouuBAh1f1nCxsYaeiho++f1H8KJKVGVdFTIIMhkF6UjLTkY6RSo5IacgC9m0PzI64u35S5fenAmLmN2wdUemrLySF/MFc8aCN/7/D5vNm9wzw0LPzKanxr/JzUh6m0+/cFl+GhpKczhqmgk1rJNwM2GmqZRAU5aOFgINC7aPlR82RbFJ0MQToWVz3HSxuUN4s9RCXxs2hJu2uxfA08uaq2oywRbA7KzM4HOxsOnx3zVF8dFOBCXCDYdNJWuKEmdqGGqaF9arYs1SPYSXrtpCwkk+2ggqzfQ78An8FpDFwNVBmBEjh7YZlmry0Ea4Yahpr2FZHLrZskxCDVtioZRwU8TnuWmrZTMUl/POzSH7V+CIgzyOuJtBT0MJ+gbmMDOxhiFBhiFGV98EmrpG0NUzgY6WIYUBNAkKmuo6hBVtaFGpoqZJaNGEFolfQ04N2nSTUVNQhQrVBtQoNOWVqEZNJxHVijTUlQgyctBjPfGVlGGspgpDdXXoK8vDVlUGR1dYoCXpLJ4MleH5RC1u9Rfjal8lX1enjf6O9MuROHviMA6ud8UuuqAn+HsgxncfLof6w9bWDPKs3Vhbj/9OS+hkVVU3gBb93urarBOxLqFGB2pqGoi4cB6Cob4PsjSSJikxZjoYeKiW2t60kL0h7LBZhtvo/8aivZEBkUBTzzoPs6Yo+l/T/3egqRiC5iIIm1lHYTbkWoIacTMUy9iwYECRNDdxuLA5TKoTPygl20kYZMhZwA0LhhneFFUnDlFjBn9dX2ksxuoyeNOUiH6WBDijHDIfZmWyFrIy4mzMRGMmPZfJMzQMMuONaRDWJEJUk0TPpWFiYSQUQ80EX/QyDmMV4uUT2LBuUQkd58US0JyFqCgYwoKzBJsgDGWfQk+KN7qSPdCV4Ys9TtpYbaCKiAMbkB1wnM9Jk0yR6n8cyYSaZDa82/s471+T6HkccR7HcPk4YYbKOI/juMwee3og1usE4n28kXLKFwV0TKxfsRKLPmLzG+kQnumYJOAoq9J3raJHx50B1Ak42joO0NB2gaaWGx0X9lBVsSbI2BKELKCrYQhXB3O42+nQZ27FXEUQxnKPYzLfEwNJ+zBT4IuJHE+MZ53AWLYnJnK9MU6oYaOmetNO4EpLOj67OYFrhJr5a7O4enVa3Aw1Q8CZmcTc1BimpwYxLmzDRH8dZnoqMd9ZgmttuZij/+9kFfufxkJQHo2RskvoKwhFT8ZJDGedxmD2GfTnnYOgMhqJAQex23klLNXtqHJgS+ebNrSpYmBoagaPM2cRU1CI5qFBPH58G/fmRvFwVognc8P4bLYXD6e7MTHQjIoyukYQAG48foTShgYMTkzSDeEerj5+jNKOVghmhPA/vBWH3GyQFkz/5xD6GzubcfU6weYKwYb+pjHCzc27d+C2dj2iExL56uFHjuzH2hUO2LZ6JQ7t2cFX3hbQawfGhBgUjWJAKIBgTARPwqm9jTEc7EyxVGopvE+fRevQCEqbGlDdSkGwqa5lw7qrUMPKKgJOdTVKqBJRVFuBUnpcTzXv1rYWtHV1o6W3E+3D7egSDaCFLZUyMog+4Qh6RkToFYxihpCXnp8HjWXL0Bp1FpFr7bCarjXG0ksolsFCUQ4WKnIwVZSGvrQUTOh1bOZeR1V5OKnLYJuFNnYYq8NdQxZbzPXo9VIcNxbyywgwUhTSWE4QcqBrmxXr20KfY6csAzc9hhh1uGrLY72hKlbQ+9nnbSIc7bXUhYe9MaJ3uSNi1xo6tvcgJ9QHnYWJVGnIRoCxAsK1/w0Tx+0x6bkczZuN0bRGD+0bDNG0yQgFrlpIclCh0ECGsy4at9uj7+BKFK/QQ6yeNJrWmqPIRhNVO1Zjl7Y6tJZIQX6ZDOTY7LsEGzkKWUKM7FJZ2icLZbpO66hq0rVaBRnRl/CYgby3FXP9LZjta8JkbxOGe9sxPDKC6uYOzH/2Aje/+k6MkBevCS5Usu3n3/Bg6Lj+JcOHZPtbXP2Stimu0mPR3ScYvH6Xys8w/+Vr3PrqDe1nzxNcCOY3XoqDfT4DD3sf/xn0s9j7Wcx/8S2ufP4aM09fY/rzV3j4zU8Ynpzj05UY62jz9QWX21hCnf42afpbQyKj6PipRFpRJlIINglZKUjISEZSZiIy8zNxOSUBkXEJb3uE429K6ptnj3j5ZKqoq/+zYSPNYRMeGjSbnhzzJi894W0xaay6MB0NJVloKskkPGT8CjISzHwY/zvY8MUwCRA8S0OA4Z2HKRhqeqoz0Uew6eWwIYAQbIoTz/OZiPsWZi/msKHn2Pw1bJ4cBhi+lk9FLv1sBhs27DwHLfw51lwlRkorAaeJvZaCT5PPfp9qtp5VLkFGjBlxR+JiAk0JvaeEniPIVJegs7oYPXRB6KkTD/Xm6KlkzWDippHcwHWoPOOK2rhj0FOVhpq6LvS1GWD0eV8YVuoSFLQJMzrq2oQfwoyKKp0EatDX0IQeoYRNsmWsqw5zPU04mRvBSp9KU304melRSTcyWxO4WRtgtbUxVtkYYd1yC6yzN8c2ZxtsX2GF9XZ68NjsiOSAPbjXVYhXUw243lOK+YF6XBd2EkKzEUO1D59dq7DFXgdOmlLQ/MP/gMK//g+qcS2G/9bVSIuNgNNyJ0jLyEObwUZTC59IyUNRTR9qmmxyPj3ecZj9fSok+HNnAjE63C/O0ryDDYsFyBBoGG46aJ8YOgSbxgraXkBNI6GmkWXAWCasFO0EG9bXaYiNhCLYiJryMfq/gQ3L2oj70DDYJBNU3oOGz2eyULLnhhZgM8Rgw7I2VArrUiiSIaBS0MA+Jxm9xZcwSmBiTVOj9DNY/5oxwssY/fwJ+vk8W0OoYR2LeR8bBhq23ZBOkYqppnQeo/S7DJVF8xBVx9N7GWoSMV6TIO40XHGZN0GNlkVBVMxgE4yRIoJMwRkICTMMNDxbk0c35ayT6En1QkficQxnB8BztRUc6IYRtmcdcgPYRHyEEz/CjP9RJJ/0RpKvF5K8jyHW8zDivI7gMiH20vEDiD5+CNHHDvLy8omjiD1xBHFUpnh7oCwyDD57dmLRv34EqU9lsWyxEuSWqGPpEkU+ck5uqSJkpdWgqEKwVbeCljL9DkYW2LrcAQdcnXFqmzsygw6jPcMfY6XBmCs/B1GOF1gHYtanZiD5AKbyfTGa5UWwYaBhw8R9MM7Wksr2RV+qN+Zas/HsxhhvhpqbnV7oVzOCO5NDVOMdxF1RPx6w6fKHqvFwoBSfDxXixVAuvhrMxPOeJHzWegkPGiJwu+Y8rleFYKYsCFeKzmCWgDiRF0j/z1MYKzlH/y93eLvS+aSnAQNWeaC/TUtRHda2jjgVHoW1u3bg409/h7zkSLz58h4e3pjBw5tXcG9ehJuEnInREQJBO0qqazB29QrKCAhjc1f4XDM3Hj9B40AfAaQHvvvXw2eTE1LOEDIvBGCAkDJ/8ybGZ69ghJB268EdVFRWYjHdKGubWnH3wT3s37uDYGOHNXRe+3kdQ+9AD0Ss2Wp8DMNCBhsRRsdGcfjALiwn1NjbmGCZ1BIEhV1AY08fIaseNa1NqKivRikBpqy6jC//MttVjbtDDbglqsF1QQ1uDlEMVGKiqwp9C52HO4bb0Ds8iHb6nJ6hIXQLBtHD+tZMjWL65jQcbC3h5eaI7vMn4GWigLWaijCWk+F9UGxUlGEqJ024kSEALIK5vBwfHWWtKANrAoqt0jK4aSvDVUMBK6k0l1tKlTB5WBNizGSlYEOVMjtVRQKNLL1XirYJRBqKWKmjDGd1OTipydD7FOHCZsJWWoq1+irYbW2I/XRNPLnaDpcObMSF/RuQcdYHGSGnCPsHEeFiiJY9drh5ej2GDtqgbr0RGtcaoY5wU7hSHfGEmkhrDYSZKyHFSR09e+3xLOoQ8u21EG8og/Ejq9Hqaoz27atwztEcJgQ4Jbq5yy2RJczIQZpAs5QeS9H5Ib1YmiqhylBTVIOpgSk8Dh7Enk3rsW+LOw5sWUexFoe2roXHvh1wcXLA3kOHMXRlHgNzt9A7ewN9s9fRTzE4fwsjN+5CcPMexu4+wuSDzzH96BmuPHmOq89YZuUlJh8+g+DWQ4juPMYVwtE8Yebqs28w9/RrzDz5CtOPX1B8yYM9P/f0q3ew4bhhGZ2F7flnX2OO3nvl868w8/kLPPruZ5Q1tvE1oSxM6F7jbAc7S3NCzTKoEtoSM3OQX1WO1KJsJOdnIyE7E4lZ6Ugm4GQX5SAiLhZZJVVvrz/76k3T8NhsQGh4pqae3j+3KUp+IWMTGXZmNjM15k1uetzbUoINW+SSLXDZzBa5LH2fmXkXv3ksgQ3rY/MeNWLY8GwNoYRDZiHe4YZBp4Yes0n6CDh9tTkoSQnno6JYZoT3syHcdDeIR0l18j42eRSEFwYbBpqFaKKfyzI0bBQUhw0DTnUhYagIHQwuVWxfIVqqc9DKMjZ0Y22tLqK/NYdeV4repmrCE8GmhqGqhH4/Np9OIUY6KiGkmKGa4q3+EnwxWohvRuLw98lEfNGfAlczFWipKkNfUx02xkZwsjCHvakxlluZw9ncBC5WplhFsd7JGq6WxtjobIsNjpbY4WqFDfb62LHclOBhgN0uZthKj/etMsd+VzMcdKOgcreDIXY7mWCTrS620fZ6S21sstLEgVW6VPtej/O7bRG8xxajzZmYpRpYZX4uLgQF4dC2Tci96I/x8guYLmZT3XtjouoCajNDcN5zPy5QDTCVDsqVbmuxhE5aTQ2CDQFssbQClFR0oK7JVvkm1Gjrg03mp6ykggC6oY7TxY8vaMkWt2x9P9OwpEmKlZ0LzVSd9D9lzU8djWyNLQq2LAVFJ23zYEO964swyPrYNBUsTIyXS7h43xTF+r6wodgs2IRsHCk8GGDEmBmqSsDIB8Dh6GGooRBnaxhqJLARB0MRmw24q4CgUZtC25JRUYQY1rzEmp0YbljmhmGHjZqi14hHOTHUMAylYJwN4ybgjFTEYqgkCkPFUXzdogkCzSQbCUXIETdBseHdlyBio6CKxH1qRgrPiGHDYwE3uacwlOVHsDlBsDmK0dwgXNjlBlv5pTi9wQU5/ieQ6e+LRN8TSPA9igR/b8QTbOIINjHeBBrPg4g6vh9Rx/bh4vF9BJy9BJu9iDlGcXQPYj32IcXjKLL8TyLxdAA0pKSx6HcfQXoRXbT/oISlBBxFRUWoqShCU00dRnRM6xmYQV9ZA4VhnrhadwmzxSdxqzQQNytCMVMUiKkcOrayPCFkc9bksIUuCS5Jh+m5U7TN5r5hsw17Q5TtAUHmcQjSj6E/6Shutabhq6sDeDQziIczw3gy3Ytnk+14OdmCr8Ya8UpYj++HivHTYB5+HMrC94Mp+G4gFt/2XaSIwPd9BJG+KPzYHYEfOs/ju84QvGoNw5fN4XjSEIKHtWfwsO4sBuj/eHGvC1x0FWGkpgh1WXnecXq580oEBJ2jY1yLMPcRTLWVMDcxgqdPqUZ8fR5XZicwMX0FY2zW1uYu1NU3oauvk/ddmbt7E1M3bvJlCNr6+jA02ImjW13gtcEeaWdPICk8EMMDXbh64zrGr8zw5qibD27Dw9MT8spq6BkW4NqNa9i+ZT1W2VtgrZMNIs+f5bARTk9gaEyEIZEI/SIhhASb7ZvXwZVq03bmhpCRWYSYxFjUdbYTbBpR3dKGsvpaFNeXo7y+DFU5EWiJPoz+yF3oubSdYjcGY/ah99I+1FwiLLdUobevC33DPRgaEqKnexB9I8PoGhvG8NwEbt6dQW1RCjaY6iDz0EaUHnTFIZ3FcCNkmCrJwVZNjaAiDxMZaZgpSkFfehFc9LRgLc9QIwdTOlZNZT7BSk0luFI4qynAWOpTWChI84nvGGYYauzU2Gy+8rAgDNmpK8JZi1BDr3dQlYWjqhxW6ahgpZ4qf+xE2NlqoYc9Vvo4scICFwj55/euQ1LAUZTFX0BD3Dnk7luJ2h0WmAtYjaFDNmjeYobmjeaoXWuAIldtpLvpI9xGExGWmshebYD+Y86oW6sHr3/7P1BgqYKJg6swvmc1ytysCDaGsKG/Q43OC4VFcgR9echQpW8pgUb6U4YdOcgspucIyt7+gQiNiMKZ4GCcPnMaweeCEBp6BlGR5xEfF4MDhw4hLa8Aw7PzaBZMoEU0hcaRMVT3DVEMonZgBPVDAtQNshDRtggNw+Oo6hOgnsrBa3c5bhhcZgg8M0/E5cSDZ5i4/wyjdz+H8NYjKp9g/P7ntP8pH3XFkMNwxJDzDjpfvMKNZ1/i2jOC0xdf4SHBJiY5A3LS9L2amcPFwQmmxqZYtGgxXx6osLIG2aXFSM3LRkouRXYWUtjI6axUgk0mwuOjUd3W9Xb2yRdv6vqFs34hYZma2v8NYLOVYHOJYJOdGv2mICP+bXleCupLMgkzC6gpTkFraRrayggw/yDay3+9Fo8ENmxBQQlsWNZG0nn4w8wNKxl0xFmbLN7hqiw9Cq0EJzYyig/5XlgbincgrmGoyePNULzzcOX7YLBpqiLk0M/tJLywZq1O+t066bW9dBPtb6tFb0slepvL0N/MMjP5qMiKRw39vVW5iajJTUA/G53TTPgpjselU3sR5b8D+Zd9UHz5BGrjjqMu7jDq4vegNX4zemM3oTZsBw6tNKVarC1cTDRhoyGPNeZ62Opkjj0rbbDJzgg7nc2xxVYfm210sY/wsp0Qs81KBxtN1LDXTp9qkrY4vtwcAesccMzZBDvN1HFsuQl83Kxxer0DvFzM4bPGDlvNNXGQaiTH1ljjsKsNfDfaI/bgWsTvX4lz2+wQF3AEkSdPYLWtFewMDOBsqAdblWVI9XHDD4JkfDN0GV8Isulvi0Fxejxy4xOQkZoF1zWbsIhOUgYbZTVNLJaSg6KyFtQ1CDR8PhsqNXShpKiC40cPYWp0WLxad1s9OtoINAuo6SDMdNEFv6u5+tfRVElRgc4GhhnxLM5stmE+0WEdIbKBDfMu4UO8/zFsWPNQ+jvYiFGzABvWv4JHAoYr46gUY+d9pEJAwV7PsjMshIQeIZUjBI8J+szO3AiIqpM5cjhgWDamia3tlImJepahYdsSzEgijUKMGtbcxIZyD5VdwnDpJb4aN4vRyliOG4aa0YrLGC0n1JRFQVB8gUBzDoIigs1CxkZEqBEVnIYwPxDCnAAMZxIMUjzQmUC1vGw/xHttpFrrp/BYZYV0vyPIPO2HBD9PxPsfR5yfFy57e+KylwdiThwjyBxBFH1PF48ScI7sR+Sh3Yg6tAsXD+/GJYroo3tx+dhhxB73QH5UGCwMNPDpv/8vKHy6DCoySjCi79pEVwsqdBNSJOQaqOpBkWqsLnRTGSwIwa3685gr8cV82UlcKT2NqYJTmM32xGzmMYxne0GYeQLjOZ7oj9+HWTYzccZRTGYfx0z+CVwt8SYM+eNB7Wk8ajiHrwfT8MNUJV5PVOP1eBVej5bitagQ348V4buxYnwjpG1BBn4YTibgxOP1YAzFRQJOFL4fINT0RuFNz0WCzSX8sTscP3efxU+9wYSdUPzUfx5/Gb6IV03nEbNBB6fcqIJhpE4VEHkoyklDR10Njpam2LRuDVQUFTjkpJd8ioS4ONx78BmEo9MYHhGhprEZPv4BCPQ9iXtXrvB+MyOCXszevo7Jm7dw9f4jdAtG0NXegCObHOm8dER68AmkXwqGcKQP8zdvYGxmGjce3UNDVwtWrl4N++UumL11E2MTImzdtBa2Rjo4umMzLgQHYkQ4iJHJMQwSbFi2ho1OGhQJ4LrKBauXO8LKxABS0ouRmpuBirZWlDQ0o6q5ExX1DSitK0cVVSRaiqOR6+GI4r1GyN2lh6wdRsjaZoy4TUYoueCFqeFO9PR2oHdkCL3CMXQQzNiw9oHZMSRkJCDC5xgidmxB26UI9F0MxIUV+tijJ4NVBD9LZQXY0P/LmvBrSLAxkFlC5SI4a6vzTIyZsix0ln0MMzaoQlMFLhoMKgqEIMKOvLR4aQK2zhJff0m8sKSZnBRvjlqlrwV7gidbXduewGOvIk9gUqfPVqbjX4qgo4R99ibwpOvfyY3OCNm9FucPbUFpXCg6syJR5rMFVbutIfJ2Qfc+SzRsNkHdBlOCih4KKJJW6iPEUgOX6LpcsMEO5fT/qGfNVO7GaN9kha6tDsi3N0QcXa89jDVhKS0NpU9kIL9IHrJLCDbLFCBF10ppQs6nf1iCj/5jES4mJGPq7l30Tc+gd2IK3eOT6J+aRs/YGProu+sZEWKY9g/PXKHnJtAxNsmXp2DRKiLkCEcJOmMEHhGa6LWNwwSbwRFU9QyhY3wW4/cI2YSTGUINW+x0ktDCYprgwh6z4eKjd1hnYQraHqPXs2DAkWCIhQQ6rInrBuFm7otvMfvlD3j4+hfCWBgM2RpZZhZ8OQUDXWOCjjzWb9yE6vZ25FYUI6c0D7lFucgryEFefhbyCzNRUJGNyORL6J+eeHvlydM39X3Ds/4hof8NMjbyC7AJDZzNTol+U5qT+La2RNxJuJmhpiSFD79msJGEBDOSUhIMNmLQvG+GkjRFiWHzQRPUh1kbtk2oYc1SorZSVKRfREM+1cBbStBbm4veetZvRtzHhmVs2gk0rCmq9TewaSbUNFfm8yzTMH0u6zh7rbsIV7pLER/qhYigE0iMPIvM6PMojA/HpaDjyLh0GrW5sbxTbX7sGZzz2ASvbfYIOrASQftXIHC3HQJ32iBkF51IbjrwWKmJw26a2OukgG3Gn2KzjjTW6ahjp50V9i1ns5qqw1RxCRy1FbDGVBMbrHSxyVYPR9fZY5eTEfYSWPYuNyagmODoSsKLuzUCNzrAf40VfFwJMG7m8HazoBPXDCfo+cP2uthjTVCy1MZ2O/o8S0Us15WCg44i/9wQupBGb7FDzE5HHHHUwnJ1qtloKsCJaj7rTDVQEOKBB13p+Kw/DT0F55Bz+RTSEy4hJy0LmQmpSE5Kx6bNu7B4mTzU+MgnbSyjA1pBSY1gs9AMpW0ANU09yMvTRWXvLkyPCXjGpqu1nkdnK8vQMNDUoIcg091cRWUVL3kQbNgK3t2ES9ZHSTxzs3jiw576QgwQJoX0XYtaqCTQsFl/WR8X1tdFQDHSSKBZgI24Keo9UgTVSRCwbE1VPA9BdSLv58KCP7fwWp6loW1hbRJEC8FgM9mUjs68cIwSdsZ4c1Q6RulnceCw7EwdAw1Bh/aP0/Ns2LYk2BIJEwQaFkJCzGBxJEZYtoZiuIgtj3AJE1VxPMYrYyii+QgdYcmF96OgWBBsWKaGoYavkp3jT7BhE9idQFfiUXSmeiE75BDdEJZir6MpEk4cQPaZAD50O/GkN+K8fXHZwxsxHh4EmsOIPHIQEUcOIOLQflw4sBcX9u1BJJVRB/Yhav8+XNq/n7YP4OKRw0g+7Y/t7k746Pf/ShfvJXxVY99Vm7DBfiNWunth+YpTuHggGZFrjuOQhQNyQs+i9PwBlAe6I3S9MXYYyiLPexWEyUcwm3scszlHMZN9GPP5x3C94Bg+rw3E88YzeNV2Dq+7zuOH3gv4cSACfyJw/CK8jJ8FSQSXTPwgzMMPonyKHHwvpMejWYSbHIJONr4fSSXUJBJm4vFmMBY/9EfjTf8l/NhHQaj5viMc37WF4U03y96EE2zO42WdD4ZC7HHl0lq8KvNHk9dynFmhQZUDDVhoqUBNXg4GGmowpJuqubY2bIyMoSIrDRmCjYfHCfQLJpGWU4KLF2MQetoTZ4/twMXjOzFakohbHcW42l8DAetHcX0e07duY/7BQ+TmpeHwejuc2bESWSE+yIgOJdj0Y/baPK7duY2yhmqERkfAwMQUHr5+uPXwPvqHerFutQvsjXThu383LobQcTA2jCECz+CYEP0Lo5N6Bgfg5GDHJwI0pQqLrIIc8irKUdnWxteVqmtuQ1VVDWpq61BfU46Bing0nV2H/lPO6PSxRusJB3T4uaHazx39+dGYEXahg2DTNSIgPBFsBnrQOzmM0fkpHKNjhfWhWaGpheNrVsPHxRK79ZWwWU8NKzRU+cKQlvS/YksNaC1bCm0Ci5WyHOxVlWBO+wzlpaCx5COYyi2Dm64m7BRk4KiuBGPZZXzxSCuCDVtryUh2Kew0lDlorBdm+XXUUOFNVI7qyvR5irzZig0fdzPUgQ1tO6nKY689XSPX0DVzvRPO73VHyP71SD/nhYaEENSGHEb+Tis0H7RF1WY9FK/WQsV6ExS46iLf3QSxznqIosrjRWdTRDvoI9xYGpMnN+BKwFZkL9fFRTMVxFgbIYgqp9s0NGC0RAGyi2UhS9dHSUhLKeD3H32K//lv/46TIaEQ3bqFBuEImkQiNApG0SAYQ6NwHPVD9P1dmcfojdtoI6x0j01w9HSPT6FnYhrdFK30ehZt9B3wkt7bTO9j29P3H+PW8294n5urz1jT0itcffoScxQMOmxE1CxBhc2FI4HN2N0F4Nx5xLfH7z1ZCMIOoWfiweccSPP0XtaR+PqLN7jz4nus27gVhpoaWGFtAScKI6rYGNN3F3jKB03drSisKkRRVR6KKvJRVJqP4hIqywoINvmISU/BlQefvZ1/8uWb1qHR2cCwyH9+xkaJYLNjszvd6wNn81MvvanMS3rLhnQ3EVqaS1PRWpZKgHmPGglsOiokoHm/LYFNR4U4a8MwI8GNuDkqh3BD+1nTUx2LHILLQjNVNcMN3dAINmxiufq8WAjaStBXx4aG56KnLo83S32YsWGYkTRDtVIw2LTQP7qLniuI8qUD/ST6Cy6g5LIfzFQ/hq7ipzCl2poxyd9Bh04gXUU4GathuYk4VpPk11ppYrWZElyN5HBwlTGd2BY4sNIIJ9Za4KiTHg46GWDPCiPsX22OQ6ton4s91aJdaNse+wgm+9yscZBOuoOr7XF4rSOOuTsiYOcaxPjuRdiRTfDbugKndqxC0G5XnN65AgGb7RGw0RYB623gQz/jOP3Mwy6GPA446WK3jTo2m1FYaMBV51PsX6WHzCiqkfts5r9XxlFnzKYewXzWUaod++BWQxjudyTi6XAJrrfnYbYtHw25kTi0bSVduP8DH/3uX6CnrYd1azfj2OFjiItLwK7d+7BoqQzU2CgoDR1ISbH0Kl38GXQ09aGqbQQVDX3IySlh+7bNmKKaXRfBpptQ091KZVstBaGmhaGmEr0tVeij7V4GHEJND6Gmly0e2ljGo5ctetlYit5Glq0pwFBjIV9Gga3XxPrWSGAjIlAw3PCMDeFGMipqhIGmhjDBoEIlg42AUCOsppLiPWwoCCwcNizotaLaBfjw5xIw1UzHbU6YGDb0eaOElVGWhWFZmboFzFA5tgAZtogln2iPdQimmKLHE/SZw6xvDQNNYQSGC8QxQrgZo/2TLHPDYMOaoUrY6t1hHDZsjhqGGpatERachugD2Ixk+hJsPAk2x9CWcIKO5TNwohsK64R5cf925AT68eURElnWxtMTsUePI+boEULNIYQdWAANQSZs/x6E7duN8AN7cJ6AE7J7J87v2YXwvXsILPt5dufknq1YvtwZVgYmCHFwROc+T+w0dYe7RxwcNkZiv8VJFO4Oh4+9K0IJRfURhzGe7oHRlOOoC3LHWPx+PKr0x7OmAHzddhpvus7h595Q/NwTip+6QvBzZzB+7grGH7vP8fhTL5V95/FTfyR+Goon3GTiR0EufiLY/CjMocjAG0Ea3gjTKdLw83Ay3gzEEWji8QPh5lvafkXbLweT8C17zZVC/HCjCi9GMvBlVyxet0fgTXMQfmr0x4/N/viuwRefl3mhPXQzdhnRzZFgY6CsQCEHWy1VbLUxg7uBGiykf0835H+Hnq42goKDUZKZgs5s+g6LL2CGMDpfFgVh9hlURR1FQvAhFOYm48a9+5i6dQfzDx8gMTEKxzfYIeLgemSe80ZWbDgmxoW4dfcOmjracDHxMrLphrDnwEEkpKYSdm6iq6cNTjbmWGtvBb99uxBz/hzGJuiGOCpAP1UgBgQjGBoVoqOrBXZWxljjYgtDfS06HzVQ2tDEUVPT1IDmhioMUCVhojYN83RMP2iNQeuZ5Wj0MELjMQO0e9pgIGgdmk+vR0/yKQg7yjAw2IVB4Sh9/ig6hrrRPdrLh7QLervhT8eO37HDaKsrR1rAUew21YUjYdBGXp7PWWNJSDGWkYK61DKoUdhrEnjUVWCppsKho7LoI1jQ/3eVjiZsCDEOasp8VWx9eg9bkkBfaimfD8eJwYfeZ6VE12Vpgg69zoZ9vjybI0eFN2uxDI6rgXjiPxvCz2ZzfRxZYY1TG5bjwh53Os43IM5nD0oj/dEYfRK5B1cie5MxMqkCWrjOEMUbzJDpaoA0N2PErTTGOVtdnLXVRoSjLs7oSyFthSEiqRIaoCPPwRPjbIswRzts0dKCzlJpLFsmg2VSMpBZSsBZIoM/fPQJlkjL4nJaGoTXr6FhZBj1FE0ihhoR6gkptQSbmuExnkEZvn4XTUOjBJoZAs0Mx03PBOGGgNNO//82ek+HaIxwI+KPWwVCjp/eyRl00Xs6J2fF/XHmbqD3yjUMXL0JwY37fJg3CwaWScLN1MOnPFgfHYYZBpuJ+5/xx6xk+9g2f839L2j7Oa4RbkSzN2CgawBDQquboyWc7Y2hrSEHPcJlTFQE6uk6X1RVgBK675aUU5QUoLQ4H6WlBcgvykVOSTFuPPri7eztJ29aeoZm/YJCMtU1tf+5E/Qx2Owi2MSFBc4WpUW/qS1MfttCSGF9aFoJNmLUiMvfBkMNi07Wt4Zww4KBRgwcMWgkGZt3sOGZm4WMTS0bxSTe10PRS9vsBlebcwm1uTEYoRo8b7pizVS1ubzfTU8tG80kboZinYJ/nbHJ5mtY9dMNMzHoCI6sMsQmc3ks16Mb9cf/F5Rl/gAV6Y+hvuwPsNRShsqyj6EqvQjqsougKfMpNKU/hY7MIugrLKETkB4v+h2ctOmEVJGGruwnMJdbBCv5pTBTXAJT1SWwUpPhU3Bbq1BtQ30pzHUWwVpbGvZaCjxY1sZBk05QLVnY0OuddWSwylARqwwUxGGogNWmylhvqoqN5mrYQqhifWc2Wmlhk7UWNtP2djvCjZMZdtoaYo3uMkKRPb6cq0FLui9ygnbju95YQBiBXwbP4+v+cHxBtdnP+uIxWXUBuReOYN8GB+gQ5v7X7/4Vi+nvlqMa06JPluBf/+XfoK2tgZjoSBw7dgTL6ERV1tDimBHDRplvs9FRalrGUFbX5RmbjevdMSEYQF9bHXpaa9FLqOnjUYO+1mrax1DzQRB0+gg1/c2EmaZS+m4kUYIBAs1AQz5v+mPZGtYEJZk7hoUka/Oufw0bzUToEGdfknm/GDFSCDMfBMMNC3EGhwDEmp4YgNjz9HoRgYa9jj0/TTeB9qwQjBF0GHpYB2ARwYUhhqFmkmKCZ2gYaFgk8mHb4g7BCRw1o1VxGCiKwEBhOAbyw/hq0kP5FygYYCIxXh5NcZGvZC2GDZu3JgSChdFQo4XibI0w/xREuSchYLDJ9sdgug+6k06gLe44erMu0M1XE246SriwawMyT3oiJcAbcf4nEOt1FNHHDiGKZWoOHcCF/Qw0exG6dzdC9u7EuT3bcJbwcpaX23mE7NqOiJ3bcXEflQd2YouLEx2ryjilLI0p1zXwMXaAnvs+qNlvo2N8E4pOJqExJhTt8b64U3oSz2v88X17EP48EIq/EGD+2H0WP3QF4oeOQHzXfhKvW0/i+9ZTeNMeiJ86gvBzxxkCzln8icGG4ue+C/iRjtUfBxPx81AqfiaU/DyciT+OZFJJqBlOxXeDKfi2P5kgk4LvaP93Y/l4PV2Cn27U40+PuvGnL0fwlxejwOtZfPOZAK9udOCbqRresfgrws237SF40eSP520BeD0YgQfNYUg9sRLHHLVxmGru+x11CHirkeGxGS3n9qLafz2i9rnATEsR+lrqyDjvh9GMIPTGe6Mq7BAuHqQKCT0/1EIAH2nF7I05TN+4g8nrN3Hz8X0kXD4H780OiOSw8UF+cgyEwmHU1Nfx4dUjBJaQiAu4GBuH0qpK3Hxwh49esjY1xM61K+GzbydiI85jYlLEYdMrGELv0CAEoyI0NNDrzLSxkq4F2gQzLQNjlDV1oryxFXUN1Wij6yLD8v38I3hUcARf1njgXsFu3MnZhYc5e/Eo+yieFAbgQVEQruacQUduOJ9pXDA4iCHhEIbG+nHl2hQePb6HoZ52BB0/gJz4MLy8LcIY4c7fyRyb9fWwQkOd948xkVkGvWXL+IgpBhtLZQIP4cZUWQnahB4NqUUEG7r2aqnBlkBjR+AxUZSHNr3eUE4OukuX8PWXrAkydmw+HBUlmBJ6WGmvoUY/Q4GOOyWOHFsVebgZ6MDNUA8WclJYa6CFvbam8Hd3BpuJO2r/esQe24qCUG/UxZ5FUcAeRLrpI8ZFG/ErqSLgoIULthqIctRH5HJjBFAF1s9CBWdstRBgoorjqnLYKyuPk2YGiHG1QarbcqS6r8YBYx3o0v1BehnhhmAjRciRWrQMv/+X3+HgvoMYn76CgfEJAsgUuqdm0DgsQNOIgHAjRO2wiGAzypuC+mdvoaFfiM7RaYopQswEz9gwuIhBI0S7iFBD0UHfdQdBk2GnZViIlhERfa4QDYMC1PYPoaq7HzV9g6hnfXH6BKjuGUZl1yDtH6LnWf8cIe+700o/RwIi1jl5+Npt3jl59A5h6DaLpxi79wy3X36NGsKxqqISVWx0sdrZGrY2BlChe5qilDLSUnJQUleNnPJcFNA9t6g0F8VFeSgj0FSVE2zyMlBWVYqx6bm3faKpN6X1DbMefv6Z6uqa/3zY7NnqnpkQEThblhn9pqk09a0kE8PwwlDzv4ONGDMfwob1s3kfkmzNh8Bh27yJiYJDZwE1LIYaC9BWmoSqzCjazkd/XQ7vUPzu9SxjQ7BhkJHApoWhZgE2DfQze5uKkBEViKD9G+G3Yy0unfaGhoIUli7+CPJ0oCoTYHQJJMpyS6EouxTK8lI8FKgWobB0MeSXfAKpj38PuY/p9R//AWp0Mi375N9p+/dQ/I9/hyLtV1z0Byh8+hHUFn9KJ/diqEj9gT7r91AlEKlRzUOJPkN58R+gRZ+vSoBSI1RoMEgt/j20CFdaBCUNFjKfQFd+MfTll/D92rKfQkueoEXPGSgtgxGF9jKClII8zBWWUQ3iP7DFRhWh+5zRmHQWL3uT8EVbOO60XsRsWxxac07jgsdarLfXhJOJGtY4mMDaWJN+t8WQo5qTjKwcpKXkILVsKQwNtRARGoSTPh4Em2VQUGPLKOhAWlqOEKPIm6XU1A2hpmlEsNGhfQpY6+oCYV8HBjsaCDIMM7XoJ9TwINj0tRBkWirQTzHAoxwDzaUUBJmWEgw3lWCQ4DnUWIRh+q7ZdzzSnE+wyf8ANuLlDNjoJHHzUwZEVIoIGO87/zLYMLT8FjZxFCx7k8izOBLMjFApyeqIaqikGKmOxWRTKsEmmCOFzwy80Ew1yhBDiJpkmRl6zADDQgIajhr6DBaCsks8M8iCo6aQoiAM/TnnMJgXirGyixRRHDVsmDeDjYAN8y46uwAblrVhsAngGRtBbgCGCDf9BJtOgk1L7FH6rFDscdCHk+pSnNnqhiSfI4g/6YVI+u4iThxFxPGjuEBAPX9wH2FmF6FmB87t3orgnRtxZrs7greuQfCW1QjauApnNqzCuY2uCKMa76UtNkg+6IqYvQ6oDFyPXq+VuLrODufNbKGobws929XQV1+Nosg0fNaRg5/6ogksp/F9kx++bfTG8xZfvGj2w1dNgfi6+Qy+bQ2gOIlv207huzaCTvtpijP4sSMYP3aG4KfuC/iZ4k1vBL4fuMSblhhufhxKxg+EmdeEnG8JMW8mi/FmvgY/3m7Hz4+H8LcXU3j7zVX8/dvrwNcUr24AX93A357P4+9U/vnlPH56PI4390bw169n8cPjfry+UoFXPUl4WBeO+ZrzeDVdhD9fq8RnFWdxN9cTN/J8MJNzCo2he3CjKBQTySdQG7ITx91toUk3bzZ68dDmDTDX1aIb2if49JOP4ermgvmbs5i5NoNrt28TBm7h+t27GJ8dRxLdVH222OPysS3ICvFFVlwUsrPpOtjTg1v37yC7MBthFyPg7ecP0cQE7j9+gEK6QdiYGWL/lnU4TuBMjiUET4/z+Wv6RYSb4WEIqPZeWl4KCxNtrCBgqLD+Kjb2qO4YoJtOM+rq2Cr52ehIPoapS66Yu0jf4eUVuJq4Clcur6LHLpiL2YjxS9shitmLjuCtmCyOIrRM4Mt7N/nio4L+drA5pyqyM7DRwRpHVjtgKD0MU5c90Xp8JSKWG+CItQHWGmrCiK6b+jIy0F68FJpLltI1SxoWqvKwUlGAAaFFm4Dy/zD3l3FxZen+uH1+R+fMTHeE4FK4u7u7u0MEDRJIcAvu7poEEiQECBoIDoEESUjbdI+1u0u6e3q0v/977YJ0Zs55nrdnXtyftWvvorCqta91L1MSoUaeogzBRh6WdN5KSZ6uidE1ApGkBNQJQwYEHz2eOIzlpGGmKAcdqoNMZaVhzvZoIgRZKsrDiK6b0/M42GhpwIQnCQdVBYSa6iHO3hSV5/zRlBiG2phAtKfH4UphKgYuJ+CypwmS9aSQqi+DJD0ZxGpJI1lfGee1FRGjI48oHVkqlRBFjYUzqvI4R//jDAt91LqZo8vNFt0+Lrhka8xl99RkFaAoqwgNNU2ICYtDT0MXztZOCPYJRllJNSobOtA2eAt37u9hmmBzm2AzThiZ3NrlsiPzOy9gYoXAcm8X81sEDnrePBtns0PH2w842BzF9ObmIXC26Xn3qbxPjx8QgPgxTdBh4JnZ3MZtws348gZG767i5sIK4WaJkLOIG3fu4vrcPAZm+dE/M4erU7NU3sHwXYLR8ipGVtYxurqGrZdeQHbhZarzqZGupwdnM0NYaipD9vhx+v9oYqRvCIPXr6DvajN6rjSiu7cJPb2tFASaGz1obKnGralxPHj04o/zuztP+qbGD2IvpbbLKf8TwOZ0kGd7c3nWwWhP7RNCzI8cZp52QfHLOYYYlp1hgDk8Pnp8FPP/ABoGFlYeHT8Lm6fZm8NzDDVLBBe2lg2LgSZq+Y73cMfLt7q5az/BppdDDYunqKGYGOrA+DD9fPR1VxqLkRjijcsX4uDraAMZakVIiAtBkoInKki4EYKEyEm6yZ+EOEGHBTsWE6GShTA/RE+dgJjQcfq64xAX+gUkBZ+HFF2XoA+uOAU7lhMj2NDr8eg15CSECDfC3GMZuqZAx/J0nZ8ZEoIyfX9lVkpSEFRUpcWhISMBbfrwsv5+fSU56LNUuYIUjNTkYaquRPARhR61WrTpQ26moYiMCBcURbtjsLYAv73Tg72RcvRXpyAhxBnORqowUebByUQXLjZm8HCyh6WxMWQlxOl3FoUkIUlcWBhCgiehRpVOQXoK8i+lEnoIM4osxa0BcXEpSFDlo8C2VVDQhKKyNuQV1cEj7DjZWmFldhwb8xNUjh7GTazMjGBtZhirXAxRDGJ1epBat9exPjVwGP3YpNh4uidUH+5N9WF7+gruUyt4a5KNr+Gj5u9x04Ltw2Co2WJr0IxSSdDg0MIBhqGlBlvDFE9xw8cOB5xD1LDzPz2nBnvjTZhpzeLDhl0jqLCMzjbbhfswM8OBZrSW27ySQYZbj2aYDQzmz3Zi42lWelimhnDTm8/ffJHKle48LHXmYLu/GDs3SqkspGCwyecPGqZgY2z4A4f5GRuGms3udKx1XuJWH17pTMN8czIWO/OQ6GkJA5FjSPGwQ1VMJKovJKAk8TwqzsehLDoWedSKzAoNQ3qAHy75uBFiHHDZ3xYVITZoJLj0RNlhJNkNC3lBuFcdhRc7EvDG1Xi8dTURH95IxDeTyfh2Ig2dZhI4p8CDClXo0nRDkucpwlxFCQv1F/Dnhcv47FYyPhtPwlcTifh64hK+vJ2LLyYL8NV0Lr6cy8RXsyyy+DGTjS+ns6nMxdd3CvDN/GU8mS/EN4tF+GatAl/da8AX25346uEAnvxqAt/9dh4/vLmCHz/dB74hwHz/a4rXCDQv4K+fHOBvHz/Gjx+9QPES/vIBlZ+9ir9+9gp+/PJXwNf03G9/x48//A5/fOMuvtrtwRf3GvHOfBnenCrGyz0peKkxBrtVp7FZE43yEDP6m7mg9FI8qnIvIjHcG1lJ0QgPDYKSijq0tXShp6+Dc1HRcHbzQVDYGTS2deHm7SnMr21g+i7dUG5PYnrlDgaprrzga476hGC05iShnWCzv7+H37/1Nh483MXtuQnEJsUjN68A+w8PsPVgC7Fx52BmqIPk6EikJcSivbWRbhK7WNnZxvL2Pdwl2GzsP0R7TyeM9dTgaKlD9dcJWFqbY3B8nFrbE9jcuIOthevYoPfOCzV+eLHUHS9WuOBXNa54tdYDr1S54XG1Nx7WB9L/3Q879aex1pyC5kuE4DNBiCHshtlbI8bZBfbK1Jg5/ku4ashh9EIwNhIcsZXggGYPI0SwrQ/UZKBBjTU2k05JSAQqwkLQ5EnAUF4aRoQSLWo4KQgJct1R5qx7ipDCwkJJAWrU4FMmvGhKS9NriMGA6js9AqQRldYEC21qWBoRXExkeDCh17JUUaTGnDiMpMXgoKkCR211mMvRaylII9SSfh5LPWQHOKEpIQytyeFoTI5EV24yhsovoTk2AInGSoijxl20kTrCCWT+9HXuVJd6yUvAV0kGfkqK8KeIJjAmGCgjz04Xjd6EGn83NBNszlsaw1ZVlX5eJajJq0FHUxfaFNZmNvB09IKvawDcnPxhYOqIC3kVWHv8KsGE4HFvmxtfM7d7gL3fv0tAOaDzhJr7+1x3FAsONgTW/w02rGSoufOAgpVbLLYJRtuYZd1VrOuKjqfW1nGbgHKbcDO+tIpbiyu4tbSM0cUl3Ly7iBEC9ejiIm4ts3OLuMmO2TUqB5fuYvjOPDbu7yA8OBxSz5+At4Yayh2sMUT1y6izKe6Gu+F3Fdl4sfwyHtUW4x7dU+ebSnG7rRqj3WwBXwIdwWZyehrbD174cX5z60nf2OhBbEpKu+L/NWzkCDZRwb7tnTX5B5P9zU8IKz8egeYINbPPwIYLNmj48NwRdP4ONs9g5h9hczSo+OgaK49Qw4JlaLZm+tFXm/M0Y/M/YdMHtlrwNMHmCDW3uenebNfxFsyP9WK4qxbxIZ4oupQAVxsTKMuJQU6awMETgyy1GuSoVSEuSGgRPM4BR1z4BIROPUdxDMJCJ3Dq5HMQpmsMN6dO/pKwcwoi9FiIzosTWIToOUIiJyAi9Dy9zjFIC52C5ClBiAmcgKTwSQpCkcAxSFFLj2WAJFmGh0oZYXqeAEGJHkvS60nTc+WECEQU8nRNnr6PHP08coQsWQKVMoFIjUcVhdQpKLDnCvwSkQ76KD0fhOutDWjOv4iz7iZwNVWBl5URPM2N4G5hACdTHa6/1N3RGpZGRvT7SkGaKiOeqCi3v5Qg/fyqCrLIS0pCZW4uZKRkIS6rAlklapWI8yAuycbcKEJJQZ1K/pYKUlJS3C7EC5M3sb04TZAZxRqhZm2WUDM7RI8JMoQaFqvTN7A2fZ1iAJsz13GPlRxs+PtB3SPM3Jsm1MwQajjY9GJ7quvvUPM0uGnVBJsxAg2hhq05s8V1RR3BpoZgw4fK1lA1tx/TPTr3E2z4XVPsmIGGgw13nWAz1ojplkwOMKxLicv4EGAYcBh0jjIz9+n8/ZHqp6hh+xKx460bFXzQdBdwuOEWiOs53Fma4m57Fjb6CnCf7QfFbXDJ74baYIOGDzM293oOZ0NRbFKsE2YYam6WnUEfta57M33RlR6M3FBXhJpp4aKLKUqCnFAa4YmSCC9UBDujOsgZDZGe6I73w+ClUEzmncZS6TnsNcXj133JeH8oDV/fzsF3U9n47nYGntxOw5e3kvDNzUR8MZSATwZj8PnNc/iMHmcaisNTWoRbeE2cvReppa108ucYzAnDn5fK8fn4RXwymYYvCDV/GM/F95P5+GoyHV/PXiTAEGpmsvA1xROCzTez2dwxO/fkTh6eLOTj63l6/lIJvttuxp9evoG/vT4DvLcKfLzNB82ne/jD25v4+tUFfPTiLL763Rr+9uXLXPz4+UvAV68Sel6j8hXgs8fABzv48Z1N/PFXs/hovR+v3q7Do+EibBMWV1uTMEeIGy4KR22cC+oS/FATH0QAsUOgpS48jDUgKyoEaydX1HX0YZoq+026uayub6KJACOnoIKUixdRW9+IsPAY1DZ0orq+FRP0vBd++1tuHZu9l17GS7/7La72NCDZ15S+RyBashNxta0eSyvLGBmfwKWsdMQmxkBeVQEeXj44feYccvKycTHtAkoKc1CQkYKinHS0tDRwi+TNb25gjlrU88sr2CAAlZXmwlZfARHOBgh10EN90QW8fLCKb754HX978jp+eG8Pn78yjm9eGcCnGy14ncD6Rnsw3m71x1vNfninOxJvXTmD3/ZF4g16L0yVnUVHaig602KQ5O9IN3A5mBIqLOTlYUyI1ZcURX2AHd6uicP2RW+64enDh+pQe3kxqBNaZISpDqVQERGkG78EAUUaxrLy0BCTgLzgKYKPILeZpCVBxFpBnmAjDxWCC+u60pDmQZX+5ibUiGPBcGOuzDbWFIahlASMZahRRw09S2p4GVKjT1dKGI66hDpdTViydXLodQPNDBBhbYhUT2tUnPVFe2okejJj0ZuTgJHKTIwUpeKijQH8CDFeqvJwU1aCLTXMrOnns6TfzVxCFNY8KXhQHZhipoNiexMU2Rui2NUSyaZGCCLQ2MjIw4DqRDYrUEdNF4baRjA1sICxgSUF1atWbnBwC4apnR/6bi1h6dFrhJodzGzv4db6FhYfv8KNaZnZ2sPs1iFsdgg13Dibfa47ap5gwcbVzB51QW1tcbBhx1zWhmKezt1hXVUsm0MxR7hh0GGwmVxZI9ysEWwINYSWW0sUhBoWY3T8j3F7ZYViFRPLq5hcXcc6wcnDzAyedG9aCfHG2yFeeM/VFJ97meJTbwO87W6A131s8CbVMe+e88E7CeF4PTUGv8u5gN+UZuJheRbuVxfjfnPzjytdPU+u1dYcRIeGtsvJ/B+vPMxgEx3q295bV3Awf6PlyeJw+493BxlcqCVLMfcPsGHHzz6+Q8+dI0yw8gg2DCxHmZuFEYaXZ2Hz0+N/hA0DDIPM/bnrBJvsw4wNvytq+VYPN5B4gW2vwBbL+19h04EpNiOL8DNxpRmJoV4oTU+AjyPBhncSWkoSMKUPiLGmKtxtrODtYAtbY32Y62nBWIdNcVWCroYS9DSUucXz1BSpdaIkC2X6IMnxpKEkJw9F+gCr0GMNqqDkZEQhyxOCkowYVOhDoiQhDSkRIcjTB1WBWjEsSyRNH1Y5QgK7ObBjZWlJbjVhOcKVDKFFmaClQq0SRZbJkRShoA8/BcvuSBNsFMUFoaUoCQ15USiJCUDq+H/Dy0gFJfQG6+9uR6inK9ws9BDqboMQByv4WpvAxVQbLuZacLPSgbe9MexM9CBPLSQpcXGIi4lDVEwUpwhWavR7ZMXFoK6oCLL0IRaTVoacshbE6PcQp+cqUCtLUVGVmx0lz2AjKQVTIz1Mj/Zjd3kKG9M3sTEzjA1CzQYDzfQg1gk3GxTrMzc40GxSyVaR3iLYbE3zZz6xDM02K6f68IBwc59KlrF5MNPNbTp5/xA03EaUE2wNGTZ4l2BDqGElC64bioMNg8shSCgYTrjMyzPnuK4nVnIgoaBr23S8NVKF3Vt1mG5Oxy49h13jnsOu0/PZ+jMPhllWpooeV9L5Cmyz7RDY6sHcLKdqbgzNUncuFo+CYaY7D4tdhBv2uCMbK105HGg2r+SB2zrhag5/ivcVtm4NYaYn7Sls1rsu4v61HNwqi4SDzH/BXOhfEKD6r4g3OYVcdy3URdqg44wVhpJdMJXrj9Wqs3ipLRFvXknDB0M5+GyYYDGajT9M5eMP07n4ZoIAM3oBn40QXobi8PFQLD4disdng3H44kYcvhw4j0+uJ9LXnsdHw7GEnyxkW6vBVY5ayjxhKBCE5SR51Jo+hsWa81xX1KccbDLw+VQOnkxk4btJAs5CKv6wmIYf7hKcFnLwDeHlk+kcfDyZg09nL+Oz+SJ8NpuHL+/k45vFy/h6sQyfLdXi0/UWfLTZhQ+3ruLj/ev45MWb+OyFm/ji0TC+2LmBjzb68MH6NXy0dws/vrdNiNnG1wSYjx/dwpsbV/DaVAN2+giRDcm4UxKF8awQXE3xQGOsPS4HmiLORhueGoowYJ9JuiGbGhlAT98Q2vr0OXHzRlhoGMIjIhGdmIy03HxU1dah4HIREpIuoavvBhycPWFt54y+ayPIyilHbEI6iitrMU0t3v1fvYitRw+x8+gxHr/4IuqKs3EpwBItlyLRVXgJfY1V6GxtQWZ6Gs6eDoefnwdOR4YiM42QEx1Fj33gSHWQhakBDLVUUVaQg4Zaeq/tbOD+zjoebK9gl+LXL23j0do4Xlrox7sbQ/h0ZwzfvrZIqHuEP374gMpd4MN7+NN7S/jrt/Q3+uEhPlirwq+7QvBWhx/e7QrCp4Ox3CDqj0aTCTZZ+Pb+DXy9N41XJntwf7SN6snz0CJM6CsqwEBdk8vIOIkfx3JqAPqD6WZvoARvBR4seCJQJxTIEFDkhFn3OYONJLQlpQkgMlAjOCgReNSp4Wgkx7qVZDjYmBEgGIKU6f2kweNBmb7eUF4WhnTeQJYHQwoNum5IqDGWk4GBjCQhRoGOpeh1RWCnpQJXI1046mnDnL7GU18Lp21NEOdkyg0gro31Q09GNAYuJ2Og8AIGL6eghBq2bor0eoQsUwkpmInTzyPBgxHVx/pUB7JuLVeq3xPMDJFiaIQzmmrwVVOCnYIqbFV0YaVmACMKHbaHmqo+NJX1oK6iDw11Y+gZ2kHf3BVmLoFwDjmP5UevY37vVdy+t4fp+48wvvEAKy//GmzfpqmtBwQXNg2cMLP7kIvF3QOKR1zmZpbNStum4Lqe+KCZI7gcjbs5As30+jphZo2OCT6Em6n1DcLJGiFlBWOEmrHFFQLOMgHnLsHmLoedsbsrmFhY5s4z0Nw+fP7U4hq9xg5uTY4hVEse84SZd+x08aa6BN7WksTbejy8oy+Ndwxl8J6ZPD40l8fHpvL40kwV31rr4TsHYzxxN8c3QY746owXPo4J/vE3STFP5uPPHWS62Lcri4kl/sc/A2yu1eUfLA21PFm72f7jynALFm40EmoaMNffiNmBJg46LOZuNBNiGGQYbujxIMVwE+4M03n6uvkhBpxWLAy3PQ02jftonZqjad0sjo6Pzh89h7Xqh1qKsTjSirXxTkJNB9clxQ0evslmRnVjdvhwwDBDzRFsuGArD/dh5kYnLp0NQN75SC5z42SijQAXa8SE+iDAzRrhPk44F+SFqGAfRIX44Cwdnw6giifQk4696dgTIV4uiPT3pHM+8HGxg4+zHSICvBDq646zIb6wMNCArqosnK2NYa6rAX1VRegoy0OHWhoGhCM9NUVoU2tBn4516VhTURZ69GE10lThSm36ULFSnxCloyILXQodZRkKdsz2gRKFvJgQNKlC0VNhK6WKgCd8AkF2BiikVue1jgZciImEp50pQtxsEehsDS8bY7iY6RJudOFqrg9vuuZoaQR5ApQkYUqCKhwJqlyETp2CAlVkyWeD0VRTBhk5RUjJKHKZGXFJWW6cjTxVcvJs2wclwo2iCsFGFlp6Opigv/cLqxPYItTcmx38KQgxW1RuEXRYuT17A9uHqNme6sf9mX7szFzDzjSLKxR9FL3YYaiZ6v4puP2XWKaGLZjHtjFoI+Cw3bibwFb6ZWNf2BiYLdZddAiQ+xxoGFYINVRuH8bWcOXTuD/EdtU+xA3BZHuwnEBThdmWNOyPVmOHALNDaOFPza4i1FBQuTVSTjAqw73hMnqdMm7a9lGsX71MmMnmYollarryCTP5WOpk3VAsY5PJxSaDzdU8bF/N5bZO2LqSQXGJoJPGx01vBta607kVh9c6UrHeQZVzrg96UjwxleeGnRo//LrjLD4cvECQyMYPs7n4djobX08SZCYoxg9jNA1fjFwk4FzAJ4OJ+PgGweVGPN3YzhNo6JhQ8wmh5rPrCfiyPwGfX4sj2BB4bsTiQ0LP13M5uOyqAGdZAZjQ+0NBXAwKkhLQl3gO2x0p+H6RgDKRgs+nM/DkTg7+spSLP85dxKejMYSjc/jwRiTeG47GR7PZ+GynHZ//+ha+f2cBf373Lr77zRie7Hbi2/VafLdSge82avHNoz58+fJNfPPqBP709gx+/HAef/jtGL6jr/v25UF6fhc+X23G27PV+NVgLnbakrFWG4vpy+EYyQpCd5IXaiMdke9ngWQnQ8Q4mXHLLGjTzVDu1EmInxDA8f9+HgLHBKGqogF3N/pcB4fhwoU0tLb3oPfKAFrbulBUWomcyyUoqahBenY+LqbloLWjF0kp6VBV10ZpaQ3KKxpQXFWP+JQM3KFW8vbBQ6zuPSDcHGDnwSYyY4JQHOWFmuQINGcno6UoG/WXc5B9PganCTWsS9yUbp72psbQVlGAgjRbJFAG+urU0LK1QmtNFa62t/LHqY114OBOH15dHcRvt0bxycEUfnhpCn98YQx/pvL7Fyfw7YtjeGuxGZ9t9+CHx0P4+uF1fLbXi8+3W/CXl3vwx+0a/HG1FN/dLcRHBNw3RlLw0sAFbBGEZ8tjcaPgLKZasijyuW7wn//Hz3HqF8cJLeKQETgFZ2pMzV4KQ6OrAeI0efBlEynYOBkpKciK8mGjSkDQkWHdU1KEHAmoUuNHVVgU6my8DNWFZtQ4ZNO22WwnDjYS4lCmxpUywUlXll5PXg5a9P4ypFKVXs+QrWYsK82hx1JNBbqEDx0pcS77400A9DEzgLWyHLecRaiVAc7YGSM70AnVMb6oItzcKEnBYFEyrmTHoyn1HAJNtQgxp2BM72NzKWkYS/G4Kee6EpL0M6nATlUD9iqasFbShI2qLiwozDUMYUSYUZPVgCJPA7LSWpCjkJfVpgagFiSlNCGryPb6s4WKgSNcQuIxMLuBxYNXMbd3gJn7DzG5voOtl3+P7Vdfx+Q9gg0bT7PDZkOxtW4O+MDZJ9js7mP2/g5BhgXBhiAzT8hhGZlng0FmmiDD4ihjw8bzTBJ2xlcIMMvLmCCsjBNubi7dwejiHYwtrGJ8fh0T8wQbgs/kMsGG3rejK8uYXFrC3QcPMdrdgy4rPbxqq4E3taXwjq4MgUYOHxjI430jKk3k8BHFx0ay+ITiMxMFfGWugq/N1PCNhTq+s9bCExstfGWr8+MH9vpPdq11Dko15dq1BJ7/P4aNjERibLh3e389g03Tk7XRlh/XR1uxzJAySLC5Xs9t+jj3DG74wCH4sGCwGfop7gz9hJuj+N9gc3TMgr/iMD+Wb3ZifbwH490VmOmn1vgk646i57AuqbEeLnPDdUdxsOnE1FAXJp+ihh8zw73c9Zz4cKSe9kNV9gWkx0XijJ8bwgg0vk7miAnxQKi3A8J9nbkI82Gly9+VwR5OCPN2pcfu8HGyhq+LLSIJPOG+bjhHsLE10SWcSMPVxhTWxtrU0mFIUeTCmFpgbKsEXUKLobYKjLT5jxlqTHXUuessTHXUYKarBhP2HE0lLkzouSbaatCiSkGNtaLoNUy06LXowyxPFXaAgyFyY/xwrbUGWRfi4GZthCAXKwQS3LyoFcPBhoJtyeBJj11tzaAoKwFJNg5ISoLL3AifEoQ8tY7iCHpdLXWQkVcEj6dAsFGFJE8OoiKSkFNgsGEzpVQ42EhLKUBZXQ03B1rxysYU7s+OHEKGADM3iPt3hnB/7gYFHXPldcLMAB7M9lNcw/0pfpfTA5apoZJDzfQ/ooZtJsnfk4kPG4rbrbh/CBoGG/4MJTaDiT8uho19YYjhuom4bA3LsFRz57dYloWCZV1YpoWfbaHrLDszSF8zXIuZ1kwOPPcJNPcH6flDbHG9UvraUnq9Mjpfzt8K4UYp7g2W0NeVcs9hi+2t9ORjtTufUFKI1c5CLBFq2HgYlrG525mNO23pmG9PwxpbkI8bW5ODtd4s/ho2VLLY6MrGRifhp4OA05qKHYLN3bIwzOV7Yas2FAfNoXitMxxv9kbio/5ofDmSiG/GUvDNRCo+H0smVFDcTMGnI6kEmuSn8elQEocbPnASuPhkkJXn8RFh5yMCzoeDMQSaGDqOwkdDUfh2PgdV/qrwkD9JNyQe1OhGRq0vWMqewEvX0vD1VBqeTF0iUGXgjd4orGeZ406CGuaSVLF4QRNrCepYS9bGWoYpNss98PBKPH4/U4xP2TiaR9fx8VoHnty/gj896MZf9zroBjwAvHEbf3l9Al/+6gY+2enAu/OVeHUkDzvdKdhsSqCb8Fn0X/JHW6w7qsKdke1phTgrfUQaaSPEUBOBRhpwUZOG2sn/ohuiFMw1VWFnbAxnGweEhZxGWnouKqoa0NjYjqamVnR39yIrKw/FJZUoK69BaVk1LheWoYTKcoJLTn4xsnILUVXbhOq6ZkhIyiAmOhH19W2oqGtCGl27emMIey+/gOXd+9jYe4jtzWXknw9GCcGm9kIkmnOS0Jh3CU2Xs5B2LgKORnpwtzSFFt3k3awtYaqrCQ0lefpc68BUWwfR4SFora9Bf083fb660VGdhe7yC7hWloTBshjcvByG8Vw/TOb7Y7qIjvOD6O8SjsXKcGzUncbDrmTcb4nDi30X8MatbPxuOA2/HcrEq9dzsNqYgLHSSAL8Rcx1F2CZ6uzt2WFsLU/irddfxML0TQiLiOEXx4Rw4oQQnv+vn8FKSRwTeWcxd4GgZq+FBG0ZBGkpwYAnASUJCcgKC0NWUBDaMgQFgo0WjwcVwoKckChUBIWhQe8ZHZ44rKkutKVGmhU14hSF2IQJcT6ACDf68vIwUlSECr2WiZIS1AhLhgQYhhpdQp+JsiJXarLxOFQPuhlqw5dgY0/1qJ26PPzMdHDG3hgpXtaoJtQw2HRn09+q7BJ6s+LQdCkKSf7OhDEhGElJwpTN/JFVgIakJNR41EiTVYIuNeS0FTWgIadOda06QUYFspLKkOWpUn2nSg08JYhJKENETBGCwnI4JSgDgZMy1PhTh6ycAXSNnOEfmoDTcemoaOvD8uOXMbv9EDP39vHgtTex/tJvMLW1i7ldNmiYwYbNhiLY7D3iYMNmU809oOvbBBuWtWFdT1Qu3H/A4YUdLxKIWMkyNSyOzrNjbpzN2homVgkxLBvDjpdXcHuR8EIxQTHKsjiEn2lCz+ziKjfmZozOLW5tYq25FmvGmnjdQA5v60vjTX1ZvGMoj/cMFfGekQLeN5El2Mhw8YmJPD4zVcQX5sr42kIF3xBwnlio4Ym5Oh2r/fi5scqTxzqyB+Wywu1av/hvgs2//N/CJj7ct32gkcGmgYMN2015lXCzONSIOxxsWDQSaI6CoPP/Czb0mGVz5jng8GNhmF6LrTA8cpTBoTjcSoHDDDfzicGmg2DTgbXxbkJNLUbai6nFfxWrY6wrip7DZW26cZfrjmJTvjv5uKFy8igINGxQ8cLNXhSmnEXKaR9U5SQj6/xZnPF3g6+zJUI87RAb6oUwAs3pADcujjDDIpKeF+HnSvBxRqiXCyIINq42xgj2dESEvztCvJxwJtATTpaGUJcVg5utKSFHh4ONgZoSl4VhiDFQp2NCib6GEgw1+Y/ZeYYWE0IN/zGDjAohR5kLPm74ANKhlomanCSBRo67pqcqB0UpUQTShzk/1h9XW6qQn5YEd7Y9g6sVApytOMi4sD2mKDjY2JnAw8ECSgQbCVFB8CTFwROXgJiwCGSpJRQd6IHulnooKhNopOSpJaICnrQ8RITFCDvykJNXolCGooIatVwUCTtyuNFbj9e2ZggrI4QXwsydQTxgqLnDMDPwTBBo5q5hh4sr2JlhXU8/QYZDzeHjncPYneqikgXbo4mtAMyihYMNhxputd8G3B+t52YxsanX2ww2LLvCwYbf5cRwwz+uwBbBhGVoGFxYyQcOA0wlfU015tozsHm9BNuDhJXDuMdFCe4RcB5cL8PuQDkeDBB2rhfTeYqhEqwNXMbd7mwsdeVgpTMfyx253Eyoxc4s3O1gkYH51ouYbb5AAMo8nOLNNrkkyPTlYKM3l0CUg/Uuwg09d4NQs9kYj/vNsdisCsXERUtMXjDD9CUz3M2xwmahAw6qvfBO31l8dSsFX9++xI13+exWKuGGUHOTYiSJIpGLT4cS+FmaQX5woLkej4+vx+F9evzuCAWh5n3CzceDsfhsKBY/3MlDU5A2PGWPwVpRElrSItDjiSLcUAZvjeTgz3NZ+H1rEMbOaaLNRRQ3A+UwE6GA+ejDOCuLlRhFrMQrYTFWAQtxSpiiuBWtgrEEA0ym2eBRWzQ+minBBzOF+N3QJbzcl4jtpnNYqj6NCbqBD2eHoi81CDXnPJHmZcGtwp0Z4IgMfyc4KfNgKSfBLQZnRq18Sw01OBobwt/JHtEhAchKiEN1YT66m5pwracXnR09qG9oRWNTG2oIJZU19ahtaEJKajqHmbr6Fg44BZdLCT/1KKusQ25BCTKyC1BR3YD2riuQIuj7+4WioaEd1Q0tyKbrbdTSffBoD8s7W9h+eICde8vIoc9kVbwfWjOj0Hn5IpoL0tFSlIuYIB/6LBrDQkcTplrqsKWfV0lGEtJibPIAy86qICLID80N9bjSdxUP6DV3tu5id3MWj9Zn8ZsHC0gPc4anpgjCzeRgr3QStanhmGq7jKnWHLSmh6Ik2gMj1am4XhaFgdIzWLlWiBuVF3HWwxou+iq40liEnY1pbG3ewb3tFW6K995LjwlnLyH6fCL++zkBHDsljuMUP//ZfyPZ3QybJdGYiHJAvbMuLhgpIVRPlZAgDkVRUfAETkKFdTcRzhgU2IBgVSrlhESgSXBhsNFmC+4RbJyozmOL7HGDjsVEOSirUGhKScGAGk9q9Hr6sgwzhCSCkxHVMQZyMjBXVYYWfT8VYUHo0d/LSU+LYGMIF111wo0iXOnnOedsjih7Q5Sc9UFtQjAakkMwXJKC/vwkNFD9nxHpC3cjHVjS39hMSRVKwuIQOy4IwRPC1LgTpzpRmhp8shAXk4GIiAyERGQhIioPYTF5CIrI46SQLI4JSODYSTFI8BTpedS4lFWDjYULgv3OITk+G2kpl2Fl7gK/4HO4OjaD1YNfcSsGs9WBFx6+xJ96/YA/E4rfFfU/YTPLYMMGClMcwYaVdx/sgFvFmMqj8+yYlUdZnEnCDIuJ9VWCzToml7Zw+y6dX1rExNICoWYJYyvrmFpex9zyKqaW1jC1uon9pRncjfDEqzoKhBpZvGXAo5Ah2CjgHWNlvGtCsDGWwYcm0vjIlGBjKsfh5lNTBXxhpoQvCDlfMuSYq+JLM5UfPzKSf7KvLX1QKn2KYPNfif/xL//nsPFuH2j6CTZseu36WCtWb7bg7lAD7twg2DDMUNwhzLBgqOEjponw0vw/YoF1Zz0Td0dY5oZ1Uf10/I/ZmiUOO/S9J7q579XfkIudOwMcbNhYm2UCD7dgH7f+DR82R7iZOYxptvM34WZ5/BoqMmORFOaBsozzyE2KQri3EzzsTBEV7IGzAa6EFxcCihvOBrrjNGEm0o+AQ7BhqGHHLLsTSagJ93GFi5XBU/Aw/JwL9oKrtRFJX4x7TQczXRiqy8GEoMK6pFjWhsGFBXd8+NiYZWy01WFGwZBjSB/QI9QcAYedY7hh1zWo1aytJMOBh70O657yYbMBzvqir7EMFQVZ8LAxQbCLJYLdbOHrYA5XC30ONW4UHgQyD3tzqNLNQFL0FKSoMuJRa0lcRBQyEqKI8HJAX1sjtwGmlLQCZBSUqCKXhTCDjZwc5Ak6XNZGQRUyBBtJnhR6W8vwm/sMNkMEFoYafmzPDhBk+ukcC4aZq9idpSDU7M71HUYvAYehhg8ZPmq6ONDsEmZ2Jjt/Op5oOwy2fUEztx/TzngjB5unm0sezlY6gg2XrWGoYcFlZti4GH7G5aj7aPsGBYPM9cvYGSwigFzkpl8/ILCw6djbA0X0HLpOsUVxn567M0Alnb/PduW+UUCvW4i1/lzc7cmgSCfgZBBwMgk22VjsYN1PdK7tEsEmFXeakrjBwPfZLCh6LtsyYbU9mQu2dQJbkO9+dwp2upPxuDcRr/Yn452bl/DNXAG+mc3DVzM5+G4uD3+az8ef5wvwh+lMfD2Wii8IN5+N8WHz+a2LFASbWwSa0QR8Qmhh3U4f3YgltMTh02H2mOGG3y318WACPqBzH7JxN3TuM0LPZ1T+6U4++s4aw1v2F3BQZtN4BeGpLY3G07Z4MluG/UInNFr/N7pcRHArSA3j/nJYCFfCXoohHlwywsoFPSwnamONYilGBQtnFbASq4LVeDWsJmrQNTVMnJHG3QwTrJd6YeKSE3rjHFEZZo00V0NEmWnBT0eJUCUFQ8K4mZIcHKkhEGxthvN+7gh1NMcZL3tcOBOA0pxUVBbno7m+Fi3NLejp6sFVAkd7YzPqqqpRXVmD2po61NQ0oKq6HjW1jQSbBpQTbirpcXJyGrIIMHn5xRxuKgk2hVQy2LCMTWlFLTq6r0JDSxfOzh6oq2tFWXUd6prb0NRK9dfqIvZeeIiHL7yIlppSXCR81CT4oz0rCu35F7iMTWNhNn0mLelzaAFdZXn6fGtAg27cbOsGYcKBLCHAysgI5yJCUVVZgf4bI1ha38SdlXnML8/hzsIcVjc3ufE45gbaMKOb+4nnn0NpWQVm5uawsDCLpqZa2NpaY3JyFFO3+zHDllVYnYSXhwvoFoDkpFQ82N/FDN3I5lbpdQlhuy8+xNWBqzAyNuV/3k+JQkRQAoJC0vjFz59Hnq8dljJCMRnriRonXaSYqCJEX5VbMViJICIreApabAkKeVloE2o0eTwoiLD1a0ShLcG6o4S4jI2ligJcNVTgrKVCeJGAsqgQFOl5ahIS3Ndx2R4CkS47ptdgkGGvacymetPfiR2zjI0ugcdWUxUexnpwp7+DIzUMndh6NlS/RTuaIjPQCU0pEWi+EI7e7BhcyU1AZ04Ccs4FIcTJBgbUSJMREIHAz09A8KQIThBWTp7iQYDi5CkpnBJiJQ8nuMfSeP6kJCFPCqISihAj9KirasPBzglGeoawMDKDuz01cH3DkBSdijPBMXC0dEPC+Qxk5FVgYZvg8vBlPHjjPczuv0BwOZwFRbFEoOFvp8DvimLBwWbrAaGGMHMImyPELO3ucfEsdNjjI+gcjbdhMXtvg5/VWdnB9Mo2JtcZeJYxxcbWUIyvUVA5fXcdD7b2cK8oExvUYHmHMPOuIcHGkId3DWTpWJFgo4j3TOTwgbE0wYafsfnYVPZpfEro+YyA8znDDSGHsPPju4YyT7a0JQ6KpE+2a/xTwCbSu/06wWZ5qPHJOgebVv4qrxxumnB3sP4pbuYJMgsElzs3CDT/C2o4uDyDlyPMMLAsjbYTSNoIJgSYESoPj9lz2LVl7jwbV9PFfY/rzQXYme3HCjfGppMbTLw81suNtVm8yTbD7MAsYWaWMMPFMFuBuBNTN9qxSh/u+oILSAhxQ27iaZRlJXHjTULc7RAf7oMz/s44Q0iJCvTg4iyhhT0+7ftTRPq40DVP+DiwnXdNCEEefwcbT3sz6ChJccBhYaqtxO3QzaZrc0EQeRY4DCqm9GFk+8KYabOuqKMMDT9rY6rDuqBUONiwTA57vqaiNLQoDOicHp1jsPE010bWGR/01BSiuaqYG0sT6mqJUPrdGGy4bigKd0sDeFob089pDk0lafDEhcGjSkJaXAKipwQhRZUMw1BfWwM3oFJCQobbK4qtMCwiQrCRZasPq0COgi3WJyujBFGCUXttAX5/fxZ7s8P0/7lOwBnAffo/3Z+9RnAZwB7BZo9g8zRmr1D0EWh6+MFQQ8EHzFEQaG63H0YH9ibZHk2t2CXUcEGgYTOYWOwSbHbG6rBzi2BDmGFZl/tsDA0XrIuJZWcqsEOPnx0Pw+HmBltThgXBpb8QO9eLsEwI2ezNwe6NQtzvz6fII8DkEnAorudi63o+7t24jHtUbrNrFDvX87gBwMudaVjuzsRSTzaWe3IIN9lYaEvHHQLNXMsFzDYmYKYuBotN8dzmkDu9l/Di9Rz8ejgbb93KxodTBdxicl/drcD3azX4YaMGf1gpw3eLRfh24TK+X8jHtwSab2ay8c3tdHwznsah5ksWExfxxfglfM5wM3oRn46k4OPhREJNIley+GgogXDDz9R8NBDHxYcDsfigP4bKc4Sac/jkejQ+6Y/GR1fP4tvbF3H1jA78pf4VnorPI9SEh3RXDYxedMdCqh1a7U7gipsohvzkMODJw+1gBdyL18N2gj5GfKTQaCWAestTqDU9iQazU+iyl8JVVx5GfGUxG6GMpWgl3D3Lw+xZOWznuaH7rAOMxY9Dlm52IscFqPUuwY3jsFKRRYidBS6FBOByXBxKkpNRl5uLnrpqDHS34WpnCzpaGtHR2oyW+gY01zagrrIe1YSTOsJLPSGGRR0hpq6mETXVDYScRgIOwaayDpX03PLyGi5rk0+QOYIN647KyivicFNC19s7+2BlYw8zUxs01BNsCEvNbd2oq6/n9nS6u7YIa2sbbhZjYZw/Gi8EozXjLDoup6D5cjrqL2fBQlcDOnSjNtfT4cbTiAsJ4ZTACRw/dgwKPBk4WFoiJTGOfr4qDI6MYYlucuN35zGxMI+pxUWMz07Bzd0RlqZ6MNTXBE+Gh9K6WgxP3cbg+ChuE27sPdwIXZWYnh7D7clhLC3NIv58HH72X7/EpTR6n9JNbWZhCne51YZXsH5/FXkF2YgIDYWinDx4wuKQEhSH0CkR/OI//xMZToZYTg3E7Sg3lNtrIdFIGQE6hBMpccKLMOQJLnpsawQZKcIJD6qSrHuKLWUhDjUxMaiydbJYxkZVnmCjBFeqF9n2CSpi/JlR6gQblrHRJdho0jFDjQE1pNjYHIYZU2WqN+n1jRUVuOewNXAYbJz1NOFupAsPQx04UiPRz1gHca7WSHS3Rn1yJJqSwtGVfhaDZZfQnnMe1Rdj4W9nCQn6Wws+JwCBk6I4KUBoOcnDsRMEGSpPUnmSyhPHxXH8eVE89wtB+v8QwpQIkoZWsNAxga2hOWwMjehYB66WVgj28MaZoHAkRiUi1D8Cvh6BSE5IR1x8Bq6NzmKLbWlwCJs7D/Y51NzdZrA5wCKdY7BZfEjHFHd22KJ9fNiwrqiFbX5WhnVBHSGGxbNdU/8DNptbuEMAvkPlzDqbMcUW6tvEFCF5bnWDzq1j/B5bIXmT3rf7eGHkJpYcTPF7Ix7eNpXGmyayeNuIoYZ1QynjfSN5DjXvGUvifSo/YLh5BjYMOp+ayRFoKLjuKtkf3zbiPbmnLX5wWfrE/z1sFAk2CQSbgca8g6Xhhicb480/sg0H2dL162MtWB1txvIIw00jFm404O6NRjpmuGnkxuAcQeeo5DBDkGHHR6B5ihwGGYYYhhx2/EzJUMOOl2+1Y328Gys32zHUTK3j231YJdQw2LBZU9wg4lH+GjjcvlQsCDdsG4fZIX5M32jF+uQ1dFVlIzHUDRmxIajJvwg3CwNEB3sgLswLUQEMLy4caNjW8gw1Z1gGx5+VbjhNwcoIb2d4EGpCvR0JNu5clodlcs4FE3icLakVJgUnC2pF2BrDWFOB4KIMA/ow6ynLcoOHj0DDghtfQy0NhhoONgw09IE3I8yY6RB6GIy0FZ+eN6Kv1VakFpGiDL2OAvTp65V5ovCgVm1GpCe6KvLQWV/BASbczQqhHnbwc7Q4zNbow9PKEF4EGx9qMWoTtHhiQpCiioXL2AgKQ0pEEIFOVuhurIGJiTm1THjcNvVSBBuWsZGUIujIKXHYYYv1MdgIiwqisSyDYDON/dlBgssAYaafA+guwWaflTMEGzpmqNk/hM3uTC/2plnwQbM3TUGYeRoEmf3Jdm6Lg/2pdi52b/OzNWytGQ40txo41LByj5WjbI0ZBhuWoeEjhg0AfnAEmht8yHCYYevIEGYeXC8mtFAclrt0fpUwstKRgX1CzgOGlgHCzbUcAkwOtig26PH69QJsUrDHD2/kY5/Ke51s6wMW6Vhvz8BKaxrWejKxRSB6cCMPBzcL8dupSrw9X4UvNhrx3VYLvttsxLfrdfjLZi3+tl5JUYE/sa0FFgoJMJfx5E4Bvp7LwzcUX8/m4qvZHK5ksPl6IhPfjKURagg0BBvWDfX5BOuOSsPnty7hs5sX8cnNSwSbNAoq2WMCDzv/2UgqNw7nEzaoeDgJnzIADbKBxDHcuJ0Pr53Be33BePeKP16sd8fMRUuMplhivtAdE+nOGI41RZ+PLIeaiVBVTIRrYChAHiOBsrjpz8MVV0EKEVx1p2MPWfS4yaHFXgINtmLocJGiY0F0OQtiPFQOd88pY8BLBKNhmljKCcQlV31Y0Xvfyc4WCVExKM3JRlNlGTrr6nCtsRUj7V0Y7erBlYZWtFU10rUGNFY3EWZa0VzThBbCSlt1PZqprKtpJtC0oJ6u1zHkUDQcQofhppJDDZUVdSgtqUJRYTkKL5ehpLSKgw0bc5Odcxm5hBuGnDaCjYurJ4wMzOnrmwg7lWhoasOVvj5sEmzSstJAdSl9XhVQGOuHhsQAdGRFc7BpLc5EYVoit6SDKgHAwdIcirIyEBMWhhDFiZOnqJHBg7WpKTIuJqGzsw3n4s7jYk4eZggiI3OzmJhfwNCtYThTg8XGVAt69H0UqU6oa2nCyOQ4ro/eoBb6HcSlJiMoPARLd2dw69Z1rK0toLS8CP/yb/8GLz9/rG1Ta35xGgvL89jafYD2gR5M3p1CYeFliNLPIi8jRw0dCWr4iENBShin9WUwl+SDkUgHpBvKIclMA17q8tCVFD2czi0MQ/o59GWluHVsWBcTG0yswZOEOlu8T5Q/gNhGVQGeVG+5aygQRJS4tWxURMW47isWhoqK9Dw2HodHoJGDBjWcGGxYtkZflkdBeCLwsGtswT83Ao2vBdVppgawp/rRXVcdCR72OO9mjbLoQDQmhaE97Sz6i5PRQbCpT49DuKsdxI49D4HnBehvLoZjBJtjJ6QgICBNoJHCKYab4xIQPCEBGXFF+jvIcBteqsurE2is4GFqBxf6/9to68DFxAQBjg50X6DGcWAIzoWdhoeTO0L8Q5EQk4r42HRUNnTj0ZsfYut3b2N65xEHm8UHu1gk3LCZUEsEm7sEmqOsDStZRoetacO6olh25gg1R91Qz8YRdo4GFXO42WDBYEOQWd/guqQm1jYwubKBqdV1TNLjcbp+m6DziKCzEh2BhyZKeIdQ8paJHN6geIdg876BAsFGCZ/Q//8jIwkONu8Rflhw2ZunwcNHxvQcOmYlwefHt/SlnmxpEWyk/mlgw8bYMNjUPVkba/xxc7yZW75+jVCzTsBZHW3B0nATlggzd2/UE3Dq+dAh2CywcpjBhiBDuFlk2RqGGoacf8jcsHgWNs/GEWxWqFy71YHN8S6MtFzGKp1bn2BdUQw2R+Nxuui1Oun7Em7Y9PLDqeVs+jiLOTremLyKaw0FSA53R1Z8KKryUhDgZIHz4T6IC/VAdIALzvnzYcMyNgw3Zwk3rDznT9DxdSX8eCLQ2YbL8pyl82wmVYSvMyIJROeCPBDkbgtjDTl686tzXT4mGvIcTgzZuBqChIE6Hzb6FEfdUBY66lzGxlxXlcPL/4CNlgI9j3BDrRwj+no9ZTmCjTSX+THUVIMKwcbdVJNg44X2kkz0EEo8rY3ow2uBYDcbBLjQB9HaEO5sfI2FPsHGCL6OVtz4HB7riqKKRZrNjBIWgaTQKfjZmaOzoRo21CoVEZWCrLwSpKRkISwkTrCR5sOGsMO6o+Tk2CA6YZTnJeK3927j4dwN7N8ZoGAZGn6WhqHm4cx1PJyl87NXsTdDwTI2hJqHLGZ6sE+44YIgw+LhFMvQsOM2PJpqw8Pbrdi/3ULBL/moqeeCgWZvrB77FHujtRQ12CHYPBgmyAyWY4fLzhBoWPcTQYYPGAIL16XE70p6cJ2/UB679mCwBGu9OVjqSCfkEHzo/IP+AmxfzceDawSZa3ncejP3rvIH/B6MlGKrNxerbWkYKYzEaNEZ9GcG4mq6P65l+mEgNwhTVVFYbruAja5U7F5Nx+/GLuONict4/3YhPp4sxB9Wa/CX9Vr8sFSK7wgzLDPD4gkdf8MWsZvL53DDuqCexlQ2f/YTBxvCDEHmcyo/ZbChc5/fohilx6NpBBgKVnKPCTcjBJqRC/iU67pKwcc3CTYjCYSdOHx+Mw5fjCbgm/FkfHM7Dt9MnMMXw1H4oDcarzdH4KVKb0wlmWHqvAlmY3QxHamKjQvmuHveFP2+8miyO4VW+5O4fVoNd+L0MBqqgsFABQwGKWMwWAXXg1QwFKyKkVA1jITQY29Z3KJr87G66POUwPhZTWxWncFkawFGrnbjSncfelrb0NPWiq7WdrQ1dBBeGtBSU0dRjzYCShvDTFUDB5kWAg0/6tBEz6vjUNOMOsILy+A0UNlAz60ntFQTaqoq6ikaUV5WizKCTUlRBYopystqUEHXWeaGweYoi9PW0QtbOycY0o2tlr5vMcGmpr4R4+PjGLl5AzFx0fjXf/t/MKHPakaYK6rjfdGZHY2uoktoL8tFQmQQZNj2AloasDQxhgzdzEXosydwShjCIpJQpgaDg5UlstMv4NrVXtg4OCI8OgZ3NlZw/fYtjM/N4Vr/FdiYG8DZyogbd8f2smrs6MD18Vu4PjKI4fFRdF+7CgsbW/QP9GOMvm5+6Q66+rrxnMBJ6JsYYXlzFYvrd3FneQEbdANtu9aNkelbiI+Lw3M//znExaQIW6LclivyEkII1ObhZqIvuoKtkKQjjfNmmnBSJMSw5SwEBaEmIUbYkCGAyEBTkjAkKgJ5qhvUpcShISEBZcISW6uG4cOHGnveWopwpPpRgy1OSuh5ChsFBcKMONcdxbI02lIS3IBhdsy6o/TlZKArS8ih0oS+Fwcbc0MEWZvB00AbXgZaiLA1RRLhJo/q9fqEUDSnRqIzKwrdufHcnl3JIV7Qoq8XOCaA548L4xjrZiLQCAgQagRYpkaMcEO/g4wKdNT0oK+hD10VLajLKsJSxwheFvaw0dKFk4EBvG2s6Z5A/yNPtlL0aUQGhMDL0Q3hfiE4fzYJly4UICYhC9cmF7nNJmcJNmzdmrs7DCV82Nzdf8xlap6FzZ3DwcMMNgwtz8JmcZefoTk6x8GGXu/OvW0Klq25R+8XNrCYULOxijmGmDVCDKFmZoVQs7pGsYkhgs7G3g42ayuxYq6K37MsjakS3jZSppDHB4YK+EBfEe/ps1ISHxJs3jeWIujw8D4HGx4HGn5I4wM6dwQdgs+PbxBs7mky2PwTdEUdwYbrihqpf7I+1sSHzVgT1gk2G7daD3HDMjeNWBxiqKFguLlOsGFZnKEmDjUsa7M41MKPQ8Q8Bc2ziGGAGfnp8dPzhBqWqWGY2Z7swVhHEe4M1HGbIzLYHOGG22LhJh83bPPMBbYezhC/PFonZ+N2H252lOHSGW/kJoRxK4qGuFsjnt7k50M9ERPgzMEmisASG+yFmCBPbiAtK9k5dnzayxnhHo6I9Hbmsjssq8MgFOnj/LQ0pw+sJaHE194cpvTBNadjI2qdGBAkGHAYbo66pNj4GwtqYVjoMtgQZtjsJ4KNqTYfNQw3HGw0noUNy9jwoMOgpEGwkRKBs4EaB5umgou40tJA39uMYGPOZWzY7CgvKwN4muvSB1IP3gQbPwcLrruLJyrAdUdJU6UkISIC8VMC9BxDtNaUw9XFA0KEGRlZeW4DTBE6ZtsqMNjIHMJGXk4FYlR5FVw6i99sjOHgzg08JNQ8vHONcMOPPcLMw9l+PJq9Roi5SoDpw/5ML5WEmilCzVQ3IaaLjjs5yLB4yDI0k4QYBhsGmvEmgksjHlLJYn+iEXvjBBoGGwacQ9DsU+zdrMYuoWaHMLMzyO9iYvGABUFl5wbLyhRRybqdCulaAT0uoGPCy3XCC+tiIrDcbblAmMkhjGRQpBNesvCgL4dgkoPH/el4ZSgT78zWYrIkGpdctFAaZo/iUAcUhdojP9ACxWGWKAwyQWGACXK9dXHZVx9VYeaoDjdHW4wNriQ6YjDVFWMZXuiLtcJggiU+vJWDP61UE2hKCDbF+G6hCE/mCDizBXgyk4cn0zl4QqD5cioLX9zOxJcTGYSadC6+GE/H5xSfjqcRVi5xXVEsM/P5WCo+G7+Azwgxn95KpiDEjBFq6NwnXJlCr3eJvk86vp9js5tS8SW9xqc3U/He9RjsVThjKc0CY2cN0eksg3ZHMQyHqmIx2QRLiXrYYGNpsqwwE6WHHg9Z1NkK4wphZeKMOm5FKKPG8peoNPs5Ol1E0e8ji2tesuhyEkenkxiVYmi1FUKfmySu+UhiKkqJXkcJS5n2mKtJRk9tEZpr69BOcOiob0BbHcGlrgXN9c1opHNNdQSYegJObTVaKVjZXF2DpupaNBBsGqobUc8yNtVNBBmGGUINA05FHWopaiiqCTbVBJuK8jqUlVajpLiSy9xUlNdy3VNFxRVPYcOO29p7YGxiAT09Y9TRz1JcVoG6phbMz8/TtSaEhgfj3/7tX6FLjY9LIS6oTQhAR04srlbnoiw9EalRp6HFxotoa8GCrQBOn6kTdIMVFBLFyZPCUJRn+z9ZIy/rEnp7OhESHoGuq1cxsTBD8BjD9MI8WtpaYKyrCVcbc2jQa+nq6aGt9xr6Rm6if3gYN4aHMDY1BU/fQFzMzOH2pbo9N4X+kSHIqatBnG7qo5NjWFhboNebwdLGBnYfP0RAaBC3rtWp4ye5zzuDjYSYKKSpXnCRE8RIaihKXPWRYCCPcB0lWEqLQZ1goyAkBE0pSRgryMJcVZGDjayQIOToGlusj3UtqRFW2PRuBptgA3X4aMrDWV0OmuKCHGhU6Tp7jr6cHDe+hsGGZWV0eJKHXVCHY2wotKV5HKAYbFwJMgGWxgh3sII/AcddTxMhBL4kT3tkBboTbE6j/kIYGlPD0VcQT5GMwrhwWNHfj0c/1y/ZIOnjojh2TAzPHxOhUgQnTlIjT0IWmqraMNIxhKWxGVxtHeBoTv93JRW4WFjD3pDNNjWFByE03MsTZ30DcD7sDAKcPalB6UON43DERpxHWkohYs5nITolFws7LxBcXsD8LluUbwfzLOPCTfPmw4ah5gg4bMbUs7A5AgwHmz22ISb/8bOwmSfYLFDcvXcf85tb9HidYg2z65uY2NjGNGFmbmWFcEOxuo3b97exPUvodbfByyZSeMdIBm8bquAtig/0FPARoeZ9Qg0bZ/O2oSRhhnDDUGMgjfcNpTjIHMX77PzhOQab942lOdhsqIkf5EueaNf4738S2AwewoZ1RR3Bho2zYZsQssHELFZHmrAy1IjlYcLMYB0WBwk6FEsEm7sEHJalWRpuxTLB5gguHGrY2JkjvNB5dm318DrDDIMO/7iVm421MXoEm2LM9ddgi26ODDWr44ezow4HG/Nh00mAIugM0/EwP3tzl3CzdqsbM9ca+LCJD0VaVBDiQgkw/q5ICCFtB7ogOsCNUOOBOMIOA80RblhEeDnitLcLzvmx7A2/W+osy+SwbipfBhx3rrTSVeXCl/BgpsmQo0KAYbOjZLkuKQO2To0KwUZFgYMKA40lCx3WHcVmRynBlCoNhhoONtoEoMNgXVH6hxkbbW5tHFWo80ThQF9/KdwLDTnJ6G9v5jJKEQQbNhA4mMHGUh9e5nrwsaQWhqUhhy5zfXVIi7OMDdtWQpQqNKrETp2Cu4kemitL4EsfVCEhMfCkZbgNMEWEJCApyYOsLIGIQo4qYGlpBYhSZZUeH4zfrN3CC3M3cDB3FY/uXCHcEGgo9tnxLMVMH5UsWJamF4+mu/FoikAzSaC53UEl63o6hM3tVjycaOaCoYZ/zFDDcENBsGFdUPusK4oww+IINfsjldgl1HBBsNkhxDy4ziDDtjHgx+71y9gjwOxxZT4XuwM5BJd0bPemYbsrFZvtifj1rQL8nmVXbhfhvdlSfLJUhW82GvDnrXrgIf2MbdGIUPxXnFb/JSLUBRChIYRQtVMIVz+FMA0BRGqfwjk9YcQYiSPBXAoX7RWQ7qjIRY6LMkp9dNCX4IqLVlJoDNLG9wuV+OFuBb6dK8a3M4X4fqYAf5i5jD9MUzmZj+8n8/D97VzCRzbBhlBzBBtW0uPPj4Jg8gWXsWGoScYXUxc5vHwxeQlfTaXjqxl6/gzBaDoTn06k460bCXitNxYHrWexWxeJe2VhWMz1w1iSFa5FauBKqAbKLUVQYy2JkVAdTJ7VxESEAibC5TB7TgXLBJyZc1oYClZDf4Aqulwl0O/NwzVPKYKMHG74K2OUro0Fa+C6pxx6ncVxzYOHm8HK9Fo6GI1Qw4C/LAb8eLhNrzt+Wg3jF5xwu/oirjVWoqWxCc0NrWiva0JnbT0hh3U7NaK5joKOmwg8LBrpWhOLGopq1j11lJ2hkiGHSm7cTUUtaqisJeRUEWgYbqoIOWVlNVy2hsGGdU1V0/NZlxQbTMyCHbe0dkFbxwAmxhaoZzOoyirR0NyGuTtzaOtogk+AD8Hm3+kGKIuLwS6oSwpCT0EirlTmUYMqCtnJ8dBVVYYT4UVbTQM8MR5OHjuFkydOQUBAGBp0M3W1t0NRfhZqaipx7cYgJgkzQ7dHMXz7FqYJUNW1tdBlGxTaWUFFXhoGRobo6LuGruvX0TfYjyv9VzE+OYn8oiLYudhjdGoYY9M3cfvOJAwtzfGfx55D50AP7qzPY2ppBnuvvICmjjYcPymA//zZcxAVkoSggBBkpKWgIMvGs0ghx9UIw0neSLdRR7SBInxUZWAuI8FtoaAgLAwdGWlYEGqM6edhgJE6eQIqBBwD+jvo8Fj3FA+KQgKwU1dACMHGn2DjRfWbNjWsNAkxbFYUG2fDBg8bstWOFdiYGln63vzBwyyOgGOgyGZJ8WAiz4OTliqCrE1x2sUWARZG8DLQRqCZHqKo/s2iBml1HKHm4mlUJwagOzsKV/IT0JgRBzd6jpyUBI4/LwCBE6IQOClOv7M4IZONdxKBnKwidDR0YGpgAidLW9gRbmyNjGGtb0ANUX2YaunA3sQE7tbWFLYI8fCl+j8U3jYuiAmMoHtIBGIjz+NCcgFOn05B6OlktF0ZweYLrxJq9nGHIDLHuo/YdO+HDDw/wYaV8/f52yscwYaB5ggxHGwolujc0Xn2nIWtbSxuPeCCA87WBoebmY0tTG5uU9Dx6jLurLLyHh5sr2MpJwH7xop421wGH+jLE1pU8aaxMt7XkcN7enKEGjkCC4HHSBrvGRBadHl0nkL/EDiH8Z4Bg48UhxuWzWEZm9f1JZ9sqIsfXP6ngk3zUcam+cd7Ey1guOEPIma7Kv9UrhBu1m42Y2X4J9AcxdIhaI5gc5SxYQODj2CzymVk+JkZdp2DDQW7tkagWWdjbCjYirTjnSUcbNiy+0cZGzbGhhtnc5NAQ4BhsUS4YcHWwFkcYYOR6fUJPis3O5B+1gdZMUGoJgRkxoYjytcZSQSZ+ABXxAV5HMKGoYYPmphgL0R6O3HdUuwxQ805fw+c5sbg8HFzBJyYYG8ONQwzgS42MKEWiTmDipYiN0OKZVv0CSQMNQw4LDtjoUfP52DDup/YgGFlfvaGSpa1eTZY1oZ1aekoUYuGlWrK1CISh5O+Ki6GeaImPQ4D7a3087kh3MUM4dRqCXO1ga+VIXws9Ak2+hxsWMbG2kiLKlU+bCQk+LARP3kSrkY6aCwvQlhYBIROEWxkZLlMjagIHzYy9IGXkVeBvDx/8LAItcqSTnvh16s38fjOAB4xxMwRYOZYeQX7XNmHR+zcbA8eThNmZrqpJMxMtePRIWQe/UNwqCHMsG4nfraGH/ts0PA4G1tTRyXFrcNszSFq9oYrsHeImt3BUjouobKIy9LsXi/EzgA/O8Nws8syNP053G7ar41fxid3y/HD/Wb8Za8NP2zV4YeNavx5swZ/vVeLP69X4Y9r5fh+uRTfzhfhj4uleG/wAl5rD8evKV5uDsLjej/sVXpju8QLG4WeWMl3w50sR0xessFYigVuxBviWow+uk9roTNSE7W+sug+o4M3hggZhJnv7xbRaxdwY2i+ncvDk9lsilx+zOThm2l+fD3NuqKy8NVttggfA046viDcfEYlg81Xk1kEo1z8YS4f31F8NZVDEMrGx6MZeGsgBa92xuFx0zns1EQQYkKwkOONwUtuaEvwQE24Bcq9dFHvZ4yWAF20+CqjzE4E1XbiGI7Qx0CgPEaCpDAfo0YIUaRSC3eitTFN2Jki3IyEqKLVVhDDPgoUKuhzV0SHkzSFJCYidTDkL8+NrWl3OIleNzGCDw/XfeVwO0QZs6fVCU6qfAz5KONWnAMmK9PQ11hHsGmjaEJbUxXaGmvRWldH0KlHey2dI8C0VvG7oJpq6tBAUV/LopZgU4v6yjrUVdehlq7X0nMZWGoIOiyqCDgsGGRYxobBhpXsHHtecXElhxqWsSksKkdzSyfU1LVhamKJWvrehSVlaGrvxMzsDGrrq+DozmYe/RuM6LOZHuaO2oRA9JemofJSHCqyLiIzKQ4GmupwsbeHhrIqJEQl6MYqiBPHBSB4imCjrAE/dw8U5mWiprYKfQM3cO3mKPpGbqBv+DpuTU+jtKIM2nRDd7a3gLyMOMytzNHZfw3Nvd1ov9KBboor13sxMHwDlvaWqGqoxM3xEcwtLMDD05/7+SprqrG6uUyxhLDIMJwQOIGMzHTEnE+GoKAEZOimr6JMSFGmOoegcTXZD33RtjhnLIcIXXn4aMhxO20ri4hChUCiLcODlboyt4mlkvAp8AQEoEMA0VPgQZtgoyHFo/OC3Bo2wfpq9PWy8KQGHNumQ0VEhMvYHE33ZrAxopKNp2EZG4YaBpqjrI0J20ZBWQGmCtLcgOFgK4KNky23pk2AmSECTHVx2sYYuVSvl54LQGPaWdSnhKA9PQI3ipLQW5iCIGrcKctIQklOEZoqWtBS1YW6shZBkeo1STnISMhAlRpw+qqasNIzorpcE4ZKqjBV04QB/d8M1dShq6gETVkF+j3VYKppRGEMf2cfug+cwZmAUJwNj0NSQh7CwxJx5mwqiipasLb3Ije1e26XYENxZ5dgs/8YS89kbLjuqAdsnRs+bFiX0xFgWKbm7u7u/4DNIj33LkFo6f4Ogeb+IXK2sMBmRW0Qagg5E9srmCLcTK/cw8r+Hh5f68GanT5eN5PFu8YyeF9PicCijLcMZamU47qj3jSWJtwQVgg57+sRfPRl8K6eFBcMN0fxrh7BhuDDz95I4W0DyR9/qy/xZE1T5DBj8+//97BJJNgMteQfrIzUPdkca/pxm2CzRXFvjB+bt1jZii02qHi0BesEmzWWvWHjbgYZauq5zA1bsXiZZWioXBph43L4scwgQ3hZ4WDDz9awYI9ZLBNoWKwdomadjncIM1O95ZjqKcMDOmYDiFmsEWpWGW4ILf9bLB+uhcNel71Gbow/Ms75ozIzAUUpMThDN/+kEA+cD3ZFfIg7hQfiQz25MpZ1Q/m74hwhJp6AExdM4CHcsDE3p31cCTsMOe6HY3I8kBDuD3tDLVhqK3Or/lpqqxJsCCr02EidDSBms6P4GRsDat2YaKnQh0aDQp17DkONGUPNIWzYOQuGH3oNS/Y6BCRjainpKUlyuNFRUYKGrCQcdJWQFuyMqtTTuNHWRDDzRbizOSLcbRDmZgN/W2MCjT68LA24wcP+TtbU2jCAjJgweOKikJJg6zeIQuTE83DW10RjcQGiz0bhpACDjRwkqEUlLiIOKXFpbk0baTllyBJuZAk5YmIiiApyxivLQwSbaxxsHs31UsmPAzo+mOvh4tEM63LqwKNpAs0Uv5vpgOIRy8iMN1HJj4PbLEvDh8wjBpqxejyiOBhr4OIhoebhGIHmVjWhpgp7BJr9Q9DsDZdjf6gMezcINQw2hBqWmeFD5jL2Bqgk3OwO5NNxLl4YKUJ9lDmazhpgJtcZ29VB+FV3DD4Zz8QfV8rwl3vV+Nt6Of66XIy/rBbjh+VCfDdfiG9nC/DD3cv4YT4Hf5xLww9zqfjj/EX8eT6NIgN/ms/Cn+Yy8Rcq/3o3B39dzMdfV4opivC3NSpXi/CX5QL8eakQf6Pzf1wswDd3criVfp/cIZBws58IMnSObR75zVwuviasfDlN5VQeviXgfDedje8ZgtgsqTsF+O5uCb67U4zPx3Pw9kAqXus8jxcaorFXewYrhYEYu+SFm+n+6En2RNVpO2T7myHWRg+ButJwkHsOKs/9F8ykBeCnJog8e1VUuWmg0JZHIY4OP3pfOMqg1uYUlpN1MXNWAfNRapgOV8FkmBoGvGUwHKSIW6FqXBdTn5s0el0VkKvxHCpMhFBnIYLrBJ27sYZYidfH7VBl9LqIEoIE0GIrgjZbIXQ4CuEqQWo4UAtXHMQxSLgZjHdCX34yepvq0NJQj2ZCTXN9HVpZFxXBpb2uFm103FpD1ygauFlPBBg2rZtBpoqAU8Mgw4fN0Yyoo6hmgKGoKKtBeVk1Sksq+eNrKmop6riBxDm5hSi4zB9j09DYyq2+bWltj2qCTUFhKdp7+zA6No7Ui6kwNjPDv/37v8NYXQnp4V6ouxCBvuJ0ZEaFoKu2HInnTsNERxvOdnZQoRujsJAoTp0QxoljpyAqTDd3RVWE+fogLzMDVTU1GJ2ewe27SxiamsIgxcT8IorKi6FDN3QnKzPISUvA2tkBXSNDaOjrRRvhprOnAx29bRidHEVEVCT8IoIxOTuJ+YV5REXH4f/9238iKTEFO3s7cPNyw3/+7Geob27Ay79+GSv3NmBuZwsBoZOQleZBnicNex1V3Co4i1IfbZwxUUSwjgI8qMHG9m1SFxfjxsRYqijDVksNGhIi3D53qnTeWEmRUMOf4cS6qtTEhWGjLI8ggo0z1WF+hhrchpZsxhTrhmKL+jHYsNlQbB0bU0KVHoGJ64JiC/XJ0TklBVhQvWemxN+WwZpeL8TaDGcJNkEWRvChhlmgOcONHlL8XFBMsGkm2HRlnUPbpXD05sShvyQNF6kut6K/oRb9D7RUtaDLNjfV0oGpngnVsybQklGBnKA4VHnyUJFT4LbQkRKh+lBAEHInT0CRQo393KKSUJeQg5KoLBRFpGGoqgNLfXPYWzvBLyAS0VEp8POOQNyFLCRnlGJ2lW2jcICZ7ftcVxTrklrY38HqwUOsPCKoPCSoUCzsEGrYppdU3iWELO4RZvbZmBwKhp0HD7BC51gsstegc9zUcAq2nxSLZQadTTom3ExvrWPy3homNzaweO8BXtlYx3pEAF42lMdbprJ4x0CWg837BoQbAzluteE36dybhmwrBYKNDrsuh3c52DDIMNBIP40j7LxPCPqAfY2B1I+/0zuEDRs8/M8BG+/24eacgzWCzdZ444/b42z5esIN23SQYLNNcZ+VT3dYbsbGTQYbhhmWuWHZGva4mVDThMURKimW6TGDDH/cDAVhh8XazcMgwKzeZN1PVI7RdRZ0vHmrA/dvd2NpoBYTbZfxYKoHGww1dH5jrIvw00nRQV//U/DPMfh00Wu0c6+/P3cVxUkhSD/rh8vJZ5F+LgSx/i64EE4oCXFBYqg7LkR4IyGUUBPgzHVTcV1V9CGID2L4YSVBho2t8XUj9NCxvxuiA6gMcENSZABc6ANlpa2CAEcr2Olpcrix1FGjio7f/cTP2PDDWEMZ1rrqsGLjbHRUYK7PUMPHDddFpa1GoFEj2BCQ2KBiNs5GRRYGitQKkpeCmpwMt8+UjaYiMoKcUEm/21BHExIjQxHmYoWzHraIcLOGv50JoUYf3lZGFMYIpJ/NlSoBRaqEZBluCCeSFMICz8OefvbGyzlIjj+P56nCZZCRohaXGLXMpISluMXJpKglIy2rTCELcXERBLlb4aXF63iRA00fAYYgM9NJZScOZrsIMh30mEAz1Y6DyTY8nmo9BA0h5hAzj8YJLxQHHGLqnsbDW7V4NHoUNVz58FYVHo5WcLF/kyAzXEbBz848HOTH/o1i7A8W4+GNQgIMgww/S8PBpp9Q05+HvWvZeHGwALOVZ9ARZ4mmEG3UecijzlMO7aGauBZjgptpdtgs88UbhJ0PxtLwFaGDzVrCZhX+ul5G0CnmAPI129yRUPLNLItsfEvH389ROZ2B72cy6ZjAQte+ZVmYmQw8mU7Hd7MZ+AO7Np1F1wkohBM2nua7OcITxbdz+XhCX/fdfC7Bp4i+bxn+vFKJPy1W47uZInw9mYVPbl3E6wOJeNwWjZ26M1gvDcVCYQimLofhRnoAeuNc0ZPggvIAY8SbKcJfTwYuatTalhOGtsQxmNDNyVVfFX7G1BKVPEWt7xMIMJKlv4UFSuwVkWosgnQTEVQ5ySNd4xgGgrRxPUgW0+dUMBephFt+0pgM18DtCG1MndHBzSAldDqJosdTHvl6J3BJ5QQyNU4iX1sQLXbyhB4pjAaqYCvVDjPn9HHdXx59Xoro9lTAFUJNj6cS2uwkcMVZCv1eMhg6Z4KWaEf0lmagp4nwQphoqWtGW10TB5qWegadWjQQcliWpo6b0t2I+upGgkwjqrngT+1mwa6xrA0HHAJNzWF31BFsykqrUE6oYcFmRbHZUPyuqCLExSfR+Woug+ns5olK+l5FJRXIzM3H5eISnD0TBQ1NHfzs5z/jpnRnUX3QkhGHkvMRKEmNw7XWBpwLDYKlkSEsTU2hpqxCnytJnDwuhGMUIgw2CkqIDPBGQU4uKgho10ZHMDI7izFCCVsCf41a+xU1pdBRU4KLhTlkJOn/F+iHocUFNA9c53dJsbV7ejvQN9CHhuZG6Fma4crgVdyZn0J2Xib+45fPwy8oDMVlVdwMrhL6u/3q9d/i7vI8Hj96gPWFSVjoaUP8pCBEnzsGfzMN9F0MRL6nPiINFblp3g5q8tCSFIK2lCi0RYTgRlgzU5SDqiTbT0wQegQBfUke9KWppHpCQ5IBSAgWCjz4U91mpyCBMEtjWMvxuK4rNoBYR4ZtqSD/FDZmhCU2cJh1QRnKysCAXstMURGWygowV5SHFQHHTo3qWnMjnHW0xWk7M/o5lOHHtlqghtt5b2cUnPZB04VI9OedR29WDB2fxpXLF1GdeAb29DuoSUpxmRoNVXVoq6pBT1WTYGMIe30LqEkpQoYac6LCQnjuv/8LWgSppIhADNaXYGu0D/uTQ5i/2o3arGxE+/jDTlsX8oIiUKavU1c3hIOTH4L9z1CEI/5SNuJSi9A7uIClR69gbmsXd+5REEQW9rYJLmwczS4Hm+VHj7BAx7N0bY7Bhs5xqCHgLDHMEGSWKdb297H28CH3dRxsGJZY5uY+QYdQc3eLjbe5R+UmZu+tY3rjHqYoHhGkHpcUYdtYA++Yq+AtEzaORoHremKZmqPgtlOgeFePweXv4z0CzlEcPeaDh5/JeUef9+PrepJP7qmLHHZF/ZPAZugQNvfG/hE2/OCfa+JKhp17owwn/G6po64pBpklVo40cccrDDGHeOGOn8KGwMO6tOgaF7d+gs36WAfujXdyY3u26fxocw4Hm3vjfNDwYcMPfrcWW2un9elrccAh2LBus90Z+qDnxCI1whM12UnIjAnnVu1NDnNHUogrzge5ItrXCVE+Dojxc0J8sBshx4vA480Fg01coDthhzDDup4CPBDl68LhJ5ZgkxjpB08bIy5jwwbw2huwD4kywUWNmyXBX8+GdUfJcYOJTTUUYE2tIWtdFiqw1lOh51JrkI3T0Vfnpopz2yno0LGOBoUWndOECWHHUk8LtibUslBSopaHMtLoZy9NDMVgRzMuxtCHyckcUV52OONui2AHM64bys/KAL4UQQ5s0JsBVKQEISt+Ajzxk5CUEIaQwHFYqMujPi8dWakpOHZMENIyChxgGGzEhSXAo8cybHwNwYYNLBYXF4W7tT7BZgAv3ekhxDDUdOHxTDsezrRyqHk0TZihOJgk0LC43YxHLCYa+ZmY8TouHo0RXsYIL2PVXBzcqia4VOLhCEGGYv8w9kbKKAgvN0u4cm+o+Gk8pNgfLOKCoWafQMNgw0U/gw0B5yls2GDgTDzqz8HjoTw8Hs7FXncq5kojkW4ni0vW8shwUEKlhxbq3NXQ5KeJq2eNMZ1ui81SdzxuCcd7wykEksv4yzrL7FThbyvl+PPdYvxpoRB/oPNPZgrwNdsckhv4m0WRSceZ+Ibt68TOTRcQbC7jewLNH+hr/rRQQlGKvyxW4G+rVfgzBev6+vBWFt4YSMUrPQl40HQOqxVBmMtxwcRFO4ymuqA/wR0dUW6oDrdHiish1lAVTvReirBWRbCFPLKCrBBnrwtj6VNoSgpFfUIg3FTF0R4fjFtZsRjIToSPqS60ZUWR6G6MuiBzZJvzEKt5HAV2cjiv+guUWkqix1sFg8GqmI3WwUSYCrodhdDtIo6p0zoUGtzKw7cjtVFpLoxU1eOIVzqFszK/RJKaMDJ1JZGhLYAMredQYiqMkQgDTEcbYihQFX0esuhylUaPlzKa7XmEIEmMhupgiJ5zPdGVW2jteks9Wuta0NLQgtaGZrTWs8HE9Wh6Cpt6gg1DSz3Bpo7L1jzNzBBSjkDDSg41FXS+gnVHNR52RbFBwzUoo6ii57GtFZKSL3Fr26Sl5yCQMJCekc0NqvWmGxl7DgNPfXMrRscmcJ7go6Kqgf+im6CNkS7yzoagJuUsMqle6KkqQl9jLSID/WFmYAAjXT3oamrj1EkhbjG85wSEICAiDhW6cZ8JDUBebjZKqirQO9KPrhtX0XG9B503rnAzn6Ljz8KYGkOetjbUKBFG8LnTdBO8h5t3FzC7uIyuK32oob9Ve3cHhq4Pw97JDamZlzA3fxsdzbUQeP45GGhoIiMqCvo8cUwM9FKDqBmz13qw3NWGR+11GEiKgoGQAMR+9jP4GSijPdYdGY7qCNZjY2Q0YUf1mDaPjY8RBtuewE1Tk9tlW5XqETYTylhOHjri4jAilOhKyxBs2MwnYVgpyxKuqdEmIwJ/Ix3YKsqC7Q6uJCzMn+1EsGGDh9kYGxMlRbCVh7mxNWy6tzQPZnTOUkWRgKPAZYkctTUIMoY452SLc46WcNVWhBf97b2N9RHn6YQsaqRWxwaiLzsWV/MS0JYWg9b0OHRmJyOIGnq6BCYVGWUoy2hATVaN8KICVXkFqKloQE5OFcd+eQKKYqIoij+D3yzcxCe7c3j3/iQ+3JvCJw/n8MkLK/juzZfwzeuv4GBxlgCbAg1pBchLU52tbw9HS7pfnEtA7PksJF0oRWZBAxYfvoz53Rcwd5+NpeFnYe7uPSbMvMCNt1l89CLu7DzC9BbbLJMtyvcQK3v7WNkl2OywgcJsJ/CHWN47wOr+AUFnD4v0vOXtXazS8dqDfaxusXVt2L5SBJvNDQo2zmaTULWD/elRbND96XUDNbxtpIJ3DAkxevzuJz5oZAkoR/EsbPiZmmdx89M19vioW0qKg80bulJPttT+CcbYsE2q+LDx5GCzOlx7CBsGGBZHWZoj1BzFIW5Y5oYBZ5RBpfFwYDGVBB6GmyPYsODwcRirI3zYsC6nozE1rBuKD5t2bI53cGN6die7MVSbgfsTnXSum8MMy9xsEH7WWFbmmdd+FjgbBCIGm73ZK+gqTUVKuDsHm5qcFIS5WuKMpxXOUpzxtCZ52yGBQJMY4kmlOxKDWTbHA4lhnk9hE8syOX4uiAtgyKHjABfEBrogOcIP/o5mBBsFgo0Jt9GmqaYsQUWJEMO6n+Shp8KC3xXFzjHQ2NINyJ4+7HYEIBsKK5ax0VGCOZ031VGEsZYCfY0s15Wlw1KyqrJwMNaCt70lHMwNYabKZmA4E2yCcLOHKtvUaAS7GBLQrAg3lgh3MkaAtQ78bXThZ6OPAEdzuNuY0IdZDNISIpCQEIOYhCTB5hTMqTVfk5WEwoyL1JIUpNapPKSoYhKmVpmYCD2fPrQ8qghkZJQgS8gRFxeDrZEaDuav4qW5bq6r6WCqnSDTSseEl8kWLliGhoHmYJJivIGCZWZY9oVlYfiIeXSrioIgM/pMjJRzsc+CdTMdZmf2hwk2FAwz+/8DNPzYv87P1jwb+wOXuWCw2e0nyFzLwk5fBrb60rB9LR0HNwpwMFiGeCsl+KkIwUn2OC46GCKTUJDhoIlUKwVk2Mmg0FUWVZ7yaGfTl6N0MJlkjNVsO7zSEIQPBpLw+UQW113157VK/G2DgYfAMp/PbVTJzXC6U4Q/LFXiT2s1hJcKbswOGzT8+UQ+3r2ejlfa47BTG4HV0gAsXPbG7Sx3DF5wRF+8DdrjLNEWb00ocUSBvyUC6UbjbWQMNwMjaAgLQOH5n8NIUgAhlppoSQlERbQnetOohR7qCHMlSbQnh6Em2heOqpKoCnNDd1wQOi6coddQh7m6DHLDXFDua4pkbSFEqx1HrrUcEtSOocxGFvUOMrgeoIVuVxlUGj+POsuTuOIjz42tmQhTwmiALMZDtdBBEMwxkka0ijBOy59AuOxJBEkeQ4TCSYQrHkOw5H/iAqGpkyAzFWWKMUJMl7M0KkxP4aq/NkqMxVBlLoYbwdoYjbVDT4IvOvLT0NPSisbaRjSyAcT1bPAwW4yPTe2uo/Os26mO8MK6nfhRU8UGCteirpKuMdhUNXAzohpqm+l6E6rKG1BZ3ojLBWUcfrIy8+Du6ceNpWGzoC6kpHNZm5zcy6irb4a3byCOHT+JyNPnUF/fisuXS5FTUEjgyYKBgTFERSXx81/+HHYm+ig+fwYJ1EiqTI1HV1UpehrrEOzlSTdOeW6qtwrdvAVOnISgoDCep5a+gKgElOiGHXU6GDnZaSgpL8bQ+A3cuHUdtyYH0dRRi9yiHJyNDoOdhQECnO25SQRxSbEEoAFUtTWhpomwRt+norkGde2NuD48iIv0s1nZ22Jp+hYmakoQpyyPZjMDLPk7Y8HVHMM2BijTUkIJIaHf0gLDxtqo0ZCBz6lfQu/nP0OMsRoaIqyRZCGL0/RZD6CGl6mMKKFDCLo8UdipKcNdWxOGhCQteqwtLQk9wo6OmAhMFeXoOVJQJ9hoSYvBnGVsDFRhLi0ED2rUuWiqQpnqFiURYW59Ggabo8X5WFcUy9iwrigjNoCYEGIkR/WpqjJXmikrwp4aeWwNm0h7qr/tzeFnosXNjPIh7Jx1tEYW1d/l59hO31G4fvkCrl1O4Rbu68g8j5L4SHiYGkFGWBIyYkpQkVOHupIapKVkICgkiV/+9zFqbOpiZaAVn25P4d35Abw5N0B1VSceUmP8zeUb+N3SIF5aGMRv1ifx5a8f4s8fvImeujrISypCVkIV+tqELY8ghJ1Jx/nEYpw+dwk3pu7i3qu/x/zOYywSYNjqw8sPH2Hl0UOsHhxgmWJhb48/a4qgssLh5RGhhTDDTQ9/iKV9gg49n+u+2tvB4oMtws99rD3cxvreFtZ2CTRULhB4V7e2cJeQM/1gGy/S9eULZ/HISA4fGsjjXR0KXTkKhhQ+VN7W4RFujkKagp+54R+zePY6Hzqs/Klbih7ry/z4hr7Mkw11CYLNyX8O2CQQbI66op6FzdbYUTRie4LOUYv7CDb3J1i0crhZHyWk3GzEGsMNAw09ZrhZIcCssZlOBA6GnNWRVnouHzfrbKwOHa8TYNYJIhxQGFToeJ1Qwvar2pnsws2GLPr+7VzGZnOsi18SfBiGNgk4DDkbdH2DHnPBjsfZ89sINr240ZCDC1SZM9i0FGUQWtxx8bQ3UiM8kEK6Tw33REqEF4GG4cadQw4DzvlQCsJOPBtcHOjGwYYBh2VqYgP4uEmK8OX2aLIijPg5mMLNUo/wIgsrQouZphIM1QkoqgrQJdjoqSjAWF0ZFlzGhnCjp0bA0YCFhhIsNeXhaKgMJyN5uBnLw8NEAf4Waoh0pFaIhwV8TJRgIi9AlYYY7PVVYE03qMwQJxTH+eFmJ7U4M+MR6mqEM15mOO1lTngzgZ+tLnwJNr62egh0ptdwsIC6vBRkqMJh2yqIi0lAmCpYE0JTFX19Wc5FCJ4UJPTIQoInDSFRQaq0RbhViHk8RQ420tJyEJcQh5mWPPbpf/PybCchpp0DzOPJRjrmj5d5gTDzmMrHtxspGvCYZWgOMzOsW+kn0BBiWNwsexp8xPDjIRclP8UhajjMHIJmn6GGQMNQcwQblqHZ7SfUsK4oNtaGO0eouZ5H13PoOAu71zI55Dy6SuC5VoT8IHPE2qnDXk0IgSbqCLfQQayLMVzVReGichLxDiq44KiKFHslxBlJIsOahypvdVR7KqGOwNMZrI6xRHMs5zpit9ofr3Wfxedj6fjTciV+WK3BZzMleGsoC6/2JOBx82ncqwjETI47RlMdcJMAM5LihIFEW/TEWhA8rNGd4IBOgkxzlD1qz1miJcEFNwriEO/hAHmqmC1MneFg7QEZAUFk0Pv0SvoZtEa7ov60HRqi3NAW5YpcbwuYKEiiOT4ItTGBsFWTRhm99/sunkPnpSh46LPsnyzyIz1Q7GmCaKUTuKAviQRtESRpCyLbUBTlVtIoMhRBgc5x1FqIoIuA1+kui24PafS4iqDbQRDXvBRwxV8fNS7aSNERQ4GVMi7Re9lP4jm4i/0cLuI/h7vkLxEkdwwJGs+j3UMdLQSmiTOm6A/URoGxIHqDDFFsKo5OD0V0+2jQ3yUATSlncKWxhjBTjwY2G4qgwVYY5qKmHo01tVzUV9cSWggzFDUVlYQZuslX1qCmvIpQQ8+pbUJ+TiFyMgvQUNeGjLR8xMZQQ4fgk5tzGckXLqH6MGOTmZXPweZyYSnKyqpgaGhGoJfnnlNFSGKZHl09Q/zL//t/EKDPy0kBITx//Hl4UqMjzscZydT46a0sQlNxAfpamuDl7Ahpagzoa2kSbBQgSI0Jtqr3CQERCAmLQ1VRHrGng1CUm4mykgK0tFSio70WV/qa6HvlIizcD2dOByAzORr5yTFIjz9D5/NQ21yB6uZqNDTXo6mtEfWdFF1NaGODift74WpsiBp/bzToq2Oa4PKytTF+Y2OMF6iemtTVwnVqaI2qyWOBGlv39BQxR631fnovXDfXw7CXFWrddHHJRgNRxjpwVyVo8IShT7gxkBGHm44GBxQ9cYKONFtQjwdtCVFYEGpY95SBnDRhRww69FwTWQn4sTpLXhyuVCd66Gpyg4rZ6sMMNSzYVG89Gf4qw2xnb5axMZCR5rI1rDRnXVQ8SZgoycOOYONlpIdQa6rr7My5rI2HngYCLE1wxtEKab4uqIgKRFvKaVwvuICh0gxcyU9Ga1oMiqKCEOvtBidTc8iI8iAlKk11mzyE6fMkdEwQ57w8sH/rKl673YWdK+XY7qtCf04ihi9fxFJTIdUzTfj17AB+vTSGF+ZGqA68gbd21/HtO28h6VwcJMUVoaRiBE09a3j5nkdoaBpCIi+gtrsfqy+8xGVdGGyW914k2BBeHu5j7eAR1l94jNVHBJ29faxSbDx8TFh5RFgh3LABw/u79Nw9QswuVvfZjKkHWNohsFDJYmX3PmGIzrG4v43V7fuYubeJBy88xEFPC7YsNfBbUwKMvhje48Aij7cJLG/rSnHxFgsdSQpW8uicDBdv6TD0MMRI4R269jSOgEOvwc/c0GsSbH6nL/1kTVPyIF/q1P/tOjbPwmawKftgZaiGYNNwCBuGmCPIMNg0UNQ/PXd/ogUPbrdie6yZcNOIzVF+rBFwVgk2bN2bo24qrvuJgoMMBxr+ee74Fl0jyBxlXzYIJFzQObbD83hrHtYJSNsT3RxcGGZY3GOgOcIMYehoSvom+1o2TZ2C7UV0u7sM5wMdCTaJaC/NxqXTftyifakUFxlswvi4SSbIcF1UrKTz5wk55wk550PcEB9EmGGZmsNguImhSIjwQbinHQcbXwcTeNgYEhTkCS4aMNdSgYEaoUZNDtqEB111ebCVh83pg21JLSUrtteJoSZ8rXURbKNFH1INRNspI8lJGQUB+qg7Z416iqpwU+T6UiXjpYcIc3kEmSsg2l4LZZHOqEv0x2hrGSounUMU3ZiiCDWhrqYIc6OWDIHG20oH/nb6CHY25TJKWlS5yImz7ii2ArEohE8JQF9JChXpsai5nAZRQSGICvMgLsmDoJgghxtJcWnIEmykeXJ82EhKENIksU3/n1cINo8nW/EChxjCC0MMvU9e4Mo6Kusp6gg2NdTqIcyMVhJoKqhk42UIMTcJMBQPRwgt/xgEmUdPo5iCADNElcsgAYbFjctc19NDKhlgjuIn2OTzH9N1Nhtql1Cz05/DxQOWtbmaid2+DBxcycODK7mYb0nlFvqL9TWCmYoIrNR5sNaSgZepMlWiKvA3lYGnPg+BBE6NU89xLdB4FxPEWWsg2UYFiaY85DrIocxZGqVOPNT5q6LrrD76z1tjsSQUKxWRuJ0VgIFkV7RHO6Aj1g59iTa4mmRP4YjhS164le2PW3kBGM71xUCmL65nBaI/Kwh9ab7oTPHFlawoJHo7QUVKClaW9rCxsqNWsQTKzvrgSkIArsV5oivOHZ2xXrgS74viQAcYyomhilqwhWGesFSRRpyLGVLdLJFEpRtVcM4GKiiPD0MGITpKWQDJejxEqQoiSVcMqbrCSFYn7KgdRyEhp8pMFIU6PyeUSKHTTQ7NdqLcQOBeT0UCiSpKzKVQbi2HniBjlFgrIouAHqUhCl/5k/CQOYFoajFm0Pk45eeRqS2AZhdlLKS6odKehyJrCQxG26DDWwv1jvK4FuWIlvP+aC+8hN62ZgIJ3cAbCDZ1BJzaxsMp3oSWakJMVRWhhiBTWYmG6io01FShqqwUXa1t9NwGtDS24uzpaCScv4D6uhZuFhQbNFxSzBbmq+b2kCorr+amd6dn5HLdTSWllUhNTYcUQd9Q3wgVFWxqeCWKC8uhqKyGXz5/jBoGotxCeydPnYSjuRF8zQ1QkXoeneWFaC4tRHdTA5xsrKDANndUp/eNqiqEhYQhJCQCAYKNGMFGW5H+HuEBqCkqQG5aCnzcbREZ5EnY8UfMuUCcJtg42RghLTYM+ecjkRMXhgvRQUg8H478gjQ0N9HvX1+BOkJOY3s92rqbMX5rAG2RoSgRO4VJNVkcUD3zjokRXjHSRTO9d2voZ1ggDPzKUgtvUgPoLVsqqQ56hxpC7zmZ4MDTHFddDZDjoI9wA3U4KfJgQrAxliOoKEjB21AHtgoEEZ4YwUMMxnTOQFqcYCMLUwVZbiduLXq+DuHGVE6Sg429Cg/2BCQ3bTWoS4hAmRpNLGOjy8bjsPVsqGQZGzYjiuHGWF4O5vTYUo3qTDYbVFIMRvTaDoQqHxN9hFgRZOzMkOTtDH8THfpcGuGckw1SPB1RSX+f5qRwXMk5j67MOPTlJaI7+zyKzvrjnKsd/OxsqeGpBZ6IJI4fE4G0hAzV6564WZmFxYZcLDXkoz87AVWxQbhVlYWDwVY87G/Ag6tUx4324vHUMF65O4lXl2bwaPY2PvrVK9icX4aGpgF4ClpQ17SGk30E3N3OITI+E3kE4r379/Fgfw/cNO/dA4LNywSRF7G095jgckDg2efGy7BVh5d3dwkuBBiupMcEmrVHe1hnuNmjYwYg1gW1SzDafXgIIBZ0jr5uZfM+He/itdV5rAS64nf6bGAwD68biOEtfSm8oSuLNwkkbxBmuNCVxOvaLOiaNg9vEmZ+CoIOYebZ4GBzmLXhYGNAECLY/FaPR7CR+OeBDeuKYrBZHqp8sjlW9yNDzNZ4PT9Tw2VuDh8fBsvc8DM2/OA/p5GAw7qXGggoLHvDH3/DupxY19MRcp4Nhhc+dCgIIiw41BBQ2LX7t9sx012MpYEaPJjs4RBzNO2cjcFhX8eOWRzBhn0ty9bcIzAx2Cxcr0V8oD1KL0ahuzIPGecCcIGwkhbhiYuEGhaphJmLLHNDcYEeM9wk0nMSgl2REOqGuCCXw0yNO9c1xY27ocfnQ71xzs8F1joK8Hcwho+tEbUq5GCnq80NBNZnoFGTgR6FgYY8tweUGYHGTlcHPlQJRtprI9ZFCwVBphhI98NEti8WCvywXOiPhXx3zGY7YTrHCcuVgbhTFoCxXC+0J9gSdgzREWePtkQnjNVcRH/xeVSed0dpnBd9cM0RYmuMQGs9BNjoI8jeiGBjhiBXa2hT5SIrKQhpKVFISYpCTPAEdOXFUHzhLOqLMiAjKU6VtQQkJKQ42AiICIBHH3oZKQX6GlnwpGUJNlLQVBDj/ievzRFsJprwIgHmxYkaPBqvpcc1eDxWTZh5Jsaq8PhWJVUK5XjEMjMjDDMUN0uwP1L8d8FHzN8HB5ohgsxhPDqMh4MFBJx8rjw6/qkbio8ZFmzdmp2BXG5/J5a14XDTn8nF3rVc3LuShbmWJLw4VY+8OFc4GynC2VCdYCOL3HNe2LhWhp6MYKow3ZDub4UIWx04avDgSjDwNlKCj7EizOnG7Uo38TACUBBVHmfM5RBpKIUoqlDKfAyR7qiDUH1lqtiloCp2DLGu+rjXnojVhhiKONytPoep0jDcLg6mCMJYYRDhxge9KZ7ovuCFzmRvdF8MRpKnBbWGRWFrZQ5zU0MYqsgiztUSOV52qAhyQn2kExrDndEc4Y5sH1sYS4sQYixxmm6OpgQbbzNtnCXkRjsSxHUV4GmsgeoL51Aa7IhzqkKIURNBhNIpxOlK4IzSMUTKPY8kbTEkqzyPUsNTGPBSwXyMNbrcVZCnfRJlJiK45q+JLk8llJicQo2tNJpclVBqQWC2UUaTnzFKPfRxVlMMF80I7U6aCJb4DySonUCBuQR6gvUwcMYYGYYnUO+ljRvRTqh11UBLkBmupgShLTMKfU3V3IDhxvo6LnPTSlBpYWvaVNWgiVDDFu2rqqCbO4FmdHAADVXlqCgpRF9XByGnGhVl5fwuqir+uBqGGRYMNhxwCDHlBBc2vTsjM4+b6l1SUoHAgFBuBe7AgGBUV9ejIL+Ug42MrAKeO3acWvpiOCUoQrBhU51lkBDgidqsVLQW56G5rAgddTWwNjWChPApeDg7wkhfH+KiYoSaUxA4KQQhCj0VZcRF+KOmuACpCbEw0lODmZ46THWVYWasCX1dVW7RzoyoYBTEhSA3OhBZ8SHIuxSD9NQYZKUl4nJ+Ov1e+aisKER9dTH6ygvQYG6IAWrILGrKYUdLDa9oaeOesgwmFU7hFSvCjKkG3YwU8KG5Kt6zVMXHVhr4nGDzsYsxtm01MOKkhwpXQwRSy91OQRw2bFNSKRHYqyvCW18T5jx6D9I5a2VCiKw4jAg25vLSMCfwGMlJc5kcBhtDwo8P/S4uVP85U/3npq3CzaRis6j05RW4dWy0CepHg4dNlBW4ad4migocbOy0NGDNskOybOE+HuzomE3zDrU2RpCZLs6721EdakONDmoYOtsileBfetoX7aln0ErRm5uEmvOh6M2OR3tGPBJ8XGCjpQ4NwqYCNdpO/uwEbPX10H45EZv9FRgvu4jG6NNoiIvG3bZSbPWXYetqCdUZldi+Uo1711qwNXSNGnY3sXN7jO5/Y9i7exe/feFXcHZ0g7C4PBQUTWFj7ofg0As4k5SHrPRCvHTlGn63vIhptgP35gbmtwk52/u4u7WPpQcPuancbOzN8kOCyguPsfICYefRPhYIKHfYNPEHbCo4wWd7G/ObbBzNJpa3t7D6YBvrhB+2ojDL5izS47XtXbzy+AC7henYMVTE2wYKBBIeAUYKv9eTwm8JJ7/XkcDrWuL4PQttcTrmo4bF64fBP6bzz0DnLV0KavyweFufZYH48ZaBzI+/N5B+sq7Fh43qP8sYGy5jM1z55N54PQcbPm745TZh5j47HuOXXNwm3NxuxoPbLf+Am0ZsEGxWb9YTaFgGhyHmEC///+IINgwmLAgm96lcojfUVFcRt9cQg8vWBH/8zRFwfoINP7YINSwYsnam2EyqFsKKKwoSI3CltpBb0yaJoJJ52gtpkR64RDeAi2EsPDjUsMzNBS5zw4dNMp1jmZs4LnvjjlgScIy/M+JYV1SoF84HucFKQ5rr9gl1NqEPojyc9NXgoK8OMw0FGKoSaFhQpWJCsHCim4mPsSrdaFRQGKSN2ggdzBb4YL3EH7MXragFa4H5C6ZYybTBVrErHrB1Uip9sFnmjfkcR9xKs8P1BCtcjbXEtWR7zFTG43p2KGrPWKMnLQyxbmYIsNaFj6kavE3V4WqkDFcq2YBfRSlhCBx/DseOPYfnfv5fOPbv/wJl4ePIjolAY2keVAhlQlRRS4pLcdmaU2zdG3EetWgINVIyHGxEJSWhJivC/U9enW0juNTjhXGGmSo+bDjIVHKQeXyr4u/iCDZPY5SPm2fjf4MNP1vzv8PmCDRHwHk2Q3MUHGoo+Avz0TGXuSHYDKRzj+9dycFcYxL9TFUojPeGq6EqvC2NuD258qO98JuFLrxCYPsV/W5scPJGRzpmqmJxJSMI5WcckOhK/3tzRfgby8OdPvz2ahJw1JaAmuB/0M3gFPzNVKAp9EuI/ee/Q170JLeW0IUgO7xA33++MhQzZSGYJMxMFQdiotAPt4v8ME64vZHlhasXPdCd6oO2JG+qrIOQ4G0NNWkJWFhaw9LaDnIS4tAghJoQWN0I0AF6SgjRVSRUqSPEVB9mdPPx1FWBkwYboyAOL/qdzhJ2I+n96kHPDSLwVKUS+i+dQTy13OI0xRGiLIjTmiIIkX8O4fICCJU7jgSNE+jzUcdGkh3GQw2Rp3USudqnuG6qsTPmGArVRqOjJLr9dQg0UigwFqUQR4u3FvoiTFFsq4BsY0mCjj6SNE7hkoE4CmzkUGzDwzBBqdBaEgmax9EYYIoSwn6Vnwk649zRmhyIvprLaK2t5M+IamxGWXE5KkvKUV9egYGebtwevYnioiI01tVh8FovaitKKEpRTcHAU1NRTTd9Bho2tZuPGgYchhpWsmwNmxWVl1+Ci5eykJtbiMuEGw11HYIID3m5BSgsLCPYlBFsKiBGn49jBBs2q4kBha0J42Csj8wzIahMT0JbST5aCDZNFWUwN9Dl1p8K8vWGqZEhxDjYCOL4cQGcIuDoqqsg/kwAivMykZaahLAgL0QE+yCEGlEB1ICytWObL6qjKPkc8jnYBCM7NhTF6efh524DbTU52FgYwJNu7iG+VH+diUR2aCDy6Xt2EjYG5SUxRNCYlpPHvLwsNjUVsKMsh8cEiFdVlfF7TUW6KcnhA1M5fOiggdcI3At2arjtZoQSczUEEuAdlaRgR+8jhhs3bVW4aSrBXolHpTx8DNS4ndgtFRlqKAg3rDtKT0YcWgQhBh5/ffY18nBRV4CHjhq0xEWgIibCTfVmWRvWFcXWsbFUJ9Sp8rM2ejx6TVUVOOpow1FXk7DDzokTbOhvaWWCYAs9BJlq4ZydCZK9HBFgost1TbGuKAYblrGpTwxHT04iGi+cRk1cENcllRXuAzf6XCgSpkSePwFTRWVcpbpvb6wDfXmxKKT6vjMlkT7jjdjsKqU6guJGPZY6yjDbVIrZ1kbc6b2C2b7rmO69iqtV1VgYGcXL+y/A0twawmJykJYzgL19IMLOpSE0Lgf553Pw5uVifNLXg88/eB9fffctvv7+D3jyww/47o9/wvd//jN++Otf8ccf/4Y/A/grBSv/RPEDxfcs/vJXfPunP+PLb7/Hx59/gfc/+BBvvP0WXvnNazh45QXcP2DbLWxiYfc+Hjw8wK8nbmLVwQSv67HsjCze1pbBW5qyeF1TCr/RFiXQSOANTcmfgmDzJkHmTQacw3PsmJ07Ag8Lhps3CDt85PDwjoE0f2dwgs3vdPkL9OVLnvzngs3qyE8Zm78Lunk9OALNYWwTbNi4myPYcEG44bqlDnGzzs2a+vuMzbOY2eCmfdP5Z2FDSDmCDevuWB+qw62mLG7hN4aZZ1dC5qOGn7X5O9hwA5sb6Wdrxz2CUGaULwea/oYS5CeEc7BJj/DgYJMWyVDjhlTCTAqVKQSa1HBCDkViiOvT7A2/S4qhxgmxfo6ID3DiXieF8BNkpY1YL0sk+lnjjIs+wqm1E2SrD09THTjpacJWXQk2yjy405sl2kYeOT4auHbRAatVPtiq9MCdDEuMxWpiPEYdd5INMJ9siFvnNNDuK4GB06rYKnLHS/XBWEy3xJ0sW9xOtcJcpiMm0uk41xfTBQHojbFE93lnVJ6zRfFpSxSFmaAgSB+FdBMqCTdFaYQFMn2NkOCshwQXaul4mOIMVYx+1ibIioui1m8pVFUVqKI+CZ64JEREhSBAuJGgY2kxafAkKWTkqEUiARVZYYw0ZvFhM0aYIdQcjFYQbKpxwB2X4zEFK5/GzX9ADQcbhpniv4uDEYpDzPx9/JS1eRY2rDxaTfgINnsEG5ad4Ucu4YYFP3PDILNLsNkdyCTcpHODih9cycNiQzJeGKpCRWIg3Kil7GlpgkBnS7qZ+GJ/tAr3+7Kx1Z2Gnb503O9OwVZHIu61J2OrM43OZ2O1IwdDhTFoTPRBQZgjEr2M4GnM0umysDfUhqacDKROCEBTWgS6sqdQEGmLzZZozJQGUARjuoSiNARTdMxFWRhuXQ7CQJYfejNC0HQhANXxfoh2t4SmrDTdzGxgY2ULGVG6SYiegqaYAAxkRGFKrWszWSGYy4hx7ztTJWmY0M3NlFrvFirSsFCWh6uWMjx0leBlRPixNUN5Sgy6s+MQb8DDeR1JRFClF6IhDA+JnyFAVgBhioLINpfBtSBdTEbqodFKCC2O8qizlUOLkzIGg/UxEqGHBiceGtzUUGQljVQtAeSbSKKX3oO9AVqosBRFt58WugN1UGangAwjcdT56KPYXgGt/obIMhFHHBu4bKuCXAdNFHsZoz7UBu3xPrhWmYvbA71oralGa1MLnBydkZmWjo7GRnS3NKKNyurKGtTSTaamvAT1VeVoqK3iUFNVSSVdKy8jwJRWc7OguJlQDDSlBBtCTSldYxmbrOwCpF7MRBnBJy42keAhzN2s2NcXXC5Fbk4J8nKKICIigePHTkBIQAQnTwgSVE7Cw9ocOefCUJXGurxZxuYy6kouw0BdFboaBGU3Vxjr60NKQhKC1Hg4Tl/3PN1Y9bTVEXc2EOVFOYg6HQYDHWXY0I3X3ppNHzaDlY0JPB3M0FCYgZKLsShKiUbxpfMozU5FOCHI19sZtpbGMNFTgzGbZWmmC0u6+TsLCSGBvleqkDDShURRJCaOGjFRtBIousUJPJI8zMgoYl1BCQ815HFALfp9a1UsUf11k3DT7aSPi9Q691eXghPVXQw2bhpKcFCS5ZYPcFCUhI+OEgIM1Dnk2NH7zEJeCmaEKLbmDIMN2xfKkCeKIPo8BRhrcGvhBBFA9HliUJMQ5bqh+Dt3s32ilGGhpgozFSUuY6MjJcHBxl5bi3CjATOWCZKRhL2GMiLsLBDlaEZw10KYhQ7iXa0RYW1MYDdHqpcDiiO8uV2+m1PPoPp8KNozYlAdG0DAiUBJTAgCbMyhRHAS/vnPMN9D95+uWlREeqM6ihoXdZepXmjCw4EG/OZ2F1641YnbtWW4XpSHGyVFGK1vxkzPICZ7hzHa1otrtQ2Yvj6IN199HYX0Hjl1SgpycnowMnKGZ3ACfM9mICcuC29lXMJn+Zn4y94B/vLeh/j6rdfx+euv4Ms3XsXXFJ/+6iHe2V3H65t38eulabxyZxIvz07gpamb1Fi8QvVeG9VZzfSzteJBfzvuX+vASm8LZtrq6f5Yjet1ZVhbnMLGwwd4be8BNmMjsKejgLd0CB2EmdfVZfC6qhwFHWuKURBeNPjxuroEXtcg6NDxm/Tcp7Bhx89mcg6PX9fiA4dlb95m42vYFgwEmzd1eU+21CUP8sX/WWBz+nAdm5s1XMaGZWP+B2zG/h42Dw4HEh+hhgGHxdZ4I8GCjcthuCCwHOLmCDNHwGGxyTI5h9hhOOFww5BCsXWYsdkYYv+4bOwdZmx+Cj5qjkBzFGxszdOZXBNsa4Yuau2EIe2sH5exYd0uFwgjbHdsPmw8cDHc7WmkEmBSCDMpDDeEHC57w6aGBzsjzp+BxhEJhJpEfwdcCHREaoAdUnytccnfBineZohy1sZZZy368GnDz0QNrtoKcNWQQqKTDkqDjDB0yQHr5V54sSUQB3WeeKHeGy81+uLFBm8cVHvhfrEzJuJ10OkjRTcCGQyd1kK9iyhmks3wUrU/Zi6aYSrFFHcIOQdNQRhLtcRaiReXzRlOssKtDAfMFXlgscQDW1V+2KsPwIvNofh15zm8M5CEt/qT8N5gKj5fbOAWzBtqqkBbeTmqS4uhrauOk8ePQYYqbnERqrRFTlGLVQKSYhKQkpSCFIMNVZaK0kK4UnkBv5nv4GY3vTjGupkINgw1Y/zMzLPxP0DDoaaUgmGmCPsjhVyw44ORn4Jh5h/j2czNPsvWcJjhw4Z/zKBTgF16zHbYfnCDEDPIsjUUh9mbvf5c7Pdnc1O/964Rdgg2Kw3n8eJQCRouBcHFSA2edlYI83VDflIovUY59vqycL8nHTtXMrHWkYyFxhjM1UVhoT4Gd+tjMV8bi9XGRAJPKoEnHWvtF9F/+SyBls1uU4CZnjH8HNxQlBCC4fIYTJSFc5CZJsAs1JzDIn39XFU0bhVHYDA/hDDji9oYB+QHmyPZ0wixrgZI9rVEhKsZdNmNxMwctibmkBdmmwqegpqkMLRkxaFHNyADBRFq9YrDSo2t2MpuHnRejsBDNyYtuqFp0g3OkIDlZaSNIBszlF48j7asGCRZKuIcgSZASQjeSifhKPYz+CmI4pyWNM5rnESLuyKBRhR9XtLo81HC+BkztDrKoddLBb3eKsjRfR5Z+kKoclFFvNpJxKueRI6xMErMTqHbQwHXg7QwEGaAEms5FFrJoNxRCflW8ighyGQZyyLdWBoXTaSRZqWCPLrBNhMQGyhu1hZga+YWB4X6GgaTSjTUsUHB1airKEUtAYab6l1Vg/rqKi4YctgsqaoqummVH0UdV7IF+UoJNaWlFVw3FAuGm/SMHIJNBrf+jZ2tE37x8+cRH3cetbX1KCgoRV5eKbIy8rlNYo8RbAQJPieOsQHEJ+l/a4tcgk1NRiJaS3LQTLipKsiGlpIc9NmAVzcXmBkZcQ0FISFxbh2bX/7iOGzNzZAYFYaygizEnQ6Hpb46t0CnsYYsdNSkoEEYNWbLQxhpwlBNFuY6KnBkWwm4OMLL0xXhEcGIPB2KuOhIxMeG43RUIIQFj8NQWQnRzi6Is7ZBnKkFzmhpIFRWEqHiwggn2CQQdC6JCKNAVBQthIib9D2nnYwx6GmMNncjFNvp0P9dCp7KYnzYKEjCU0sFNrISHGo81eXgrirD7QHloanAwcaM3n8MNub0fjeQk4K6uCCMCDHhptoIJNyw1/E30IAJd42tY8M2uJTl9pYyV1WlUKH3qyJ/nA0blyQpASddbTgT/qzo78jCkd7TkbbmVNc64bSlHnx1FRDjZI7zbjYEGzMkUWMtmxqf5ed8CDanCTZhaLp4Bm0UjRciUZV0Bs56GlATEUQu/d1vNxSiMyUSa02leGt6EO8uDuL3c1349XQnNntqqbGSj87MHFwvKcVYfRPGW7sw0XMdk1eGMEzHPRXVmBkcwd76LpIT0nDihDikeepQlDeClW0ovEPSkBGTiVeSovHkUix+T+/Vu83tGCjIQUP8adTHhaMr+Sx6EiPQGROI7ih/9EUF4ArFVfpfXqPfozvMHl3h9rh62g0dwU7UILBFR6QvriScwc3cNIwX5WK5swm/2tnG679+GY+7m7Gkp47f6CpyCHlLRQy/VZPGbwg3v1cjyKiJ4/eqFOxYnQWDjyQ9JuBQ+Qbdr7hg51gQclgw2Bx1SfFhI4O3WTaI4h1D2R/f1JN5sqXGO8iX/Cfpiko+gs1IzZOtiYa/gw3X5URYYRmbn3DDHh9NAeeXDDfbk4SRQ+AcrYOzOdqEjdGfMjV81LCSUHKUsaGSn315FjYkUzaOZrAOE610g5rsfNrN9I+YeTa2ONSwn4uCYLM724vyS5G4EOGJ3uoCVKbHI5XAknXGC2mHWRuuO4qDjStSw1wJNq4cflIIOSyTw2CTEOSE8/72SPSzQ6KvDRK9LXHBxxKpPua46G2KC+6GXCbkjI0GIimCzRThoyeBICMJZPnqYjjHF5M5LpjPtMZaphm28yywnmuOrWI7bBbZYSHHAiuXHXAnywr3y30wQ2Bp85ZBf4gGah2lkG9wDAsp9phINENvqBKun1bDUo41vZ4NlrJssJpjh/VCL2yWeGOrzBM7VT44qPfHK20heK07Ar/uPYvX+qLxxsglvD91GW/P1+FOVz6uN1Sgi20iWFUFI2MDHH/+l5AWEYO4sDCXsWFTviVExSApIQ5JaWmISPx/zP1ndFxHlueLtqkqSTQgvEcikfDpkR4uASSQ8N57TwAECEsAJEAQhKcBPei9d6ITJcqR8hIlUqIo76qqy/TtO/dO99ye1nT39Lzppf/7xwGhUtXMfWu9T10f9opj4pw8eSJO7N/esSOCFkmgJ/ZvWo1fvnKYcLIFj6WuJwE2wmMjup1mCDx/kEWI+WN5dHWK6aQkAmh+Kh/9Cdj8dPtPwWYJaJa232f6/nmRLsnoT8DmCQCJod+nRHcUgVkEGp9iw0BQ+eT8RhwcrURWbBQK0lPQUluJTWx03j4zhQcnBnH/WD/uHx/Am4fW4uXdAmoIJLta8crOVry8vRUvbmnEy1vr8cJ0DV6er8f1bY0oTVAjOVaPyopKbFy3Hsfm+nH3YC9emm/C7a3NuDhWiaP9+djVloapmgQMFxvRnavFmiwtunLNWFeeiuHqLKyrpLCu1uQmQR0hR1JiEi31VATT+vdZuRy+bqsQ4OWBEC8fKLzdEcmys4SGwRoZjih/Tyhl3tK6ZKrgIMKQG6L9XJFv06PaaccUwebgxk6sS9egSeOFonAP5IRR6fo+jeJwf9SxYawPewZjcZ7Ylx2E89Uq3Gix4GKlFocy5TiQqcDWxABMxgdgg9kLY4nB6NB4o03ljU7VSuzNicDFWjMO50dhf5EagyZfTKWGYWNCIDYkhFGU2GhXYcKhxgZ7OMEmCl2xodhemowDjbk4ONyBkzumsbB1Grt3bMfe3Xuwg4Cze16MfpolyAhvzZMh31u2EnC2YduWeWx5MpvwIszs+FFmprdLK3tPTs5gcmruR69N/8CwNMx7bOME5LJQREeqJU/Q5OQ0wWYKmzfNoWtNnxRbswg23nAl2PjyW6nMcmJjczW2Da7BwsQw9hNsZjasgzZSgThzDHIznDAbDFI3rwgcXuXiBXkAwSAjA2ubajEpljeoKkd5eiJaCjNRn5tMWLIiJ9UKR6IRRk0oIuUs2wBPBNPgCKJiDg4ORLQ6it+tEcmJFmSnJyExzoKVLitRUlqIsdEBTG0axOhIH/r62tFPRTjY3oyBtjb0V1agIc2OIrMa9coITMebcbQoBbtyYwicOqxL0KCOv1kYJZeChzMILgXaSCQH+yKLgFJImElX+KGAgJNDSRHempBAxCpk0pBvqxgpJfNFAo9XEMoE/DgJRxVmrdRtpQnwlcBGiPDYJKpU0jw2S6OixFBvXYA/kgk7uUbCjU4JpyoCzugwVCcS8gvS0JOXgkqrUvLcdOeloSU1Dl3ZNDILHJhke7+ruw7bO2sx0ViIAwPNEujs7G9FdUostnc04/Uju/HiwiS+vXMKf/vKOXx4YhYPT07h8ZVduLNvHKc2DuHohhGcm53GbdEFdXgB1/bvw7PHjuH6yZM4u2cvjhCyrx8/iy8++Ax1ZS1wWeGL4DAtVNF2xFlLUVbUi8naPnzZUIH/kzrnX567BPzwPySPzeOXX8K940dwecsUDq7vw0x7A7/1EqzJy0CdIx4FFh0cqnDY+C7i+C2nqTVQss4FP7MC4W4eiPQNgFXDd5OShuOHj+C5a8/iw/On8GZpPh6qI/GVJgTfCe9LdCC+IrR8RVD+ThWM75SBBJ1AfEeg+aUENcGEncAfwWYxXfTi/JLynUh5H3EvATeLnptFsBEzFv/OFIbfmsN++KVR8f0b6uBHIwGeB6L+PMBGDPfe8OiNi1u/f/vZHT/cF0BzfccT2SmJdEwEDktxNkIE8PwEfoTc3IP3CTeLYLPniedGdE/teTJqSqSL8qaQy6LLSqTMI6BEwMlVAUQLUjfUfYLJO5d24ybB5h3me194YJ7MnyPySTBDsFqStynv8Lfeubpb2r5/6wA+vHMce0ZWo6siE4fmNmL3pgH0VGViqC4LQ4SYIYLLuquFzg0AAP/0SURBVNpFEXAjdUdxW3hqhMemm9LF/GtJyj1lTvSVOdBfQqgpIMzkW/iBWbAm24g2pw6tKTrUxGtRKxqF+DD0ZUXj8JoUXB/Oxs3+ZNzqsuDGajXu9ZnwcCIF74wl47WNDlxqi8HZFgOpXI2DdWqcEdPQby7EqUYT5jNlmEjwxzrNKszaA3GoOBonKpV4rtOGVwbicLMjBtfb9bjcItz8kbjSasDdUafkqfn8QDW+OlyBb07V4+sLXfjdCzP4u9cWcGvvejaeDrTVFmF6ZAO2jY7g4PZtsCfasXz5cgT4eSOADae3jxcBZ3HF36BACi0osRSDwscD2wea8Ku7h/DwGsHlhvDYbMXjS9sX42menf1/BZo/lkWweSR1Qf2xt+bRpc34+NI4Hl0cfwI1i/E2S1DzB8hZjLP5kBDzkGDyQJJFyPlpnI3ojnpwbgQPz4zgQ8qD0+vx/pkNeOfURrxL0HlpT6cER8c3NyLbFkWF40RncyM293fgjROb8NHJdfjgOMHmWB/eOrgWr+xu/RFsXt7RjJeE92Z7E17a1oCXKff2tuG5XZ2ooNLOSdSiua4cmzeOYHq4HZMtGdhYbsFgkVkCmbEKCzbXWLCtLQl7e3NoWRZgZ18ZJleXEKJTUWY3wM4GKYFWV16SBSZVFJLsKbAnp8OPIOP+9C/g5bIcK576BVb9/Cl4LlvGY09B7kW40arhvXIZAtxd2AiqEOTpDl/XFYQfN2Sx4ayhlTvV04YzW9ZjIE2DFqUn8oNdkBPqgbTA5cgNcUV1tBcqFU9jjXYltmcI2NbjdDnrak4odqQGsl76YzzOH1PJ4ehSe6AtchUGjAEYtxNaLL44WKzHoZIY7MxWYtYZiX6jHzY5ItFH6O+zyTGUEIWxVD3G02MwaI/AJhoILXp/bGa6pz4LCxvW4sj8HPZtnSPIbJWGdgvg2C62JYgRaz1tX0xnRReUOLYdW0TsjNTlJOJrFmcaltIno6IE1EgBxDwvgoV7etZhcmIWrS0dePqp5aipqidI7cH4ps0YH5+UVgJf3dwBTw8vrFi+Em5MXVzcEczvoy43HSNNFZgfXiuBzaGZUYz3dhJsImAzGZASF4tYgo0qOlKapE94epRUWGKNua6WBmxavwENZYUoEqMk08wodxhR5jSjKNOGvFQzks3RyIjXI99hRbEzHqVZyajMd0pxNtk8lmxTIy1WCy1BwtubIKuKhDkmErHGcMTxeLZY1LepGp2drejoWoPe7j4C3Ebs2rVdCs4+PNKLrZWZmMu1YjbDhIF4NSq1IchViuU3glCgiUSeMgz2AC/CTDhyohRIIbjkqyOQFR2OFEUw4uRBsIXKCSUyQnUgYoK8kUAgytBEIVERhMyocJSLdxGuILT4wSwm5yPYiFFRDp0OseER0HJbDP2OkckkT44IIhZgk0GAyyDYFBhVhDGlFDDfV5yGZjFAwqxCW1ocOjPtWJ0ai6GSdIyx/Z5sLMJ8Vy1mWsr4bVVKo5zEWlKnxwfZTp1k23IQ3z13HG8fGMfhrjIanx149+gOPLdjAvv7O3FoaAjnp2dw+8AevHhoD27s3YZrC3tx8+RpXDtxBid27MLhmTkCzgL+069+j7GhTfjZXz6NkFAtguUGxKVWobNxAAdyivCr4gz8inrkP188hv/r4w/w+/tv41dvvIYTE+Owh4XDFBIKjVwBpTwM0SINDWXdCYOO36zVloCk2CSkJqUhOzsfJcXlqCyvRH5eEUzmBIRHqhDgSWPExxMvORPxoRjezzL6klD6dZQM31C+JNx8ERUobX9L+ZqQ8xXblG8INd8SZr4VkKMSHhqCj4Z5uP+dRo5vxbZWAA7B5on8Sic8NsJTQ6Bh/fq9ORK/s0T/8K0p4vvXVItgE/EUwYZ8ITjjCW/8x4DNJQE2F7Z+/87VHT+8d41AQ7l/Y54itucpS0CzKEuBxO8I8LnxB7i5f+NJ3M2NxS6qxYDiXXibYCMAZwly3ry8S5Il4BHdVgJuRCq8NQJs3nt2Lz64cQA3CDb3Tm+VVoV+j1Dz3jWR70ksjujyWoIa4a3h/YVIoHNjAR+/eALHp3vQVZ6OfWxwxJDvXlaw4boMrK/PwRBhZqA2G+vqcmgR56CvLptgk0mwyUBvdQb6arhd5UR/dToGq9IxUJpEi9qCjgw9Vjs1WJ2hRUuaGk0pKjTR6mxIVKMzw4COpBBMFSpxvisRlzusuNyqx8WGaDzfqcfb6+Px+lAcTlZFYizWBYPGVdiZp8H6WH9siPdHl3YFtz1xpNKEhUI185kxkeiNTbGrcLg0AjfWWPHCWhte7Y3l/Qy4UB+F840EmzIl5lLcsYNW9c1+Bx7sKMcvTzbj9zeG8Hd3t+ETAsiG+kwEuy6DyzNP45llT8FtxUpkxVtwZNsc0lOceIZg4x/gDX9a/D5envD39kWQny8C2RAJsJH5+iDYwx0Ta2rw69cO48H1STy8KUBmKz69NI9PpMn3RHfUHD6S4mqEiO0/EdFFdVXAzRTzTuEjMSLqT0QCnCfxNY+eyEcCZCh/AJvNBJlxPBQeHB5/KLaFnCPciLgaATQEmYdnRvEht0X68LTYH6YM4v7JDbhPuHmFYCNg6NREM/LjVCjOTENHfT3Gettw98SEdI1YDfz+sXV4c38XXiHI3N3dhnuUV0W6txN393bh5d2duDnThBPDJZjvzENjuhHlqQb0tFRg5+xmDHVUY0ONA/NrcrEwWI0jo41Y6K/ALGFnpCKBjbMOVfGhSCdgWGUrYJGvgiXMG8ZQX9hoKefazTCzgRceG3uyE77e3vBcTrBZ+TSiqVTCaeV6r1iOVc/8AgHeHjDr1HBf9jS8Viwj2Kjhz7JbSRDyI+ikW/Woz0jEFoLN/sEOrE2MRn2EGwoJM9mhXsiUuyJf4YoatT+K5CtQF+GCccLLRKIMW1LktPID0KtagYEYLwxbgzHK61uivVEXshKdatElpcOkIwJzGUpsTg7jtRFYx3w9xkAMJUWhLtoTrQSYkTQtBpNVkgwkRWNzjhmNvH5zjhFbq9Owd7QfB7Zvxe4tsxLYbH8CNhLIzG2RQGYLt+fmthJmKDNCtiwK9+cINCKuZilwWICNABnRFTUhzVezheAyhV6CzTRBx56YQvjwwYwUXMxzY8KLMy55gDo71sJLgA2/Gw9+G8tXuiLE3xeN+YTV5krsGO6V2pnDsyPY2LkaKjGjrtlEwNTArNFAr1Xyu+L3RSDNsltQm5eAntWsZ+uHUVucg8JkDSrSDBQzStMsyE0zISeFVnmiBvliXioeLxPgk05xmlDs0KOMIFJXEI+OqiyWsQIB/j5IT00i/CShjPkK0qxIsmmlUZEa1iO9MgQWgxYpCTbkOu1oICCsY5s4RoNtKseKzfz9Lms0SpTByOY1RfpIlOijkBkhQyEBp5BKMzc6RIKbIjFtRYQC9uDARbARq48TYixyPxgJNvbIUKSplEhk3UyLCEO+Xo0U5jcFywg2oVToITAEB8OuVMISoiAMBcFI4BMLY8bI5YgjGGbFaCU4ytRG0lAwIlcfjppEAwZKMrAmKxHVsVrUJxjQR9ATgNOTm4x1NAiGaYjOtJRgT18j9nbXY6qexuJID948sgP3Ds/h2dkB7Gguxo7GQn7/wnA6TugZwdaODuxfN4izhI6XDu3Fy8cW8NzCPK7t3oYbBw7g1snzuHT4JI6wDh6ansbx+Xn8+rOv8NbL91BVWIHggCgowq0oqliDvrwKvJiShN+l2fF/NFbhncEeHCbw7uhpx97hPoy2NaO+sBADa3uluZPmdy3g1JnzuHr9Bl565SW8ef89vPvRx/jk8Wf4/Ktv8OiLL/Do00+5/Tm++uZbfPOr3+Las9cQvvwZHNBG4Qu+i4+iFfg8KgRfR4bgy/BgfBlJiQ7CV5RFsCHQRMvxlYAelrHkxRFgoxTdUsGEmMX9b5+AjYCaRY9OAH4l4nBEzE2MGBkVIok0k7E1nGAT9v1r0YGPhn3cDkQsf+bPAWwKJbB58+L27wksksfmD14bATWUHz01SyI8OAQbHl/y2kjpk4BiSa4L78tizI3olvqD52YRcpa2l8BGeGDevbZfkkWvzV48vHUItw5swivCTchtCVx+ku9dQs5PZ0i+L7xEFAE6bzF9fOc4Lu1aj7XlTuwa7cWxrRsxQFhZ35CJoYZcyb0vgGZdXRYBJwPrhNQQYihD3B6qdlLSMFzlQG9hLNrSdWh2KNHkIMQkq9FAoGlMiUZTspiDRovOtEh0JsmwvykBl9am4lRjDA6UhWJXvj8BJwavjzrw1mgy7g7aMecMwJDVkw2/CpPJSiqIIKwzBGI8MQTbMyNxvMKIM9VmvNiXgrc3ZUhdTucaVbjQrMblFg0uEZRudZhwvd2MS81mHrfhcnsCZtJkVChBuN7twMe7V+P3z07jxZ2dKItXwHfZX0BGa11GePH19YSPuxtSjBoc3jaD/OxcLFuxgmDj8wRsvODnSajxDZAm5gtiYxRExRlAq3+4qQS/ef0YHj47RbiZxqNntxBqtuOxmK/mCbw8EvPWPEn/VxEwxOsE2IjRUEIuLcqjyzwuRGwLyBFAc2l8UX4EmifdUT8CzZPuqPMEnQtiRmKmhJuH58cW4UaCHOHFGcN9sSDm6Q14cGpQ6oZ6eIr1i0Aizp2dWY0c4bFxptDaasSG7lbcOczfPbcZYiFNMW/O/ZOjBJi1uL29Dddnm3F6pAx7OpyYqLZhuNiADUUxGCkzY6wuBa1ZVtRmWTDQVo09W6awZbQb4y2E6SIzGlKVyDcEIUvjD2ekH5KCaeHKPGnR0oKNDkCqOhAOTQCSaFHFR8uQrA1DQZIZxuhQpCQlISk5leXoDx+Cja/LM4iQBSCEMOOzchl8Vi2HnGVopsXn+vRT8Fj2DKxUrv4enli1fBl8CTaZsQa05qVipK4CZbpItJnDUKP0QFGUN7JC3JERQOgNWIGSCD+UhPkg3385OvQyrFH7oD8mgEAehA6lFyoDl6E+3AtdtOBEoHFtuAcaoryYN5CWfwTWsE73WEPQyf/aaQpBg9IXtUof1Kp9+Xu+GEjWois2Cp2xzBsbhuniBLTwmgHCzzZ+gwcn1mNh2xaCjRjhtOiR2TIroGXuiRBeeFwCG0LKnBj9RGgRsri96LVZEmmI99QsZQabN08yncbIhjEM9A8z3QR3Nx+kEBq3bt0peXS2EppmxP0IReWllXBZ4SKBjY9/IDwJNxFU6E2FGRhbXYWdI4tgc2RuIzasaYE8IBAR4aFQUmkr/Pz4TbnD29MLYr02Z5wGLcV21o1ajPSvxbaNvdg21IDx9mIM1eWioyQNtfl2VOTFoyTDgoKUGOTScMqnFCVpUZYag/K0GIKOnqkOlZk2qEJogPDbLs5NR3VeEuqyLajJsqE6Jx7NRQ60FTvQkMd78n558YQXSle2FUM01kZzTRihwbY+XY8mYygKWedKdBEojYlCnkrOlFDDOpgZEcT9EBRoI1AYQ7BhfYyX+SNWHijNYWMSyyJw3xToi9ToCOTotLCHBCOB57OZ38m6ZgpZXMXbpAhenFU4MlyKqxGjoXSB/hL0iBmJxXw29ohQZOlVyNJFo5pgn0fQKjBEoK8oHd35DtQlGlFl06OHdVl4bLoyE7E2JxH9hcmYbCzAkQ1t2N5eju1tFbi9awJXZ4exv7sOcw0FOL+pD/dPH8St3bOYbqvHdEcL9g0P4tzsBF4+SAA6thvP7d2GZ3dtwdU9O3H9yDHcOHURZxYO4fDcHI7OzuDY9nm88/Ib+L9/83e4d/tFqCMNCA0lNNpyMGmMw8N4G37rTMOdjAxsyEjDqW3TuPf8Vbx17wW8/dZdPPjoAT7+8gs8/uY7PPj8S7z3+BO89fAB3njwLl4TE/G9+w5ef/st3H37Tbz05ut49a3Xce+t1/DyW2/g4Ref49SRgygNDMIrCbGEmhB8FBaEz8MIMwTML8Nl+JLl9XlkAL6IDMRXkUH4mvvfEHa+iSS8UL4jvP6SZf0rgs+vCTm/Uj2BHKZCfi1SZaAEN38jwEbHfPy2f2MKxm8twfi9RY7fWOU/fGUI+v61yIBH3d6rDkR4uP65gM3Io7cuzn//7rVdP4LNYvfTUvrHYCOCh6UA4ieem6X9+yKQWADGktxYIOz8AT4WgeaJh2YJbpi+SQiRwOb6AeZbzC8W3nxw8yCep2J58diEtC28OG/zemkNK95/6b4i73u8x30RWyPNvyM8P3ulRRlv7t+E/upMbB/qwKkdmwk2GRhtzMYGVvqh2jxK7mK3VHUG1hN6NtZmY6TKSeXDj6MggWk8evNN6CC4NDnEejxRqKFlWZuiIdho0WiPRG+WBrM18Wi1umGhwYKbA1k4XWfAoZJIbEn3xdE6NZ7tScDxWiWutOhxsEiBveXR2FGkwoZYX0ymKDCfrcaJmjicqjXhXJ0eh4pCcKRIhkuNkXi2TYmXh5Pw3kwhjtdEY39JCHbn+GOhQI4DRRE402AmOCXhxqCYzTYXM9lR2Fmsxe3BUtwaqUUnn9tpCIFCdCmxUQ3y94aPD5Wgm4s0C/KBuc0oLyzG8uUEGz8fBFB8PL0XwcYvkGAjQ2CQXAIcP4KNGA7/29eOSXDyEcFpaYj3o6uzT7qZxLEZAg8BRQDMH8kUAWiSIDQhyePLottJyIQkjy9PSrK0/9FlgooQbi/KZglmPrw4RtChXNiID8+PUggvFwgthJ0PLmzG+4Sb97n9/nnCiACSs5uYbsJ75wg3hJh3T4/inVObuT2FO3t7cP/8BC7P9yLbSgs1w4E1jQ3YQMvq5aMTePfoMK7NtuD4hkrs6uT7bUnHaLUd64psGKlMxBz393QX4PBQKc6OVeH4+jJs78xDS6YJjdmxGGSjeWDHLtSXF0PjtxxphAenikCjpLDByNDK2XCHs+GPRCYb7ixDJBUArV2tAqm6EDgoaWzMC5NMMNMiS02yIyHBjrDgIKiDfaELZRoaDEO4HMZIBXRMdUyNqijIPD0INk9LXgNfd3e4rVwBX9eVyLDo0JSbQtCqR1tyPFabI1Cj8UYewSQz2B3ZQe5w+CxHpswLhWGBSPVchrJwXzTQmqsO90aLVoZGZQC3fZEfsAploT5opkKsoWVXFe2HSkoFpSySAEPLryLKD+2xKh4LRCahqSTKF/WGULRYIlGnl6NWJ0ObLRwz5Q50JUTyeYIwXZVGq3gEe8VIp61bsG1ODNkWUPMHsBHz1MwyneWx2ZnFdIapFBxMeBFemD/I4sR8kwSa8Y1jmNg0jonxSQwODGHjyCakpWZJYDO6cTN27zmATWNTaF/djsb6ZtgTHQj0l8Fl5Sq4uKyCl4i1cXNHRHAAmgud2NRejV0jfT+CzWBrPbx5XixhoqDiiaLillHZ+3h78/vyRTzLuDonFgMdBJve1bh5dBuePzCCG7v6cW17Hy7NduPQWCt2DjVham01NrYWS3GAqwuTpGVTSpMNKLTrFyfidAgvTiKiWRciQgKQ70xASSoVfqoWlal6yQtULTxBhMiyZA2qnDp0lsZhuMyO0YI4jOVZsDHHhHXpWrQnRqBcG4Q6UzSFEKVRoFRP0GGaHuaPLCrDQn0EckWcDeuiUxmGOHkAzEF+P4KNSRYIvY837ISWUrMRjrAQxBJ2Mg1iCHc44qhYYwksAnDs6ihui4BhEZ8TDj3bGBFrI5ZWiKXYQmRIU0VIK3kX8nlKWW/To2RoTU9AF2GmLskqzWnTmedAc6oVndmJlHiCTiLBJh9H17cSbEpxdHi1tMzCfHsFTq/vwfsn9+PNw/M42N+OqcZq7OjtxpHxDbi8YxL3Tu/GveMsjz2TuLVrDjf27sTV/ftx9fgZXD11Hid372W9nMKx2Smc2rkHty8/h6+/+iUePHgAS0wsYdeCcpkOl/QG3Odzv5eZgQ92zuO1V18gnLyE23fv4M4br+K511/Frdfu4tYbr+G5t95k+gaeozxPeHn+zdfwogCYd9/AK+9w++3X8AL3X6K8+u7ruPPeG/jgm0+xg8+8gW3zu3odHrEd+JRA80VIIL7ku/1CEYgvIgLxmRBCzReEmq/CKSzDr6OC8TXTr6IIOkoRfyO6owTEEGoE5PD4r/mev+O5X4rRVOpg/FoTjL/RBuM3OjFJnwK/F6uEm0PxW2PID1/EBH3/QoT/o06Z34GowMAusRal4IwnvPEfADb1T8Dm0vz3hJQf/hhUFsFmcS6bn8oS9CzG2rx/Yw8+uLkXHxBs3hezEj8Bm/cJNfd/AjYSkEhxMiJAmEAjhoYTSCSwYf53BNQwjwRDzPfBjf0S1AgR2wJghCdHxNyIdEkE1CwKn+tHsNmDhzcP4KVj0xiszcRMfxPO7txMkMnGaH0WRhsIN/UZ2NjI7fp0jNSmYVNdOj/2BPTkGtGdSSsgi5JtRCctmeZUFWqSI1GZFIkKuxLVSTrU2dVoT1FipioOm/IjcbjFhtvDOThUoSW8KAk2ahwoVuHSGloPqf6Ycvhge7o/tqYHYDYrGOvjPLAjL4JQkowXB7NxrsGAC40aPNdpxpHiQJwok+FykxLHysIwl+qDfbzn2WY7xhJ8sCM3gkAUiG3ZEdieG4kDVQac6cvCvV1tONaZhvE8FZ/Hgec312FHcxZyrRoo2OgE+vtIVp3ksXFbiUQ2UPumR1FbWkaweQZ+Pp5S8LC35DInCPkGMr8Am2D4BfjBy9MVLaVp+PXdowSUGUkExHzEVIDNx1IAMVPKJ8/O4tMneX4qnxBwHl8RgXpT+PhPYmzE/pJI+wSZR5LHZpMkjy4uQo0kP3puRIwNIefMCB5J3U6iK0oM/RazFE9K6QOx8rc4JpZbOM1850bx8bkJfH5lK+7u68Vbx0dwfq4T+XFKFKcnY23baqxtb0FvbQ7GGtIlmWzKwPY1+TiwrhKH19fi8IY6HBqux/zaUgxXJqPZScVhCUEeAaGU1kwnLe7W3Hisp9I7ML8VnU0VSIj2Qq5BhmxjGHJNYYQYGTKNMjhjApHO7bQYOdIIMpkCcmgtO/VUKASADBPBhopMLKaaEh+H+Lh4qMNDkGKMpqgQp41iWUYiQRMBqyoc8TFqaSmPcJaZJ8vVotMQSj2x8pln4O+6ClkWPWrSY7FloBMLw32oovKqiPZGYbgXsmRuyFVQMfmtQEqgK2HHDykEMoffMpREByBP4YESAks5t/NFt1XgKuQxbTARzuTuyAnxREGkPwpoCTrlXkiX+yAnPABlhLdCNpbJvi5IDXJDZUwEqglspWxQCyJ80B6vwcZCO/rT9OhKjMRERSoOzW7ETmn004zU9TQ7O4s5IQQaCWqmZzAzTYv7T2WKMinAZgZTEyIV+7OYnJiWgGbz6Cg2rh/G1OYJjI1sxJr2LkKNN6KitKita0FBQQWqKhsQERYBtUoLk9GGkOBQKb7G1dUNHl4+WLlqFaKpzFuL0rFZApseCWyObdmErtoKgqQngmUyqMIjCZlq6DTRCFWEQRdjgNNhJ4DEoaejEeODayDWzhMr2j+8MIsPTk/gnWMbcffQCF49shEvHR7FrX3DuLxzACemWF6jLdg2UIfJ7moMNRVKMYFNxU4o+a7Vof4oSiP4pOhRao9GOQ2wMrGdYkCl04wyhxElKWrUpuvQQfAezLJiQ6YFfczXnhiFEq0fas1haDQRvDRhqGA9LKdkUzE6ee8MKkMxSio5LAgpkSGwyPyg9fWAIdAHVipVM0FExMgovbwQx7TEGIOCGC0S+J6yDUo41XKkqsOQpIyAMdifdVuDRNZTszwIicpICY6MhBxbOIEpUizToEBydCjyjFqUx5pQbjUQlAJRGWcg2DhRGW+UgqBXZ9qlUVFdOXa0pVsxWJyCrauLcWigAbvWlOMg04XeOlzbMoS3j+3A7S2jONzbhIPdjTi3qR/P7ZrC6yeoW84cwO19U7i6bRg3d47hhYV5PHfoIK4cPobLJ87j/NEzODo/j6Oz0zhB4D637yCun7uFu6++hxdefBXhwTRKwm2YCtPjHYMB92L0+HCgH1+9eg83XnwJV+7cxpWXX8LVV1/FtXt3pcVMb77+Ol54+20899pruHnvHuUVPHfvVTxP4HnhzbuEGm6/SQh64y7TexLwvEDQefTdp9jc1Yz5gGA8ilbiEwLm53JCjfDWCAmT4TOW1acRTAmTXzD9KlzGVI4vWI5f8vv8gtDyBWHmaxos34guKFUQYSYIvyTcfEcj5FsaX1L8zZMYm1/SoPmNTo7fxRBsxLpTNGb+Jibkh8+1su/Py30e9ZljDkSFhPx5gM2VvRsfvXV5/nuCyg/vi+6kJbAR8CLJzidCiBEw8+S8AJolqHlwS4AI5Sdgc5+AIYJ+RVyMiIF5m/Cx6G0RkLOL+yLQdw9THhNdVzwueWBESjAR3Vn3zszhhSNUXjcJOxLELHpo/gA2zMf7St1QV3dSRPeXuP8efEhAeuPsVimmZrK7Fhf2TGGCxL6xIQcTrbm0VrMwTmU1WpeKdQSaPlrgvYVWdOeasDbbIElXthnt/PAb02NoAalQ7lCjgg1FeYIGTbR+RoqsmCzWYqHeiOfX5+BkvQnzhI5DFQZMJAXheE0sZtMU6Iz6BfYVKrlvxKFyDfYQUvYRfJ7tTMFrGwtwqcWEbakeOFgQhG/31eHRXBGutelxsFCOI+V6TCYFY3X4cswXmLGnzIp1sX7YmKzAsJjKnhAzV6TCYEYYzo0U4ZXd7Zjl726vs+K58QpcHWtEXbIVSlb2QD8vBPh7SWDjRbCJV4dg56YBtNXVw9VlJfy8RdCwABsfbvtBRrAR3VH+AZRAP7h7uKCa1tC3Lx3GZ1e3EFwWvTQfElik+BoRQLwkV2YJLwQc5vmU+0LEtoCej34UEWg8gw95D7GCt7TMgrifEAE3AnIE9FwclwBnST4SgEOYkQKHzwmvzZP0LOXMRjw6S3Dh9ic8/vjiZjyW4nameb85PDg/jbsHh/Dslk5cmhZ96mXS7M0zncUoT7MgP9WO1U2N6GhrxY7RLjy7awgnNq/Bzr5qbG7JQ39ZEhtSI0ptobRavZES4cEG2xfpugBk6QKRReVQGhtGsElCe24CRtoqcWDbNHpaqtig+6HATPihZBFocixs8AlBGaYgZJplTAXoCLBRIIOSGSPysWG3RhO6NIinskmzx8MeHw99lAJJWioAZQis0SGIFykbMLFtYONlojUdHuBLkHGBWcTYUNkIsPHjfrYthsqNQN7diqNbJlAdr0Ol2g95IQQZhReyw3xhJ3xYvZ+GM8QNGaEecMhckODzDHIJNY4gF5TQghPbCT5PIz3EHXmRfkj2d0G870okywhw6lAkhwQgniCdSMXnkPvxXv5wBPMafw+k06Isp7ITyrNIJUcLn6HHaUFnshZrk1SYby3Gka0T2DYziS3TFMk7I0CGMjWNuelpCWymJZmVuoymxGgnwssMwUaI2J8W+wJumE5vnsKs6ILatAkzm8cxMjiEovxCxOiMcF0l1nKSwcXFG47UXKzp6IUsUIboSCVs1gSEyBQEmxUS2Hj5+MKFYKNS8LsscmKyowo7N3QTbIZwZG4MTSX5/H58ESKGNEepEWswIjJcgfDQCCxfKVbYl6G6tAi9PZ3YvL4HV/ZPUKEO4fm96/DS/iG8eWIzPri0Fe8SzN8+PY43Ka+fFOkU3jozjZePbsJzCyO4tmsQV3cO4uBkD/Th/sjkO5zqrccgDbee8hSszo9FXaYZFalGVLBulyaz3grPDY2zjky2d5QuMRcXgb7RStBkfathvavThqDBEIlS4UmMCEZqiB8SAr1gl/vDHhKIJEK16HJSebsh2tMNepavmKNGrNAd5ReAUE8vng9EDiG70maEncBSFmsk9IfCqQxFCmHGGOTLOq6S5lwSnh47wUZ4b8SimqIbysx3K2YbFvPXOKJCUWo1EmQsyGF+0Q3WnpWCptQ4FJvYJsfqsK4kHd05iehwmrCjowwLPdUEm3rsWVOGwwSbF/fyHR6hPtk5jFtbBvDc1mG8fmAa90/tpNGzF68szOHS5AiODvXi2IZ+XJzZyHe8CzePHMXFw6dw8eRFnD54HEe2bcPxLbOULTi7cAS3Lr+Iuy/ex4aRWRobBES1Eac0Wryi1+KF9DR8fuECXnjuRZy/8QLO3Hwe526/iEsv3cXVV+7h2VfvEmjekGYUvvPmm7hNuLl19y5FeHPuSbMV337jFdy8+xKuvfoKbhCGnicI3Xn9Hj769CMMVRRhn38AHkdE4hN+T589kU+FhAbiMeUTATcCaETXVGgw4UYuAc5XUcH4UkngIdx8pQ7G1/yevyLEfEn5ipDztTKQcBOAX3NbDAv/Tk240Yq5bOT4GxpcvyHYEGrwK33ID58pZd+fiQ57NJiXcyD0zwVsLgmwubJD8ti8f43A8ifyASFGyPsEGykVQPMnYCPBDcFGiIAb4bkR8oHojnoCLEuxNkuLay7F4Egw88Szs+jVWQQWyQtzZTdu7Nsg3VOA0h+8NEvbzEOYWRQR2Cw8TAJ++Dy8/gGPj9RnYJwV/eDEACEnX4p9aOcH35hhQC2tl4qEKBSaFSgwhaDYSqvSEoFiWxRKhfVupRVjU6IwLho5tghk8ny6IYR5wrGuIBZbaxKw0GDFjaFMnGu1YXdBJBYqYzCcGIBNqaEEmBi0hf4cuzIicLk1CYcr9diaJcfJWgNurnXg1toU3OpKxqkaHWaTPTEeuxw31sTiq731eG2DA4fLwrE9OxIb4oLQZwxEs9INp9fkYENKKDqNfmiL8cVgShh21sWh3xGBvrQw3N3bTSukCpMVMdjfkoA7M20Yr82FMsATgYQaH1pYfgQcb9cVsEYESit8dzc3w9PNFf6EmgBfP3ixUfb18ZO2ZWLId4AY9u3HRn0FijNj8ct7p/D1cwv47oUFfPPiAr64sxefP78Ln93agU9vbscn18Vil7NPgGcGj58l5Pw4Ykp4eBYXwvzo2aUFMRfXj5KuEZBzSUCOiL9hXgLJ0pILIvbmwwsTBBkRbyPgRkzUJ1LC72Xe/9lteHxtG6+bxf2zm/HWyTG8emgYz27vxImxesx3F2G6LRszHYXY0lmCfUMNODXbjdPb+rBnUwfKnbEodCajpaEJHWvWSCPIGpKjUGZVoNAkh1Plh5QoX2Tq5YQT1pXYaJTFK6UZhoviwllXmI+gUpEYiY7cRLTnxWN9SwX2z02jv60ZdlpJBRbmscmQT6jJs8iRY5Qj2yTgJRL5rF95Fm4L+CHk5Bp43hSOXEsU8m0qycMmwEZ0RymD/aCTucMa7gdTaAAsYf4whPhCJ/eFVuEPMxWIzNMVgW6rYNWqEeglPDZPw9NlGdKtOjRm2bGppw17Z8ZQTGhqYJ1O8vo5CpS+tM69qMjcYfNdjiSZKxIDXBDntxIJTBODXCXoied2ZhR/13uZdDw91Af2QFeYvVfA5L0KyaFBSI0gcFEBxgX5IYkWpZ3PHB9EGCRkp1BB5qv5v1Rh0pwoDXE61BHgaowKtMZHUcG04tCWzZibGMfM5IQEM5LHhoAzMzWFualJTE8SUiamJK/NzJTwzkxRpjFFgBHdTKLbaZZws5XQs312GybHNhNmBrG2vY1gUYrE2DgJQLw9faQlFAID5NJisGVldejpHpSOu7sKEJFLHht3Nw9p5mERX7NypQtiqKA7SjIw0VaB3Rt7sXfzEPZPrkdNfqYEMWoqOHOMCUamYoShkdtiUdkAP/5/wmlvdxemR/pw++gsbu1ZR0W6Hjf2DuLCtrU4M9OBCzOrcXlLO27u6sGdhUG8QPB5fnc/Xj2wAe+dnsb7Z2bwOdvoa/vGoQ7xweiaarx+cQ+u7xvF2S09OLppNfYO1WPL2nJsbi3CKI269TXpNNaM6M2xoYPGWUeCCk3GMJRH+aHREI46nQAbBarEUghUikksszjCaRLLTACNPSwEej9vQo0Xojw9EcV6ZQhiPSC8KP18IadRJPcSq4H7E0LkqIrVwxEehpoEGwE2BPnaCDiiw2CVEXQJLdkGviPWkcQo0U0VCmNwkBR7I7qrxHxMDkoyjxcYdKhNikeRUcv7hqOvIAPtGYkot6hQQenNtWO42IGRUgcW1lbi5HADjvbXSPLagQl8cHYXXmH67vFZPDizjYbQLr7D3bizdwbHh7uwvbUW820N2N/bhb29YvHMPjy7h2Bz/AzOHT2Hs0fP4/jeQzi6dStOEm5ObN+J43uO4vrFF/H+65+jLKcByVFGTCrD8bxRg8sxeny8fQu+/eQzvPpgcZ2oF96nvPchnn/7fdx6/W08S7i59grh5t5ruPbyy7j4/PO4Kjw7lOsCcN54nbBzDzdfeQVXX3oZ1+4Sdu6+hldeexPvvvUmOhx2HA0OwUd8v48JMx/TkPiY3/7HbA+EPA4j3FA+FbE3/B6/YBl9SfkqlOASKcfX0RQaRF8rmbKsviTkfB5FCIom8ETKFmNx2GZ9x/PfEX4E1BBk8GsCjVhu4ZeaAMJO4A8fhQd8/2yq/dFAdeWBkD8LsBGjovaN/P8FNh/wmDSvjdRVxX0BNrf24aEEN4uyBDUiXeoqEiCy2I30B7BZnAvnCfiI7Z8Ai/C+fHTrAK7TKnmf54S8Jx1f9Nos3nMJavgsfKb7fDZxj/f4Ox/wmFiocaw5C+OdZRhsKkYyKTSOFmgSSdQW7sWPyJXWxkro/FdC67cCap+VUPq4QOXrBqWvK5RstFWev0C011PcX4Zwj7+CxudnKKa13ZUagV11sbjQ68SZ9jgcqFBhX4UOm7NCUB39FHYTetYnBWI6VY7rHWm4stqO+ewQzGX443SdEtfWWHGqVsPjcdiTH4nJJH/MZ8qxO5f519pwZygBp5rU2FOqRL/FG0OJIeiP88dskQYHmpKxxhKAWpUX1iaGYbYyHpMErU5bKLcT8cpeKurVGZgqMeFMXwmuTHfCzgobSKjxYaPk50txc4FR4Y3p/lYMdXbAx8NNWgxTAhsfb4KNLxtgPwQTaoKZivgcV15jY+Mnlrt4/+IO3N4zhOf2scE9PIpXTozhzXNTBEqCzXN78OWLB/Dtqwfx7csH8c1L+/HVnQV8+cJefHl7Nz67OY9Prm3F4yeencXAYSGT3Gd6cRyPL4uuKO5fnOa+CC4mJF15Epgs5Oo2PLq2A49FPbwwi5cPbcTV+X6cnO7CwuhqbFvXJHnqJtfWYH6wCUfGO3Furg/Xdw/jhYOjuLFzHU5vbsfugSqMtmShq8KBmqx4FKbZCTbN6OjqQbJFiwxaJvm2SMJuBCE4GhXxkZQIyStTGhuJktgolFM5lHC7lGBSQnCpTlKjXViP+QnY0ELrcW4C/R2N0uKaZYkChkJ5rwiUEZiLCSwlBIuSWA2KYwnT/J0iWxhBO4iQxN82RxJ8IpDNNEFLazfeiuREMVlfCBKUQUjWyGFXhyKRSsNOi9iuD4c+lGATJUeA20pEBvrCRrDx93DFyqd+Bk/X5Ui1aVGfnoDN3QSb2XFkGaNQn6CE1eOvkRXpAWeYJxL8BKSshMV3FWzcNnqtgMXPjdDiAqs/U3E8wIPQ4iXlSZR5EGI8YPJZBYM38/twn5a4EGuALxLltMrZ+ArIsfp7Iz0qjBZ8NPLUNBgig6UA1fIYQo4qEJ0OA06OshxnN2MrAWbL9DQhhgAj4IZQM0vQETI9IYT7U7PcF8f/IHPMK7w8YxtGMNDbh5qKShTnF6AwNxcOeyLiLGaEBvMdsb77CYj3CyTYBCNYFoq21V3o7xuS5nHy8/ZBcLBCirHxcF8EGy/mF9MjWPn8XWVZmGyrxJ6Nfdg7PiiBTU9THRLj7YhWqmE1WKAMi0RURBhU0WqEKqKkmYuTbfEYogLdPtaHV45N4e0Tm/D68THcPT6Ke8dG8ObJCWm9olcOjOISIefYSB2Oj9bj9FgTTm9slGa7vjDegtvb+zDf3wgF2629Y1149+JO3DshPDuz0j3eotw7vJEKfBjXtqzBubFG7GjJxIY8I7bXpqI/RYVatT9KQj1RyTYiX+GLEiq28phoFOpVBNRgJAQHICEkCEYaNxofL2h8faFhmxBNQ0gdECDNFmxgOYd7eSDI0xshPG8M8WPZBqI1xUKwEXPeEKDiYpATHQJHhBzxcn+kEgLyzTGIo7KNC5dTFFKcjTVMgYRIgg5/O0OnkiboE6uKC7ApNetRxGcbKHBitcOCpgQdRYMupxmT1VnYUp+Do73VODtcj/MbGvH8XC8enqKxc55669Q8Xto5hisT/Ti+YQ12dDViurUB0y2N2NvXiWMswwszG3Bl62Zc2DKFC3v24uKRMzhxQMhpHN2xD8cINSe3z+P0nkM4sucEbt98HXu3n4YpwIimUD0u6pV4S6fB9XgHzgyvx7033sKzlJtvv4sbb72HW2+9i5fff4A3Pv4Ubzz+BK8/fsztj3mMsEOQuX7vHq6++gouEWYu3HkRl567hUu3b+PSCy/gyp2XcO3Fl/HS3TfwGrdbTEacCYvAA76vh3yfD0P88aFiEWo+FlAjvDaSBycIn/Edf0qg+YTbAnS+JNh8JUZQUb5dEgE7LJtvKCL9im2IGEH1FYFHDBOXhoJrRQCxGCEVgN9RfqML+OEjQ/j3r65pfdTVVP/nAzZX9i+CDaHghw+u75EA5qeyBDV/kEWwEbIIPk+8Nk88OItdWT9JpW6pP4gAkneu7JKg5A+y5IkR6RKs7MYjgs21XQOEFN6b50SA8GK30yLUCLlPQFp8FvFMvE6AzWU+05Wd+PT2AcytLcZYRxnWEWwSowNhCXaDQb4K5jB3pNNSbsiNR3NhEupz4lGVYaPEojI9DuVpNlSkmlDFRrYixYjiRD0t5wg0pOnQk63BUHYkjq9Jxrm1ydhXqcHhOn5YWaGoCv85OuODsKXCigblMvRZPLGnRIsFyoQjADPOAJyu1+LSaisOlimxj6Cy3uaLYQvBJkfL8wrsKQ7HnfWpON2qw+F6PXqtnhhxhGLUKcd4djBOdaZhS2ksGvX+aDHLMFpgxHRZEgZS9Rh06nGirwI3prr4jDxeHoebc+0YqclEhL8HfAk1PmycRBBpjNwDm9fWY6yvR4rB8H8CNt6+tGCZx99feGsCEMSGSiZGdjANIPClxQShNC4C+YZgFPD3SxOp9O3RqEvTY3WuFV3FCegnKGxszMZsZymtxgacnu6mNTrKhnsS758Xw7634WPCyTcv7MNv7x7C37y8gE8uTxNkpqQA4k+uTOKr61vx7Y0d+OYmAYYw8/75GbzFxv6Fgxtxfn4AB8fbsX1dA+bYkG3prsD23gosjDTi7FwXf2sYt6kUru8dwZVdG3CCvz/XXYn+aifqMw2oSdFIkFJgVRAOfFHm0EmjRkrSEtFcW4/Otb3IETOc2sIlGCmNj6IQZOIiUchjxbHh0r44X8pjxYSeEuYR5yuTtWjNikNHXhxGm4txeG4zNnY1SYtnVtrV/F0lKhNVKI+PRqVYlyeecEN4EqBTSlAqsUVJXsHSOHE/FQpj1cixLIJNWmIs7HGxiNNHIzdWBac+FA59BFJFLESsDlq5N7yX/VyKx0lgnkSdEnFaFfSRCmlUnNeqp6U1iBoyCcM9Hdg7PY74iEDUEmzSFSuRKlsGJ4Hf5rkCBg8XKFc9A7OfB/SeBGEfN6aroPdyhcnPCzqxmCoBxsTzMVSslkAPWAI8YfT3hI6/peV5M8HKSpgxBfhQmdGgoKWu5/F4KssCgwZi/aFMNqCpIT6o5nNlh/uij+/u3OYB7JrYSECZ+BFspgkrU4QZ0Y00u3kzUwE4M5ibnMU2EXczyfObxrFxeBhdbW2oq6hAWWEh6quqkGq3wxITg+SEeGSkpSJMISfQiFXtfeDr7QtFiEKalDI6UoWe7j60NK2GOioCEaGhCAoMRmhIGNxd3RZjbDx94OLiArtRh7WlWZhZUyN5bPYQbBYmh1GUlix5ZUKpdNIdGWipa0R2RiZSU5y8lwI+ngHS/CSDvT3YOzmA5xfW47mt7bixbQ1eWOjDO6c24Y2jG3FzB6GHwP7g8g58LAzGy/N47eSU1G11dXuPJMK4EMHFITTKxtqKcWpTC85NteHy1k5cF/fcshq35rvw/O4+vLSnD3d29uDixnqM5utwebQOI1l6lEe4oyTMC6UihoblV6gOkzwr8SwrK8svluBiCQog0BBk2A4o2Q5EEfiimKoDg6APDua+B8IE2Hh4Qe7tDWuwtxSIvDrZiARFMAyExBJDtDSKKYnKN4GKWAz/LrKZYJOLYeJBsCpCJDHL5WynCTq8zqGMRKoqSvLaFJl1KLMQbPSRWC88ZZVZ6E0zYW1KDNZl2zBVnob5ukwc7y7H1dEmvDC9Fq9uX4cXt/bj9FAjDnRVYmdrKebqSzBVV4Hpplrs7u3AacLoc7un8fLBbXj9JHXe5YN44+IRnDtwGCf2n8SxhdM4tvc4js/vwfFt8zixYw9O7D2GU0cv48rFO0hJLkWS3Ii5aD3u0Ij4ODUdW5V6fuc0Ml9/DdfvvkYoeRlXX3xRirE59/xtnKVcuENYIcDcevNNvPDuu3j+nXdw5z0BPvfx0gcf4OUPPsSr776Hl999G8+/9SZu33sdN155FS/cewNXz5xDbXg4rkWpCDMh+CgkgBKIRwQZqQtKgpoAST6hLHZNBeERoeZjymPKp4Qf0UX1FY2kryNC8BVh5nPKF2K4OOUbgs43Yk4cGk3faBT4RsuUxtk3ejm+Myjwt2ynfhev+uEFk+b7vdVVj+orKw/I/vzAZhfB5o8hZslbsyTScQErEkw88egQNpbg5v2bPCfNabMoi91VS4HFIt3Ha4TnZtefiIAd4bERXplFqLkvwObGAp7fvwHvXtiBBwKMhPfnyfnFbqhF0JGCmYX8BGzeZ2MgwGZhQz3WtxRisLkUcREBsEcFoiRJg/ayFAw3F2CoPhfDDTkYrMuSRlBJQgjoq86QRlEN1WUzzcFAdT76KzOxviIJM7WxON6ThusjedhNqNlVrsO2Yi16Y/1QE7Ucm3IN6E4MQ4niF1hj8sZ0rgqbUkOwnudn0hS43GHH6UYTzq6Ox2xWONboVmF9ghxDcTL0mbywozAKzw06CTU67K3SYTw9HBuSFdicGYathJ5L6zKxqypemqW1z6HCQKYGI2WxGMw3Y126no2VBdc392C+OR+dyeE40ZuLM6O1SNXIEPjEGyNiLWKC3THSVoXxgT4EeBFkPBcn5vP285Um6fP185HgJpjWrMzbn/uB8KPSUspWItMShTwqVgF7OdZIZBgjCTzhSNOHUaiAdQqkxyiQRWUuvA5FtmjCQDQqEpVoyTCiqyAW06vzsakhmwBUiLMza/D1S0fxzUtH8OXzB/DBxW24e2ISN/eN4vyWHhzf3E5AqsWWrmJs7SrFgZEmnCKsXNg2gFsHxvHi0Snc2r+RALUGB9fXYltnPjZUJqI9U4tSaxDyTQEoiQ0hhPFZRGClfREuKlJ4PlWLmkwTmgg25QSblppadBFsCmkRlhBgyhMWoabQFobSJwBTJiAmNgzFBKOy+Ajej5Ai3ZeNN+/ZnBmHNQXx2NgiwIbKltZhrikc1UlaVCSILlD+Nu9ZlUAojAtDFZ+ryh4leYXK7RrCFMGL+aSuLlqkOXyH8ZpQpMbbkGizIclIGLLHIM+mRBaBoCDRCIdBCfef/4W0vIIAm6x4E8WMWDWvjVHBd9UyeK94Ck6LhiCfiPGeNuybnkC2WYWOTFq/hNWc4BXIkBFeVv0CGo+ViHZfAQ1hRkfREm4Mvu5Q8ZjWi3l8PRDlvhJqgoqK+zofd0KNtyQGP0+oPXgNz9nkgYghCFmEt4bK0shzwqPjoJUuhgxnsPG0E4pqrVpkKnzRkcJvY3wAuyc3YmZis+SZmRJgMzHJ/QlsnZ7CNsLO/NwWAs0WbB4dx7q13ehsbpXKrqa0FFXFxQSbclSVFCPNnoBEqxkGjQplRYWwJ8YjRq+FNxWxt5cnZIEBCFcI4PBEdEQEOla3oaayChFUrGKJER8vfgc+YgV8b7i6uUOMilq+bCXBJkYCm9k1tdizqQ+7Ng1IXpu1jbXS7MXhEdFwJjv5DOWwxyfAYrLBbI5DRJgSORkF6OYzH9g+hldPzeH1I5vx8rEZHGQ9X1+fhUanRfLYtebasK5aTAKYg60Ed+GRfPnYFO5f3on7F7fji9sHsbW/AVGBbrh7ejvuHRnDsZFaXCb0fPIKvyXK5y8exWcvncCnLxzGZ2wTv7i1gNcPj+K52TU41FmETlHnVMEoUingpBLMjgpFgswXeoKsMdAHen9KgB80/r6IZvsRSeMomm1EmKcHNEGB0BB8In08ofBwQ6AbU3dPJAZ5YXMBv78kA+uFJ1RsR/Q+K1DCulabaEF+jBqphO08wqFYjsHg70fAjkAclbU5OATGIBmMAf6Emmika5UEnAhkagn8rONVNg02FDuxr70Cm/ITMZaXgL0tRdhS5cTW8mRsK7fjaEc+bmxqxom1JTiypgQXR1txboQy1oFLUwO4uW0ML+2b4XvYhvdPzuODU/P48PxePL56FG+f2Ycr+7bi6N6DOHrwDI4dPIfDOw7i5PbdOD2/G0fnF3CUsHPr2j1sGJqBNjIeHdZMXNLp8aohBq8WFCFr5UpE8H1cvHkFN+69imsvvoQbLz+P66/ewcUXbuHc7Vs4c0ukz+MqYeXSC3dw4so1nLz6LM5cu47zt27j0ouv4Marr+KGGEH1xj288tY7eFnMb/PFZ7hx+RKqAoJwJ0qDxyEh+JhguCiEGULOp0w/ITwKeRxCYbkKT84nhJvPhDDPY5bxpyKPOEfI+SgqGA9ZBz6gAXVfG477umi8E6PE62w7XjVp8BKh9Lk4A56NNeAqy/Basg1XU+J/2Jps/74jp+BRRnrOAR9//z8nsFkMHv4jgPkJ2Cztv//sTqkrSshSV9WPIuJtBMhI1/zUe7O4vyiLYLPUjfTO1UWwWfS+/KRrSQAK0w9v7MPL/FBfPzmDjwg5AnbEtRLMSPLE48Pnui/J4vlFsBEem4M4PtWO/toMbOysZlqA/qpsjHeU0MopwDBhZpDwMsgPoo+g01+eKs0w3FeaxO0UDFSKYynoK3eiuyQVvUWJ2FgRj4U1qThPuDjSasVsfji2Fmkw6gxHlzUQHeZAjGYaUKf2oSW0Cl3xCnSKmVZjZYQXBabTo3Gs1oqFihgcbozFeIYC3RYPDMQHokW9Ct0EoRnCzq11WTjdHoed5XpsKzRhNCWSgBSNPdVa3BopwIHGFAw51OimMtxcEYt1xUZsqk5Ef4YW/amEoZJkXN7ciQ4xN061FTcm6rCWjWSw60r4iXlq3Kl0Al0h5qXZsn4AQaJ7imATKOJraJmJWUz92Zj5sWEXAcQyWqACbLxpmcVEBaEm34GGwnQ0FTrRXJKO1Wzg28uy0VrkRF1mPGqp2EXXTlVGHAqTjAQhJZy0tOyqUFjCA6CXecKk8CZceSJBqUB+nBrjnWI+kDbM9tRi60Ajtm3owMxwB7aPdOLIlvV49uA0nj++BbcPbcaNPcO4QBha6CvGeI0dXTl6NKZGoyYpQgrsLbIQYggeIo6qIU0rzTvUlKZhHu4TZOochJlkNrJpalSnqVCVJuJO4lGeEofmykp0d/ejMC0ORaKrSXhXRBcSFb8EI3zn1QJgmFYSTEQqTQPA+9UkK1Et5jmiYuoQMTZNxdg/uwkja5uQZSLAJKmZfzG2q5rXSUDzBGqqeY+qJF7P8qsUE7YRasrilCgh2ORao5GgDUNqgg0pCbFwWHQooTVcEK9GLt9dWYoFEd5uVDruyLMbYaG1lZ1gpJh4XRRitZHwXvkUfJc9hUwz/38Wwaa/HTsnx6QVzeuTtYTgaOwqtaPPFg6T+88R7Sa6YldB7e4CjTdTLxfCjCsVlSvUPi5Qi+5aL1dEizyEmmgBMgQWochiCDdab3coWc9iAnyorKgAfb14XACOL8w8ZgnwglPMZBsqgzM8GCXaCKSxPqxJs+HYpnWLHhsBNZvHpeHdu7bPE2pmMDm6ERsGBrGmZTVK8gqRn5WH7LR0ZKekoqqwBFVFJagsLEZteRlqKyhMs5wOJFgtSE91QC6XSUDj4eYKTyofm8WEGI0aq5Y9A010FOprqtFcV4t4qxFhzCu6ZAP8/BEYEMBvwx8rV7kShgKRHmtGT1kOZrvqsXuUYDO2Djs3DWJjXzeSEh0wmWOh0xhgM8UiKyMTiQkpiIxQIz7BgfKyWvT2My+/vUNbNqKzLBOphmjEs4wtBD0b30uaGCItFrhU8x2J2YBpHBRIBkIkalive4oTsWddLSoI4Gq5D7+LCdzc3YsHV+bx7795B/i/PgT+7n3g/3yIH/7Tp0w/4/4j4P94yO1H+Ns3LuD9Y9PYQeOt2apEHhVbrjoMyVR0cTJvmAg1hgBCaqCvtDK3hvChYZugFKt0+xFuCDzqIH9pXyxuGerpDrmbB6yExI70ZBxYU41CZQjrjQe0IcGI8lpJoHVFnk6JYosBRWY9im0mJBJwtTSkUtRKJKtUMMsVsPAeFpkMKVFRSFVGI1OnRg4VbK6O3wrbkkGC+c66PBygcXqgIQ+HWosxT2N0Mj8W+xuycGN9A852leD58XZ8fWk3/uGNK/jdS2fx+bWDeHiBuu3cDjw8txOPzszj8elt+ITpJwSbt07uwY198zi9cxfB5iiO7ifY7D+LIzsP4Tih5uT8HhzbdQiXzt7EwQOXoNM74dSlYdaSihcJy+/lZOFO51qY+Z/dn/pLDI4M4MSl8zh0+jhOXT6NS7cu49LtZ3H5hZu4cud5XL5zB7fu3cPt117Hldu3cebZqzh75TJOX72CY1cvS3Li+mWcunIRZy9fwOnrV/Ds6y9j77Y51PsF4J5Ki0+C5YSUADziN/Y4mBBDA+ITGhCP5H74mGUpQEd0QX2ikOEzeTA+DArAm5TXo8PxakwU7hFYXmVbccduwc1kKy4lm3GO7eDxpCTsT4jHDn43cyYjJowGbDDo0R+jQ7dejzZtDKr1xh9y9Obv9RHaR+7uPgeWL3f5jwWbKIJNb0PhgSsixubS9u8JJD/8EcQ8AZulbQEOHzB9II5zW0qfHBfy/rPiOPMTVkR8i4Cdpe6qJVm83yLsCBGelneuihmOeQ+xz/yLw8uZSr+xG6+fmMJLh8ekeJkPCEHvS54aAT7M90TuX+GziTgbXiuuE5D0/uXd+ITXXNuzDr0k+NmeOhwY68SGeic21DmxvoZSmy5NwjdQTpgh6fdXpqK/Ig29T8BmHffFuYEKAk+JHUMl8dhKoDi8xolDLfGYK4rCbEEUhh0yjGfr0GWTo1Hni3WpGpSEuaBe64fV5mBURrihO1aB9SlKTGSoMZFOSBGrIWcrMZwsx2BiEEWG1TpPApIKY2lhuNLlxMlmK/ZUGqhsYjGRo8MmAs+BehNeHC/D2e5cjKbrsMamwGiRAaPFNmxryMBIngkb8i2oNQXiKC28fc0ZGEoLx/nBCuzuKIbeb5XUDeXnRmvc3wXravOxwMZYwYouRkMFUIJolfkQbAJoZfkRcvxEHII/LVbhuqcFbmHj52CDm6BRwBQeCENoMOLUkXCatGjMTsRIaxma85NQRuWekaCFJtQfwVR+Mlq7AS6r4L9qBQIoMg9XBNHiD6QCDXJfzmNPQ+HtguggT5ijZLAbaKUl6FCRlYDVZfwfraUYW1OBPlqwrblWwoMe7blGAoQJ7XlmtDFtyYyRQKaJ51oyuM2yqCUs1FMR1BME6xOj0EywqKEiL3cQaFIjCDkRqCToNKYnotqRiKbKMlrT/ShNt0tenRpCRnWSivfQSdKYquc1vC/vKdJ64fHhdi3hSawXVutgnnQT1tCaXN9UioW5TdISDfk2AS9iugDhLRLeGYIR719l10iwI7w51SlaVPFelXYlani8JpHPmaRHdqwasWJUVIJZklQr30t6HIrtWuQRvooIP0WJBhRSigg8tggZih1mlDisSNRQOdh08HNdLnVTpdP6qslKkTw2OyY3oiQ9CZX8X7WmINxqy8GzVUlI934GWpaNzsMdWjG0mdAS7U2Q8XQhqLjDEOIDJfd1VEhGP257LgKO1s9TEgExQhkq2cCHua2CMTgYesKAmkAhujVEvIaa9xKxFkkKOdIjw1GkCkdmiCc6MuJxZGYUu6c2Y356Ulq5e2R4CK0tLSimNZybkY0cZyYyHWnISnWirKCU+7nITc9BamIqj2USdDLgTEpBRrIDZYVFqC6vQFJ8AsEmDb7eYhFLV4KNO4JYr+OtNshY1z1cVsLTdZUULC+Axk5wMaijIcWfEfwjIyIQGRkFBZVDpDwQmXEx6K7Mxmx3I8GmHztG12FisAettWJxyjYk2h2IMVhht6ci1ZEOqyUesiAFDDFWFBaWY3p6Oyw8FhkRhUw+VzwVR0a8FblJNuTEGwmcZskTly+JAXnxrAdiUUmbCulU7hlWFdJMUYgkLKqouLIswdixrgj//Mt7wG/fw//8+i7+x7cv4V++fZXyDv7t2wf4H9+9i3/7m3fwL7++j//+q3fwt3dP49pIM7pilSgiUOVpIpEWLSbVE+Dpw/L1gIGQKrw2YjkELd+Tiu2BkqLmtiYgUPLGRFMiWLZ6lnmuUYdyqwkOPlMigcYaIpfWhlISDg3M52BZC7GHK5Br0MEhRknxt+xR4cg2G5CkioaZ14huqcTwSJ4ndBliCDUqZCvDUMm2ZzArDjOFKZjLjcdsugVjyTEYy2J72ZSHg635OFyfg8O1WbjQU4UX53rx7pFp/PbFc/jdy+fx9c1j+OjiXnxwlnrj9FZ8fG4ej85Tb5zaheuEmjO79+HkwlEc33sMJ/edw9FdZ3Bk93Ec2rmbULMXZw6fx7OXX0GasxIBwbGo1aXgvDUOr8eZcLeiGNtKymEOCoXXL55inUxhOY9jdmYz5mY2YWbLOLbtIqQv7MThU0dw4vwpgsxFnCe8XL9zE8+99BxuvHAdF29ewMXbl3DhuWu4eOsmLhFwLl09i7PXz+HZOzcwsZZGK+vxqwS/j2VBBJpAfMQ6+Tg4CJ9KkOOH90P98FAhvDZB+Dw4hEAjx1uUd4xmvFNShLu9a2gk9+FkWwO252ZhLMmOdXFx1EN6NClVqAuNRn1YJFaHR6AvPBrrFZFYHxqGTSy3idBwDIVqkO0f+oN8pe/3T/31ykdBMvmBQJnsz8Rjs3fD4nDv/01X1E9lCWwE1CyBzRLkiPMfEEoeEGwEYEgiAOYJ2EgeHKaScHsJapYARsjS/k+PPWDet87O4vbCejx+7gDeFwDDe/4UaiSwEc8g7vHsDrwj4EZ0URFsHt/chxePbERvmQCbGuwcaMDGxnRCjZh11YlhpkM1aRgUACOghjDzR1LhkGBngGlvUTxGy+NphWTjUJuDlVeDHWU6bHQGY11yEEaytCgNc0VllBfWOWNQHO6GRmOwNC19eaQnBqgAW2IC0ROnwFCiArNFJvTbQ7HWFoDpfBKwNQDt5gCM5xqwPjUU59ek4vTqBOwo1WFrfgymCS8DSQEEGzOurcvFxf587BBdLVY5OlMisLk0HtMEuN2tWQQdG1oTw9GTpsblkQaMZqqwn8cX1hRJHgBfl+Xwd3NBhO9KrC3NxMHNQwgLDoCnpzcCffwgk7qrvAgzBBtaBb5skPz9fOFHRea1/K9QncV3QQtpoJIQWJKMpqxYpFl0BBgZIgM9EBMZBA0/qFBfd4R4uyHYi0Dj6YEA3tOfqVi3KJAKU0Z4knnzd2g5+7i6wJcK1HvlCngsWw6PZ5bDfcUzcHOhrHga7lTInit+Bn/XpxBJOLNEBcKuUxCmItjgq6nkDajPs6K1OAEdtGQ7SxJoTdsJpHHSul5deQQgllFrqhrNqUbUp1tRzmtKCDcVBImq1BjCSDyqUxPQUFaC7u4B1OenE4b0BBcDmjNMaEozoNHBfMxbRxBoSBPnFgGnNpXQw+06CXDEtgGdhYThhmIszG7C5LpOgs1id1U189QQpGpT9H8kVRLY6KRz1QKQeKwySYeyFAMyCTY2TSjSE03ITLRIkytWOvm8DhPFiCo27mK/KisRFZmJsEbIUZubhNaybL4nJUFILy2aKXVFWXnvrGRs7u3ErolxlGcm8zobYdCA/flm3G3JRIHPMhgINhoqdRUlgvUlysMFkR4roPZehRh/T1rzXoih5S5iJDRUgH8AGxFg6sXUm0LoIdxE8h4i4FTFctewDqi9PaAi2NiCfGAS1nqoAgVRCmSFeLGcErB/cgTjfb1or69FSX4ONLTaddLSBHqkExIKcwqQEsf/WlKK3MxsOJJSCTyEm4wc5GRkIZ1A46TFmZeegfysTBTl5cFhtyNMESoBvIe7pyQidkZG5exJyBHA40hJwdiGDUiOj0Uo4cuZEIvwIH+INdTkQQSz6GhYYvSI06ulYfM9VbmYWdsgeWy2DvdhU383Wgg2ImBZrO+ji7EgSB4GpVKHYCo7X59A6HUm1NW3YG7LTlTXNsMWl4TS4jKkpSSzfOORxfItoMWcTwtaSB4BJ0fyvhmRy/LPoWQQqrIIuELUtNJVvh4YoWHzD589j3//7bv456/fwr9+8wb+9dtX8M/f3cW//vItQs57+LfvCDXf3cc/f/s+/v3X7xCA3sClTc0oV8tREB2J5FA5kll37PyWLfzfMQJoWIZafv8ixkbLtkDATTQhRuXDc4EB0BBYowMCEOXtTcBlOXu5Inz5U4jx8URKVARiWbZ6Mb8Nr9P5+xFUopCmViKJCjJDo0SuXoPksBBYCU65BrajsRYkEGpiCbwOpRLZej3z6JCn0yAzIgy11hisz3FgQ0YCwSYFWzOTsLc4i8ZePY73VuNUfzVe2dKH17atw9Wx1dIIqfObO/DOyW345Yun8PXtI/j8+n48urAdD0/PEGqoN07O47mF7ThHcDmx5wSOHSTM7D9OuDmHY3vO4OjCMRzbu5/bh3Dj2VdQ2zRI408NS3QcJm12PE8ovZ+bg5mUWH77dtgIY97LliE6UoHK4hzUlOagvqEIra1VWNPZhInNGzA3O4Fpws70zDi2bpvBwv5dOH78IM6eO4YTJxZw9PBuHD92BGfPnsOly2dx5dopXH3uDO6+ehPjNVVYTyh/SaHAfX5vizE2MnwSFIxPCTEPg4LwiFD5CaHnU5bPB0F+uKsPw2tVhXhzuAcvzWzEjt42tKQ7Ua/So0MWjj7m28hveZ7fxNHQCFwg0FxVRuI5AuXLOi3e0sfgPZMeDyjvxRhwWROD1iD5D9GrfL5/5hcuj7Q64398jI3w2PwINpe2/y9g86MnRmw/2V8CGwE0D5l3CWykc+L4E4+N5LX5CdgsAs2iLHlrxLwzAmLEvRfnoOF9/mRfgM075+dwa+8QwWY/7l/Zgfviuj8RcY34/feusoIyFTE7S2Bz9+QkwSYJk52V2Le+DePNORiuSpEm5huuJthUE2yq0p54ZxaBRoCMSPuY9lF5C/AZrkjCdF0KDnRkYEeVmcChxdYiFdaKwN6MKPSkRCPV5+eo1gahNTYSVSJwLj4aBeGeqDXI0SaCSqXp5H2w3qlGrz0c7bFyjGbreT87Om0ytNHiGkhTYWNmNC73ZOFgnQW7K0zYkq/HtnIrASUcu6sMONuZhiuDRVho5POnq9GeGIbxYn5gZQnYUufAGCGnK4MKUePNj7wSexocmC214tS6KjSnmRDq406YWI5QrxXoLHbi6NR6aeVodyodEWfjz8ZJTAHv7818tNTF2kNCFIGeMNGa66jORX9DARpz4lGeTCvTHA1jdAjkAd7wojL0J8zIRH5CSwSVlkJMJ7/qGXi4Ps3zK7jtQlkFHzc3KebHh2DjRaveh7/vQ6XnS0Xoy4bTl/u+HoQenvd1F6kLfFaJ6wk9bDg9CDxeBB/Plb/g8Z8hwP3nCPFiYxLgCn2oF2KjA+A0hqFIeD2o/OuzY9GSZ8fqojQCUDraqnLQSilJp9WVQcWeEUuwiUVdSaG0MGJDUTbhxYhGp/AEWbCaFmGTk/dx6FBHqZdghoDj1KMxwygFljcSdqoJKLUEoM7CJAyyMds7vZFKukPqUhJdYKKbqSpZdIfFSPlqknXSNQKG6glPdbxPPeG47smssVUZVmTHa2BTK5BJRZYZb4bTzDzZDtSmxaIhIw7V2XbU5qWhJt+JfEccbMpwWJWh0NJqjqPyEMsxuPN9iSUX0ix8jpwkTKzrxfymMRjDQ6CPDECcSo51rLO369LRQMCIWf5zRHusRCTLM8J1JaIE3BBe9L6EGpapCCLW+hFSfoQZbrNuCdGJrigeMwjPjOiS8nQlyLgjivdR81qllxvvtxw2mQ8sBKB4KrX8yBCU8j+2EtBWl+QhPc6GAja86Y4UAonwdBhgs8QiOTEZjsQUFOcVoKK4RPLCpKakIcuZgeyMdKQRaBqrqzA6uA6TY6OYndgkLUQ6tn4ICjb6Li5ucHf3JuD4I4SNuI+3rzSsWyx5YLPY0FBXh7ysdNi0KrRUlcHExl3h74swKotgKueQAH9E0SrOiTeht6oAs93N2LmhF9s3DGBqeACleTmIt8VBo46Bl28QPLyD4EWg8fGTwY/7/v7B0BN4Gls6cOL0Bdy4dQeNDc2ItVqRQqBKjReeTiv/vxnZ9ljk2K1Suecmx0pSQPgWaVaiFRmsC6FeLlhdmoZ//Js3gf98H//+y1fxPwk3P1Dw+7eAv30X//77D/DD7z/E//z9Y/yP336Kf/ubx8D3v8bdC7uREuaH5JAQwmUIdG4rEEtgFYATqwhGnFhxWy6DkVAXQ3jRi1FQVIAi5iYmkODD8jUEyySPTSTBJtrLCyrR9USoEd68JMJSkkoJHa9XEY7UhKNEwokICE6JCkUqt8UMxeWUHOZ1BAehxmJGvkYlLdWQpVMjjyCZQcDJJ+AUxcSgjGlHYiJ6k+wYTUvFlswsbM/OxLNDa/Hg+FZ8dGoLPrkwj9+8cAx/98ZF/M3ds/j02gHcPy2mg1jAZzf342sayl9QXz1ivvtnduHW/nmc2bEDp/Yew/EDF3D4wHkcPngKR/edwbF9p3Bs4QhO7D+GGxduYXR4G1Z5qhAoi0G91oozNhPeSLPjGiG72ZGAChqL9jgDvGikhcj8UZaVKhkbRXlJKMyjEVGajc7VNVjb3oAuSn1tCeqri9C9phETGwewY24j5ufWY2ZzL6YnhzAzPYJtW0ewc8cIdu8Zw/nTC6hmvShmO3qYgHgx2A/P+bjiPV8/PGb9+tRfhs8C5fic9exjvyC8zTJ8jXD8SlMhLq5rwe6OGrSw/ahm/pHAMByJ0OEaIeUVvuc3NNF4l23FIwLZV1Fh+CJcjs+iQvCY+x9HKPBJRAg+Zd14L0iG06zPDV7ePyhdvb9f+bTbI6PZciDwP3rm4T/tiiIcSGDzv/PaCHAQHpElkFny1vwp2Py0a2pJFq9nKgUTE2q4L0BHAhKCz5L8CCk/2Rf3e+/iFtxeGMJHImbnT/IsypPfoUgeG4qIu3n/ym58yN956/xWDFQ6sGl1GXYNNmOqrQDrn4DNhlrhtXFKUCOBDUFGkieA01eRin4BNjw2QrDZ2ZqBfc3JmCvSYm+1BeNZEVgb64vN+UbUGWRI8X8KjYSaapNCmo+jxhSKDPkqNNgiUa4LQonSF01mhRTwW63xQWeyEj3cniu3oys+FM2mYKyJD8MEQeZCTzYWaqwEGSsByiB5bNY7Q7FQa8PJjlRaJzk4vDoDm/INBKhQjBXGYnt9GibKEzBRlYy2VCpPczBm+F/FkO9tlTYcbM/G2hwrVDJf+BAIFJ7LsZof2rHJYegig7FyxTMIYuMUzkY7lI1KlCIARmUY4k1axFsMsBq10LLShwX7IogfkjcVk+vyp7Fq2dNwW/ZX8F31C+hChYueHw0/5L7aQmxoKSdIpCLdHEFly8Yw3BdKuT9CqfSCqdxkVI6+rssIKGJhzl/AfeXT8CAEefHePq7Cs7SSwOIqDVcWImKDfGn9i+4Bb3c3ePKct7s7gUnAkQs8CT7uK5YRfJ6RFoF0feYXcKOIGXjF6taBni6Qe69EmM8q2I1K7Nw6ywamHaWpJjQQXqqdNtQW50kxNrX5GYSNGDRnEmjSLWjOMDM1SiI8OI1OA0FGdH3pUZ/ObSchR+qmMhB2TOjIS8BwYwn2TAnvQweKBdgwf6XkiRHdV3pJhGemWsAQUwE2DbyX8ABVCa+Q8KQQxnIJNrEqBa11G98vlR4b09ayPNQSUGpy7MinojOEByPA1YXvjP+NVpVYJHPZX/4F4mjpRrA8lVQiYWxok2IiCUUEm4E+bB3dCCUtcy/35VI5pvq54mhBAtoVtLbdn4HaYzkUbs9AyXcfxfcdLmKzqLhiqaR0hN4oT4IP36mItYkh2OoJNAJwxIy0GgKOWDdIKCglgTeK7z+C9U7t44EYWpBKQpMYRZUg8yPY+CInXIYipRwNKTaUpSYjNyUJeWlpBJVkydOip8VoiDHBZrZBxNUIb02WM12KX8nNzkYGISg/Jxv5VHJ5mU7WWSPrLN9hdQUhKAsJVhNWrVwpeU3EsO5VLh6EjEB4EGi83L0QSAtYeIUy09Ole6xrX41tYxvQ1ViH4qwMFPK4WauF3N8PKlrDhck0ICoKMNfbjt0bB7Fr0zDmRoeRaDFJYCM8M4HBEdAb46DWWaAlzISERCBYHgpvnwCERahQVFaNtb2DyMsvhs0aK3mV0pIS4LTHIS3eJgWLpyXYkE5FlpVCoEm1oygzFaXZ6ajMz0GuIwlyt6dwbKoNn92YweOTPfji7Dp8fWUTfsv9/3RnO/7htQX8/dsn8J/fv4h/+Ogm/sujm/inX72OL9+5gVgqrIDlhMxVnrC4u6AwLAhlqnBkhIfCznKziy65EBkSKVbCiYVQExsshzU4GBa2EwYCn+iiEl4blZ8fory8ofLhNy4gx5NwQ+BJVqsRGx4GjZ8PxRcJrIcpAmKoOB1UukU6Qr6NhkNiAsqZt5mAV6JRw8Y6kqGOltacylCqkEvlW2SwokhrQqXOijZrEnriUzHpLMRcej52lRXjb2+fxT+8cQm/e/EYvn3uEL554Ti+ff4Evri6Hw+Pb8GH53bhi1tHCDZH8fULp/DB5SO4umcbjm7djoPb9uHUgXM4dfAyQeYcju4/y1TE2BBwFo7j2vnrOLjzBEIDzfD3NSAu2oZ5kxUv2HR4vaoIm/Py0VpZjjWdjaiuLoQP2yVvF1esrirHxGAXVtcVo7GmAG0tFehsq8bq5nJ0ddShva0K7at5rL2aUsVzFWioyURxUTyqKp0En2x0tIgFM8sxMtiEydFeWPnuIp95Cvtaa/FK/2o8n52KG3xnN0IVuM2yeMXdEw8JOe+wvt3LTsN13vdQazl6kghjBNdpmQJ3ok34WGXCZ5HR+DgsFB+yrB+xzEWg8aMQEVQsw+ehMnzKduUjGr4fCsBRheEhweZeQBAOEmyK3T1/CHdx/95ludujpBTHAdmfQ1fUj2Bzef77D27s+eGBCAB+AjZLkPMj6BAclkDmfcLFT+FGeG8einOUn0KN8KBIYPNkeQZpBmOmAmx+CjCL6f8KN++L6y9vJdgMcnte8gIt3XNJ/ghsrs3jnWsEG3HtlV346LoIJJ7HaFMORhqLsDDSjpmOYozWpmG0zokRsYyCAJsqBwarluJpBNgspv0itqYiDQNlSRirtGPPaifmSmKwvcyAfTWx6DR7YmOmEpsLrcgNc0Wi31NopTVeSohpSlCiUO2PrDB31BN2ijQBKI8JRqMtHK22MLTERxJ+5KgnzMwSmgZS1aiPCUBnYgSmiy243JdHeLJiR7kZW0sM2JSnw7rUMOxvtON8bx72N6fgEJ9ne7VdApt1mXoc7CzAZEUCNglQyjRidYoaA5kxOE2wWWhMxkKrA315FpjZePm6LEMwFVYjrf1jmwdQnJ4InTqSDbcGFlpJMTolDJQIhRweVGarXFbAjfAgZBWtblcqUHcqOg8PL3hQkcZqQjAnpjBf14C9/TXYP1CFLauzMVhmw1qCX0+xDYPlSRgkKHaXpaI1L54gYUOlw4iiOBEcq0aqLoKNYBjMoQHQBnojlArQl78tJpXzWrUc3oQWL5fl0rbHSqZUlGJeFgE0HlS8HoQdEQzq7ekqgY8Pj3lToXoTjrz5zF4EJnfXZ+C26il4LP85Vv7sL1FZWY+5rXtRnGpBfaYJNRkWgk02urp6UF+YiToBNjzWkmGVvDatWQJwFqGmgZCyuE3YIfSIoGQBOQ1pJgKKUYqxGWosxo7xYUwNrkVRvBb1BJ4ap5liIrxQUoSHhiAjPDcCclINqOG1tbxnDc/XpdvQTHjJTzAgVhlKsIlDdlIirFoVRQkl35W/+1Nw/cVfw/Wpn8Hlqb/m+1qOeLOBYCjWhlrBMlXDYtBLo3/c+Q5S+a4bslMws24dtoyOIlgEitOSVoRGSNAylxWPDeogVAe6I9XfA1HLf0YoWU6AcUcoy13F92qjQrP6+yDag7BCKBKeHI0YFi68NGJUFCHHSDEH+iBdxPhEh0HtxrwEV+HBiSHwqFk2Fl6THh4CZyhBIVqBUtajlvQEZMdakUWrvDgrC1mpqQQPD4SGhiEnOxdN9U20eivhTHHA6UjlsWxkM19OdhZyc7JQV1OFVMKBifVYdGOl2uOh5G8E+XrBdcUK+Hj6QK/RS7MJu65cRVmJQF9fhFJZlxbkY7CvBxEEl5rCfKQRIGMiQpFCWCnOzoDNEAMZ8wrYNkWGo7OqBFuGurEwOYrZ4T5sWLsGBmUUlFQWYWHRUGtMsMQmIy4xDfYUWvLJaVJQsaubN7x8A5FbQPDv6EZufgniE1Lg4Plke7K02GmKPZFpAtKSk5CZlkLYSkdxbhbKCnJQXpCL+vJSFGSkQ77q55iuFevF5eC5Hjvu9CfhzkAy7vQm4JW+OLw0kIDb/XbcotzpTcLdoRS8s7UCk8XxCPr5zxDu6YtUKq8OfRQGCcRtOjETdTRKWWZFtNJzqOBSCb+JBJgUvhcRN5MgD4Y5wF+Kr9KzLoigYg0hRulDYH0i0d6+hBw/mAhCdoKMmGE4JigAiZERUkCwg4DjpBQTvGv4futNRqwlzHbz/5YolXBQ2abxPWYqtRQdspQGigm5KguKKFUatsEJmRhMzMOW7CqMp2Xi0mAHvrm0D+8dHMebCxvx2r4x3Nu9Cfe2b8A7O8fw4Mh2vLZ/Ds/tmMbZ2QkcnprG/pl5HNi2Hwfnj+I0web0/jM4uec0Tu49hxMLp3Fo7wkcP3oRcxM7aJjFQSGzwRSegHX6RFwzm/F2bhoOF+WiMT0TLWUV6G9rwJrmaiiCgrDqqeWsmxkY2bQOYyP92DI7il27p7Ft2zg2bRrA8PourOMzd3c3SYBTX1+AshICelYC8tPjkJ+RiKy0WJa/iamexywozUpBBOtgJL/Z1tI8rKfxONtRjf1rG2nsVuNoSRbera3G8wTpXSyrHn5XfZlxqIwJxdpgb9zU6vE5oeZLhQqPFGH4WBGCzwk1nwmoIcB+zvL6LJgQowiWJvX7QizPQLD5JCIYn0aH4AOCz/P89nfw9/M9XH8IXen2vbe77yNHWvp/fIzNH3lsCDZ/GjwswQLTD64Lb8w8AWYH4YVAQ8B4yHMPn92BB5SHPC/kAc9J3hzeQ4gEGn8CIUKkQGGe+38Tcc3Strjfh4SVO4eG8Pb5GXwkhpTzmLiPOL+UStsi5TO+RxGjox4QlD4m2Dzk9jRhZrA6B4c3rcVcZwlGahwEmzSmaRiqSsHQky6ppS4oIesqCTeVAmwc0grfMw2p2NmYRJAJx85KM+YK9WjSrsJojg4bcgxwBD4NR9BytDn0KNYESmCTH+2DvChvtNjVtDICUGlWYDXBp8EciobYCH7MoagzybEx34q19igUR7iiyx4hdRudX5uJneVGbC9n5awR61EZCD+R2NtgxzmCzXxNPLZX2nC0Mw9r7NFoSwzH4e4SCWzGK+zoz7dhjTMG63JMONlTjIMtqTjWlYXBAlr7RiVCfD0RHeSFJn5ARzf1ID/FDLmfJ0LZQIl1pFxXUlkSIFxXrZQm6YtmAyTWmhKQI9aM8mQeD573orISXUE2ZQDWNxVgTV4sVju06EjToCtbS6jRY22hGWuLbGjPMaMz24o1GVT66UZ0EhK68+PQV5iAvuJk9BQloaswEZ35CZK3Y3WeHY05iahy2lBES0MESsYpxYKPgYiWeUHh64ZgX1f4exJsqMBdhPdoxdNUXoQXgo87QchTeHFoiUpChezptQruHrTaue+xgnAXokRn7yjKMuP5WxbUEF6qCpzoXtuLBgJOnYAW0QVFuGnNsj0Bm0WPzZLnRgIcXie8NS3cr081EogMWFOQKHVF7ZrYQLDpQXmS8MQQXATY8H7VbKzquF1HuBOAU+3geSfvQ7BozE4gaMVLI16K7GakW3RI0NF6TbajqrAQIbSOf/YXf4Gnf/EXcHnmL+D29F/B9ZmfE2x+Lv3vOIsRISzLQEJLrMmAMLkcf/2XfwU3wqyDYNNIK25uXT9mRoYJf668D9+Zuw/C2GA2GqMwZ4lAj8Ib/TEqJLg8g8gVP0ekl4vU7RTNslcRSswEGDMBVO1N2OF71Yi5ayhiGLg5yFeat0YEB4uJ+TJVETDynIr1RcfzhgAfqFyelqbqz40ORToby5xQ/nYsDQOrFkm00pNNhAI1oTc9HVlUGpmZ2UhOdqAovwjpKU7k8JiYHyYrI4vHUxCqUMBJCCouLJAm4KspK0WmI4UQvFLqzhRdn16rXKlwZAiVBUsLVXrxuCIoEOFs2BUBvqgrL0FbQy0iqYTNaiXC+JxhBDRffgeBhD7PVaw3oiuV70x06znjLBjpWo0dm4ZxaNsMds9M0jKvhcw/UJrNWMw0HBahRmBwOCUMQRQ/WrorXTwQGBSGvLwyVFU3I82Zi6RkJ5xOglhKBtLTs5DuzOC+E1mZmcjPzeH/ykdFabEk1fxvDVWVyOF5X/6HorQEtl/p6OH3tJbfYG9xAtaXJmK0LA6jpTaMV8djti4BO6sTaeQ4sLczHyVmDUyeAajW0fCIZVthoSFEqBk0GNFn0qHHqEE30xZNNIpYljnBAcgIDoKD7yoxWIZY4cERcBPovzhqinVS4xcApbcAG6YUtV8gjHzXiSLWhkrWKsAoPJygG4X0qChk8Hi+WoUaAkK1kd+GwYBKjQZ5EZFIDYtCWpgSznANMiJjkEllnBltRhYlN8qCMk0Cmsxp6IrNwcbUUkxnFmEuJwMfHZzF+/s3496OIby8bRCvEGpeJ9S8t3cC7xJqXpifxNmpCRycnCPQ7MPh3UdxcOdhHJo/hBOEmDP7T+EUgeboztPYu/0odu06ga6ecfj5RLPco1h3YlAWZcM5fRzuE8ROJsWhPEyBtpxMtnV5fP/paOf3ZeI7cuE3GhbohzwaEvmphBS7Falx/B/JsSjKdKC6KAfN1SVor6vA6poSNJbnoaksj4CUh7o8J0rS7cgl2GSzvchON6Aww4bCpFgaGG7Q8ZvOdtj5LZiQwzanlO1knYiry03GbFM1tlaWoiY8FPHPrID66WUoCFHgqjUWD0Kj8WWAAt8Gh+KzUAUBRoZPQwIJNgF4LAKN5Qp8Ig/Fh6FyfEqD47NQwg4Ngy/DFfiM6X3mv0qYnWJ5Z3q4/xC83PV7eaDiUYoj7c9ouPeTGJv3nt35w08BRJLrwgsjAEaAzaI8lMCGQMNUQM4HPCbAZ6krSvLeCLgR1z85tgggT1Jp+w8g8/9LBDg9vrUbLx9ZjzfPTuHRzT0/3vfHe4u8hCHJk8T89ylihJYAm0c8/4gwtKO/mpCShYOjndjeXYb1VcnYKLw2oiuq2oEhAozw2AiY6RejoygDFOHJWcfjI9XJ2N7sxGy5GSMZ4dhdHYf+xGA06T0xURSLtjg2zPKVyIn0wuokDcr0QWiKjybUeKFI7YdaMSMtjzUkRKPOFoFSbRCPRUgenYqYIIzkx6IjgWAT6SHda0tFPM50ZmJrcYwEL/sakzGYIdbQCcdCczLO9RcwTxxmyyw4P1yJgUwq0WQl9rXnYe/qLKzLNWCY1lhLkgpDhKaDHTk41ZOP453inBEOTSiCvFwRSEu7OtWM42NrkWmLxoq//gupAQ+m4gkJ8ER4EMEsLRHdTTWSFRITJceqZ/5KghkRS+PJVAT3+qx6CoWJanQSUFoyzViTQ1CjdGYRYPhsHUw7ci1oz+W5PMJMHuEmy4DV6Tq0ZcagI9vE1Ij2LBM6CBdrC9g4s4Hu5DXdBTY20nGEnnh0U3pKCG2VhNCaDHSXp6I5Px51BA4RQ5MTq0RqTBjsKgUshB8VwU3B/xkgRgO5LJO8POJ53YWXx1V4cVbBw4uNsy2FDU4MWvmbjTlxqC1Mx+qWNtQXZqGRUFOfYaY1RiGENDFtSjdJgLPULSV5b5wmNPN4M/MIsBFdSp0FfNbafMxvGsT0UC/Kk42o4XPWZcQSWmzS5I8CZuoIOCIIuIYNU3U6GzGxfAL/gzrIG0EuBJWf/QXMUSFIsRqQk5KMspwcRMhkUtdcuMwPakUQNKFBsGijEUXFIVbxFmAjFLYY7RZvNUlrgD31s5/Dm1CXYiVcZ6Vhy7oeTA73woPwt+ypZbzOFSt+8QsYCYp7+ZxDQW6Yt8WgSxkGzTN/CY2vGLotYifcEMW6E+26TOpKsocF0XoX89d4Qu/tSnhZLk3aJyZhi2cdMhM+E4J9aYEHwejrLl0vuhnMLBuxFlFmaADSgjylBTTXpBhZ3lmozctFVW4uagqLkJeZARUVoY+3D7w9CRlevtIirWJ6Al8vESvjTSjzks4po5SIs9rQ1d5OoDNLVnOskQ1/egaiQyMQILpKwsMIgU8TZPyQEifWUZNDKUY6yQLQIMCmrpow4wt3grKaCsssJjhURUIujrmsIDi60GqXwYPbfgQcHRt7LeFNxMSs62zH2PAQYtQ6KERgsiwU3gQcb59A+PoGwc9XBh9u+/kFS9ATFamFVmtBbGwyUgg0AmwyM/IIM3nIzs5DYVExiopKUFxcjMrKClQRZmqqqlBXXY2WhkakEui8CRL5ecVoralCdUEuKgsKUVtWjsq8PNQUFKAmPw/VuVlopsJtpLXfnJuGxow05ESr0JfowLjdjlGDGhti1BjSE2z0agzHRGMjYXqDWY9hC+tAjAa10WEoDgtBFt9Xaogcdr6zeIJOLJWhRUaAEbE3BBuNL4GG/1Hl7U/QEbE5MiQQZuyUxDB+nywHRwShRqki2EQjV6VCBSG2kuVVrNGiIFrJtpTfskKJtFAtnKE6wo2BQGNBltKC9EgjMiNMKNHGo96Uig5rFoYTC7HJkY8hWyxen9uI31w/jEentuDhiVm8d3ga949vxdtH5/DKvkk8v7AVV/btwYnd+wk0B3Fo5yEc2XWAUHMYp8SEfPtOYmHXcWyfO4QtW46hsXkYnj5KuHpFwjdYg2SFDtsN8XjRYMYXudm4mJiAPckJuFJTgKtVWbhWkYWXW6twsSIfC4SXo6X5uNxah/ONVThVW4qTNWU4WVeGg4SX3SyT+exU7CnIwMHSHBwh2JyqKca5+nKcb6rC2eZqnGqtxIH6QsyXp2NbcTr/qwWJT/8caTQ0axOtKEyIQXaiDtlMCxwEpowkOEWAebxRKp9kvyBoXTyRERGBk3yea7EG3NGr8Drr7UdhcoJMAL6gfBYikybx+4TfqUg/kmYtJuyE+eOTiCB8GRGCz5j/XULQlSB/bKIR5HT1+CHoaZfvVRHqR1k5OQf8/9zA5qcxNkJEt9SDGwJSljwyYpI8Ag3BQQDNkixCjRABF3/onloUcd0T+FiCjif7i8f+IIvws3h86ZwAqs+e24NXBdicnvgRbCSIEud/sv1Q/DbT+wQtATYPr/BZr2zHZ8/vx/6RJvSVpWPvcCv2rqvBBoLKWL1TWtVbjJAaFgHEhBoh6ypSfhQBN8Kjs7k+FTta0jCcEYGJfC1mS0xoMXij0eCL0Txahno/CWAKVP6oNoeiPEaGlkQlinlMbNfawlBhDkFdXBQKCDM5kb4oNYYhO9oPxTqCTZEd7XY1SnmuwaLAREkszqzNwWyhHlsrbNjTkIKOxCh0JUfiUIcTZ/rzMUZ4mSuPw+mBUmykwu90qDFbk4KT68oxlMvGqNCC1SkqDBdYsbA6ExeHynCiOwc9mTpaEmI0EsHGYzkqqGyPrG/HusYCKs1YZNoTEG/UIpYNW4I+krCgR258DNKM0TBFyeDn9jQVIIVgsIoQtGz5M4jiByAWBxXzwtSIoFoq+QYq99ZUAgvTNqcRLU49mrNj0JJD0CHYtBB2Wgg97QSZjlwrWjNMWE1YWJMroCYBXQSWtfk29BXG0gq1oivHxNSC3gILevjOe/n/+oos6C+xYV1ZrLQyu5g8caA4EQMlyegqSKAFRYtOzKeTZiX4WJAfr4fDrIRNF4Vgbw9a7yup1D0k61o0DJ2lKWgrTEZDUQbaGpvQVJwtgU2DABtaTMJrIwnhZrFbiufSYiTQEcebebw1k/8li+BCsGnPS8BgfTHmx4YwQ4CoTDETYmiZpln4TELEtlHy3FQSMKsz4lGcYoXcjZBBmPFb+QsoCBOqED/EG6iwaUFnp9hp+TmQKFZOdiSjOJVCq62QAFqa44QjLlYaeSbioaIUIVTeAVKcSXhICJ76+S+kbrwUE8Em14mZgS5Mr+9FCBsp16efwaqnfo4VbDDDlj+FeYLNvDYE25QhGIqUId1rGeL8XBAb4A4TQUXjRSuQcKMm3FgJNGLq/US5H9IiQ2AP8UeMlwvMBJgEwlkCAdMe7IP0cCo4mTdiWPdSaPWls/F0cj9D5gVn4Co0msPRx/cnuqIy42zI4H8Ry0EE8v8IL4mnuztWLnchnPnQalYgJDAY8kAZQuQhBAg5ZEFyaUVuc4wB/t7e8KRVG8ZzkSGhBBE5QcQNMj9fyTMTG6NFa20VEk0GRMtlCHBbhTBaoWJEXE1hAZQERBG4LoLmtdER0BFsVBGhkNH69vRwh6uLKwFnFfzEEGee9+Y3oY8MxbbJCWweGYVFWvhSLKUQjegoNZTRGqiUGmg0Ouh1Bkls1jjE2xKRZE9FujNbkuysPOTnEmYKy1BSUoaqymqUl1eitrYGtTW1hBuCTXWNJGva1yAuNg7+vvz+SioJNtWoL6XVX1GB5ooqNJWWo76sCjVlNUxr0cY8ayvKsLaoEN0EvcGEOEzR+p+iApw0G7HZYMAmix5jVi2mE8zSdp86Ep38fx3qKLTqVKhW0gCLikAWgS+N1n4KrXo731VcsAzWQAIOy8MUEIwY/yAYJJEReGWwyUKQGBoGR3g064gazkgV0gmhGVEq5Gv0NPxMKI2xoFBjQL5Kj+woHRWxXgKb9LAYgowZGZEmXmdEGiEnPcLA9taKWpMDnXE5EthsTC5AU5QWx9ob8e3VI3hAqHl4fBofnpzDg9PzeOXgDK7tnsSlfVtwfNd2HNqxG4d3HZTk0I4FnDl0Cgd3n8Dc3GGMT+7H2PReFJR2YqVLOFa5EVCDVAj3D8OQ2oSbRjPeTbPjk6x0fJqViW9K8vBdqQO/KadUpOG3NTn4Lx2V+PehNfhhQx/+x4Ze/MtID/5ltAf/PNLNtBv/fROPjw9I8v+ZGMC/jfcxTxe+X9+B/zrciX/c0IP/wvz/sLEHf7+xG38/shb/9/ou/E13M96qyMVLlbl4sakUZ2vysbUgDUPpiWgl9FQmiRGfIi7PJC02msCy0Xl5wUAjaKK5CMf76rA7PxkTCj8c43d7i+X4KoHzrYhw3I+U42OCzKchvvhU5osvZT6EG2+CjT++oBEiJvN7m0bKFRpMm7x9kbGKYPPUyu9jtHqCTRbBxufPC2x+7IoSIuBDQANlCWweCq8NQeZPwWYJbv70mARB1xdhSJInALS4/wR8lgBFiPi9J+nStvjNT2/uxt2jI3jtxLjkfREA8wGB6eE1wpfochLC/A+vUnjN+8KDJLYv78CHl7fgqxf248REO3pZ6XYNNOAQIWeUYDPe4MTGujRs+BOwETJUlfoEcpIxXGnHXEsGttQlYn1WJLYQNAbTolCldmdDHIghKupagz+tB1qdcjdUW8RwxAg0JdASifSkFRKCFjEPii0SFdZwZEb6wBHihQJtKD/sQJQYwtCXE4s6nssIcUO9LRxjRbE42pGBiTw1poqN2N2QhmZbBIZzjVhoS8KRNalYT0CZLYvHwfYczNWnoz05GptK43FobR621iWhL0uL/lwThvPN2N2UhrMDxTjZm4++bD2UXk8jhBa1GOVUlhyDIwS+ocY8WNUhiNUpYWFjZtFQQYjJ9Git25QKJGjCEUuJCglAgHDNi9FMPrSS2fCHBPrAEhGARJUMKfowZFhUyKLkW9QoidWhMjFGGrZcI+JGqMhrkgwUIxoJHG1Z8WjPikN7hg0dBIU1VGxdBJyevFh0UzqzLZJ05drQKZZryI/FGuHVKSQAPZE1hLeOHCPWEHg6+X/bWSZdhKDuAt6jIA7dIh/TnuIEdJenoaM8FzpFMIJ8PPl/gqDix1tMRd5eRCAqpTVbnIm1ra1YzXy1wlNDUGngM7WynJa6pATcCLBpy1mMvWlMFyOmeOwJ/IgYGwE2A7WF2L6RYDPUhzI7/zd/p8phQq3TynexuGRHlYNQk04YynWg0BEPX5enEeS5CoWpiSinhV1dkI70RDNs+ijksjHNS0tBEsGmMCURBQkW5MWZkGpWS8HQcXoN1OEKxBJslIpQuPzi57DQOrPHxcPD1RWey5cj3RzD30rhM3VhZn0PCtkgOuLMMEaFwt9tBTz++i8wEqfFef6PyWA3rPVfibVqOXL8XVhHfRAf4AYLIccg4MXbHRqX5UwFxIjFLv2RFiEj5PjC6uMKi+dKxPq6wc53bA/wgoXXiOvSaPnl0QJ0+KxCZpAbCsO9Mcx3vLUxF4XmKFioTGOoPHOSErC6vgZJ8bFwOhwoyM1Dc10DqqmwxcioBGssTFTIYgI9MbLJx9MLQX5+BJpgwkUMEmw2JCckIj87h3DDMvf1QiZBsDQ3C3EGPcIC/RHMeuxBQFeFyFFXUoysJDvkPBYglh/x5D3dVxGIvBFMC1lBCAqRE6oIS66rXOFLgAqTBSLA0xVWnQa75uYwOjSEUAFUVOQ2kxlxFvEMdjjsyUhLSUEawVTEXeRmZSEvSwQ75xJmcgkzRSgjzFSUVaCkqBTlBJPa6mrUEWjqa+tQU1WNqqoqQk4t6urq0NHRCZ0uBorgCNRXNaGxhgBTWYYGwksrpa2ylNsEtcoK1JWXs+6XoId1p1kVgTXKcAywDRpQBWFQQ2Wt02GD1YiZJAu2JBixge1Aq0KOBkJLHdPa0FDURkWiSilibyKRHx6GXEp2RBjLUgG7XI64oEAqUTkS5KGEHDlsQSES0FgInFZKQnAowUbJdk90LWmQyTQrWotcdYwUEFykNaNIb0O+1oJclehyMrG9NFCMyAg3EWYINQSatHA9IVmPHO5X6BLRY8/HTE4t1iflo0wehU0FOfj00iF8eGoLPj42hU+OzuC9fZO4s30cF7fP4ZSYfG9+Nw7NL+DQriNY2HEYu7YdxLa5gxgb34uxycPYMLEf9sxKuHhEwctPh4BgLSIDIlGvUOFsjAmvWQz4JN+Jtwl/D4wGPLYa8Gm8Gl8laPENv/GvM234TVES/nN5Bv5LdQH+vrECf99Wje+7GvDPaxvxT131+K9dtfintXX4vrue0oD/1tOIf+lrwn8faMG/Dq7Gfx1qxf9D+cfBVny/jsf6GvFvvOZf28rwz62F+KfmfHzfXIDv11TgH3ntb9c04J2WKpytLcZkcQYq2QbH+XkiKZiAyfos4uc2NFdjP4GpN8+B3KhgFEWHo16pxDqVCjuUkbgQScghrL4TIsP7MsJMUBC+YZ3/iu3kV2wzhVfnrUBfXKARMOrlgzQX9x/ky1y+T4qNfZSR7jhAnfBnFGPzv/HYCHkghCAiAQmBZglqpK6oPwGcpWNL8iHh46Pru6T0f/H68L4/7bL6I5h5ckxsf0j5hNeJpftfOz6Gj28sxswIuPnw2h4Jahb3KVd4f6lLahFsPryyAx8RbL54fi8ubu2hUkvG/NoqHJHAJoVQkyqBjfDa/BRsBNQIkTw2ZYkYq3NgW2sGxktNmCwxYDgjGp3xISiJdEF7YjhGxGR4xgCpG8oeuBJlxlDUxUVKQcQZClc0xEVJ8SS18UrkamRwhHohSxWCLLWClq8LcjTBaKflXqQNRqrcHbWxAlAIL505GM/XEGxM2NuciUZLJMZLEnGgPRkHCTcbc82ErGRMl9mwozULnalq9GZocagrD3vb0rG+wIABKngBQ3ta0nGqrwgn+wvQk6VDpMfPEBbkA7mvO/LjVASbZjZ6Dii8noGWlrQ6JBCa0EAqOgVsmihpen4TlZWGlrgqlA17cACCZQG0XqkUaP2GsqKHB1CZsPGP5segCfaDITQAJpJ/bLQMdv5fERicpY9GnkEsw6BEQawapXY9qlJMqKOib0m3oYVg0EIgaBHeDoLD6nRCBNNm7otuntaMxe4qASxr86wEH9GtZUaP8OIUWtFLIFzL8lhDyBHdXT3MJwER4UNAU0cOobQiHTmGSMhcnoGM/9/KZ2vITUJzcSqacuLRV5mN9sp8rG1uRlt5Hup5XVNuPFrzEtFE6BJdUovdUQJsbFKMTQuPi5mGhZeqSQT+pugXY2x4jfDYbB0ZwOzwACpTLBLYiO6/OoKQABsh9ZlxyLGpoQ7y4vsWMwQvR6i/H4pTk5Afb0YeoUbMWxIfE4W81AQUZ6XCbqBSiDMiy6ZDJgEyw6aBM1YrwYmcwGa36QkpblD4ESisMdI6Se4i1mSFC9JNRjQUpmDzujWYWtcFp1UtzY9TlEZQSo5DbFgwenm/58pTsVm+AkOhHthuj0FTmC+Kwn2pzPyRIiek+LoilpAbxzpgcFtOgHGXYmZEmsK6kkKLL57bcT5usBLUkgK9CTorYCLs5ESHIongkxXojvLIAPTyvWyvzcCR/mrCsBJpVLINxQXobalHvjMFQ71rMbZhPeqpvCuKS1FRVIaS/GIU5hYgM80JrVqDAL4z0U3k5e6GQD9fgkUIzHodUpOTkExYCQtRSDEyOjbgUWykA7zcEch3JbwygbRoQ3x8kU4IMipV8OO7C+L9PHkv4eURQOTP/GIaAlmQjHU/GHKZnPU/ECFU6JFs8DWRYUhNTECCxYoIwo9eqUZKfOLiRIEphBlnGjJSU5DOci3My0JlaRGqysRImUrUEEDqqisWIaS6ElXlZdLCnfUEm9rKJ2ltNWp4rlYATH09WlvbEBYeifDQSLTUtaCBAFhZXc481WispJSVoZKgJu61urIcVZYYNLJ+DJv0UnfTgIpAownBsC4cvYSdZlrvHdEKbGTdWUPorAgORhWBpiIsFKUKBYr4/gpDw1EcHo5Cwkw+pUDADdNUQnQyYU5IiiKMoBMqgUyCPAzxTBPl4ZIkKSKRodQhW6kn2BBqmOarTShUW1CksaFElyBJkT4BBTobDUAr8jVWCXCc4TGEIgNSw3RwhumRxf0SlQ1rYjOwvbgRo2nFyAsIx+r4OHxx9Ti+Pr8LXxwcxyfbNuDD6RG8PjmOC7M7cGh2H/ZN7sX85j2YIchsGlvA0MgeDI3ux9TWM2jvnoM8Ih7LXAn6cgOCohIQEWFDXpASR1RGvKTV4PPsVLwTq8erkXJ8oI3AR8ZwPDKF4zNTFL6mMfctv+tfZZrwn7Jj8V/yUvCPFTn4+/pC/ENTGf6po5pwU4//1lVHwKnDfxNgw/3v1xJuuhvxz5I0EXSa8d96WyT55+5m/CvB5b+vrsE/NxXhv9Xn4l9rcvDfK7Lxz2Xp+MdyJ/4r9/+ppQT/T2cNfkdgeotG1V4aPk0yGZLcvGHw9kNzViY2NNSgk0ZbVX4yqgpTUZudjIa0eDQmGNDJNmSjWYktujAcUspxm2D7Hg2CR6zznxPmP6bBcE+AjTwAg76eiF+14ge5i8v3dov5kcWsO+Dl4frnATbP7t/46J0rInh41w8f3hAeGiFiOYPd+EjqiuI+QUMAihABMRKsPIEX6Ri3hUdGBPo+FMJ9ATU/go2AGZE+gZsPxf2fiLj3A9F1JHUlid8SoLL4mx9RHvOaDy7M4dVDI/iY58QxATwfCni5KuBHpJTL3KY8vCL2mY/HPro8jy9u78f13UNYR8U911mJExNdGK1JkeJmRqod3E6jZGC4koBTJYKJxeioJCrAFGn01EQ9waYlDeNFBmzO16LbHiLFweQqVqLfqcbm0jhUxPjD5v0MnJF+qCTUNFKaKdkKF/Rlm9GdbUEqz6VGByItMhA5MZGwhfpB67MShcYINCUbkadRIJ0NfKU1HGO85+GObAwRorZU2zFf60C52h/TFUkEGye2ipXDs/TYSkDrdyoxL2YXpsLvSlFhZ3MaDndnY0O+CevzY7E+14Q9Tak4O1CIM4O02PKMsIR5QUXLWhnkibIkATb1GKcVIJY2iKNi1RJqDIQasXqxTRtFiZCORRGGwmmVB/t7Q0brNcjPi9ZqACIoUcGBUNMyiAmjMgmnpRZFiQ5BrDIEcdFywk04Uth4OtiYprAxdejYGOpC4dSHI9MYiVw2CAUEnrIEPWodIqCWoJAmuqyEl8TMbRHPIrqrzAQUHnfGSLI640mMDv9/e7bw6MSjKy+Wx0S31qKHZ63o1hJDmAk23VToxgAPBKwg2FBRyTxdpHldMuK0aMhJxEB1FtbW5KOzqQ4tpTmoy7CiOTcBqwk9bby+LTeWz2SRYKZJBBCLbjbxfAQbMSxcjJCqdYj5aBZHRfVW5xJs+jE93IsKgk1dmgVVBBvRBSjSKu5Xp8fBqPCH51N/jSBPN/h7ukuz4MbrVMhPMCOb8JJOsccQCJ3JKM1Nh12vlNZ8yhBQwzQ9NgYpFh1CfD0IrIRsqx6G6AgkEoBSbDGw6bVY+fQv4OmyAqk2Pl+hg1DTiZmBbmTyvJjJOI3XCFjK4TUtZhUul6biqD0c0zpvLCTHUPnJqeR8UaGSUZl5IS7QleKBBH8vOIJ8+Q2sQjzfbaLMW+pychJuU4J9CezCm+kHm88K6N1/TgPADc6QADj8XGkgeKMnSY2tJamYyrdhirCewe8knpDQlpeOtoIMVGQ7UZKXjZyMTGij1dISHz4e3vD1FhPnBcHHyw8enh7w5HvzEnMhCbDxFfXTD94eHli+bDlcVq6Ch6snvNzcpbijUNZVkUaEyBEWTFBh3tDAQESHhEiTRiqpyMWIQKNOA2V4qAQ2YmSVGC0lZz4xU7Ho7oqikrcZjUg0m2DRqBETHY04vR7ZScnIc6Qhj9BVxOcuFpMECsnJRCn/S2VxPhqryiVpIow0VZWhuaYCrXVVkqyur5aCkJvE8g71tWgg1IjRXg3Sfg2a/r/M/WV4HFe29w3PGQiYxdzd6pZa0OpWt6hFLWZmZmaWJTMzU+zYsR3HzOwYkxhjO5YpsYN2mNkQJ5kZ/9//LsVz5jzPfb/X9X55z3xY166qLuqqXWv91tpr713G+lldBTnvR6PxQmNdgzT+TnFJBYpLK1BSVIiSvByUEI6qc3KRpvNCkbsLxoUHoz+EToC3N9o0nmjmtkZ+602eBBv+v1yRt8H31WbQosFbh2p68uUe7shXKZGldEY6n1c6l9MIOal8RmkuBBuCTKyKUEe4ieLzi+FyjFKNcAJNmEwpSTgBJ9zZFRHcHuPqgSQPLbJ1AcgjvORog5FNydWGoJBAU+RjQoEPS1+TJAWGEP5uJAz7Eoj8pETiWJUOiUo9ctyD0OQTg9kJBZibUUbo0iJT7YmPd2/FJ/PG4c3aNLxfnYmPG8pxt6cdh3vHYX7XdEwavRBju+ejo2suWjrnY+yUNZg4dz3i0+ow3EyNZ0Y4wcLeE/aOPlDI/eBn74oJbl444uWLi4GBuEoY2EA9uIf/96hagZOss+e0ClzzUeNdOgofmnT4PFqHb6K8cY865F5iKH5Kj8R3OVH4vjAeD6sz8HtDAX5tKsIvLYQVAs6D5jI8bC4nwJThUQOlsQK/NAmplORBXQmPK8CDiizcL03FQ+qWR3lJ+JVQ85DO8P2sSDxIj8D9TC7nRuI+ddmvBKKDUWFIHzoM/lb2iJcTPC0tpZn1M6KDkE+4qciKQ1NBKjqrctHTkIf+6hzaxCQ68xGYFxeE1dQJ2/10OOThipMKGV52sMdGfjMthHz/Ec8+Vlpb3vM3eA+4qmQrRgx9lmDzp/9dsOkoTyPYjBk4u23ePQLM4ycg8t8i1gdB48m2J0AjSiFSxEaK6MwljPwhf+zzL7D5Y19pfwE2POeT8/5/EwEw13jMle3zcHR5Hwa4PCDuQ8DV/xCeezvPK6I0hB0hA9w2wN9u7l2Gl1eOJ7DEYAYr0Lrp3RhHUBhXHEERZSwBJxb9BJs+kURcIPJrwqXcG7HfpJIIzK+Px9gULcYnaVDlb4tiXzlSVWboidNiQqYfsrwd4GPxLEKcLZDp74zGCG9U+lJJeJpjYkEYSkPUCFJaIoIGPlRpixidK7SOlvCmgs80uqPUJAagkiPa3R6loW6YnB+MF1rSMIYQMrs0BlNzglDm54hpeaFYVp0wOG1CsjchJh71YS6YWRTO+zNKCchTC01Y25WGngQDuhICpe7eS6uisbkrhWCTITWthfID1CoIKnbDkBNCMifYTK7Lg9HFEQFqGQI0zjC4OcNLwIyCMEMv3IX3qybYuMvs4EZxl9vB09kROlc5fNwIRBp6bN5uiDJ4INZXg3g/Gl1/Gl0ayDg/T65zm68n4nw8kODnwVKNWAJerMEd0WJ2anqNMXo3KbIj5pSK5/YkAk9GkGZwfpwQLQrCfVDAZ1UQrkchDW1BJOGAUhTtiwKuF0UIoBB5LoFS81AtRSQz11Ck/B0CTgM/fL2TFWyHDoEDjZ4wggo7a2lsnaJ4Kv3yFHTRs2qrLZOaoqpTwlBBxVSbRKghUNUm85yEJtHcJABHJBFX0zMTY9cIqBFTKeSLZrdIvdTDq6MwCbP72zGDYJNl8kWuiFIRaHLCDMgJ90VmmC9yooKk524z7GlpDBoxGOHIoc/S43dBcqiflN8UQ2UZ7uOF9Pho5KUnIUSAIp9TFJ9TjL8W4QF6uDjR2BLWLEUeTZA/wv28pQkwo/hbFNftCE1igMRwMQlmWhRm97RgakcLTDR6IVR0QZRgLgfS2KV4qTDJ5In9FZFYm+yJVbE69Pu6oNLFBlVejsh2t4HRYRhi3J0QYj0KoXbmiFTZIsTJjHBjjmCZJUwsAy2HIshyGI2QAyIIOwGWQxDlYIlYBzukKW1Q4G2PPr6ftfUFWNdThjlVycgN8IBJTSNKyI50dmLdEom7ThgxZATs6Hlaj7SQun+LWbkdRFIuPVExaauDvS3caXS1NLYCMEQkRUwL4uAgxq1REHa4r6U1ocgccl5fZk+YkTnB18sLPl4a+Og8oVWrCO8OrPP2cLK2hEHjDqNBBy9uV/H5ygk4opeLPyEmgM8q2I9QGBKMRDHKcWQUsuLikJ+cRBhLREFSEorT01CamYGy7AwUpqegNDsTVQW5qCbQ1BYXoKaoQFqvKshBdVEu6ggwtSUFLPNRXcz1ymLUVBJw6GULwKmvKKeUob6ynLBTDDsamYCgADQ31vL4QlQUlBF+SghJ2VzPQRWhJtuf+sNLi3qdBiUuCuTRCSklpJTzORUpCKs0UqL3TAn/YyEdk3yFE2q9PNAd4I8OHx808r9Webghn6CX4SxDCmEqiWAjCWEmTqEcBBuuR9PQxxJ04pT8lp3pxBBqIuVKRChUBBsV6wi/dRcPpKh1yNcGoVAXwjoQgmLCTAml3C8MZQJovINR6hOOKmMUagKjUBsUjUpjBMopxYSeTDcfgpUemSpfNBiiMCE8BbOSMzApOh6dKg9cKC/H+7mx+CYrBL8VxOEfxen4vb4M73d1YlFdLzo75qOraxHa+pZi8qyNmDxjLbyNsfjT32ylfBorOxeY2brC2loDXxs1WlVu2Kb3xgmND97NyMAWOm1LCQirWS/XsR5tkdniKHXmBX43N+iw3Q1Q4/MQD3zDb+gnws2DKANFT8BhmWbEbwSRvxfF4e/lqfi1OgsPqX8fEnR+qS/8H/KQ8qBuUO5X5eBBZQYe8pgHxQl4QJv1MDeaUGPCw+wQ/JIZhkf8rh+mhxFwAvGQ13mYHYnL1DVVw6lPhg3HbDoJl7ub+U1HoztIjyKdEvGutoj1dKDOJZQalUgxGVCYyPeQFUYnLxHjyzMwtygZz2fFYmt0MDYZvDDTUYbCURbwG2X2WGVnc8/obxjwcFP+p4BNxoqdSwXYzL/3xu5F/y+wubL7f8LM/2n5/9QM9USe7Pdk3/+WP8DlD8D5v0IOAeUqAeUal19ePhpXeR4JbMS5RYSIcuUPubxzNqFqJs81i+UsbuP6jllSjs7p9TMILVGY3piPFya3S81QY4pMhJpICpcJOP2idxSBpqcwAqO5fTTBp78wDJNLIzCzMgJdsa7ojFRJCcPFPnJke1hjbLIP+pJ1yKRyNlg8gwDZKKT6OKGHBrDI24kw4oSphKNsP3p+TvRuRdOM3BqB9M5dLIYiUG0vzdxcECJmunVEhKsNKiM1mJBjxNrmNCmJWIDNuBQfFHrbYFZRJOaXRKI+RIW5/A/TCsJRHuCI6flhGJ1E4x3sjq44L6zrTkc/j2mP80FLtBcWV0Rhe286NnQmYHRuEDxobNRWQ6EY8VdEutlgcVspxtVk856egZZG393JAq40SmpHc3jKrOClsIVOZQ8979uHZYDaCaFezogmeCQFaZEhcmiiA1BMMMgTSbCxQVw3ojgukGKURvUVZeEfibNSpOKPXkCF0YHIonFPD9FLIhJ8k2jEE33dKZ5IFEBE451AiachT6DEaV0RRxiKFwDlo5H2SfBzQ6q/J7KCdYQeH5QI4CHsCNCpTghCTVIIgSQYVSnh8HN1kpp77Ojl29M7FyMtWw75GzJC9RhHpdFDsOlqqEZDQYY0jkxdikhE5jkExMT7DXbxFr2g/gCmwS7gAVLvKBFdyv9jaoQWKpouKoQZvS2Y3tuGbP7PvHAD8nlvohkuO9Rbmt8pOzIQsX5ecBAjKA9/BiPFgIIjh8FXo0ZcgA7R/O8i6Tmc/zUjQcwWnU44VSOK62JqhdhAAzyVjoQaM9hajIQrjU9mYhziQgPhKbeXACfM6IsAGmiR4BpDQKpMjsKc0W0Y19ZIqHOCh8wBGhouNxotMYhfsKcMzaw7qyqjsK89HRv5PYz3V6BDY4cWjT2ylebws34WQQ4WSKbHHyw3g7fV04hW2SHG2QbhTpaIcbRGCuuOAJhUZzvkunsR9nUo9Q0gcCejKzECSwTQdNXi3b2bgB/ewb5lk+Bj+QzBzQWpfn6I4DE6GkilkwIOlvZ8PqyTXA/29YWOhlnt6AA1DbOKMKKws4Gahj4+NERKCvbXa+HmoqTHTbAhlDhzHxGlkdlaQy5yZri/BCqEHC8adD2BztfTDf6EGZ3KGVqVAj7urtK6GIXY5KtHuL8ByRGhSIsOR0pkKGHGhMzYSGQTOAuTE1CakYIyiuiFJMpKvquq3ExUZKeiIicd5ZRqQkyDiMoU5RFosiWoqS0uRKMAFkpdeSmaqytRW15IsCmilKCay9WlBagvJ/gU56OpogQlWRkQ05KkxoZjSk8NprVXYnpHI2Z2NmNqUxmmNFShIiYO6R46pNMQJRP+kvm/Ux1skMXnkEmoS+V/T6KkyBz5jmRIZx3IEsJnVu3pjlYfPZp0WsKNFqViPi/Wj1TCYzJBJlEpwEZJsKFBlKI1SsQQcuL4fgTYxCoJMXIXRMnp9BBqBNhEuLgj1kXLc/gRjoOQpQlAnpa6wMeIAt8g5BFaSgwmVPoQYvwjUEWoaQyJRbspAe0su1h2hMaj0RhJXRyMMkqNbwia9D7ooV7YGxeJ95JT8HV8DH7MicTPheH4rTAej4sz8GtFHn5oacC21nFoa5+H7tHLMGPBNvSOWwVn5zAMGSGDub0GNg4aODpqoJDp4UrAKXdR40Uvbxz19MaVuGScjE1E99NPYYLZMEyxHI75dlZYZe+ATXI5DqjkOO2uwBWdM277KfFRsCu+DFXju2AX3Gf5KEaLv9PZ/Af19T/SgvB3wsPvBJRHZUn4pTIdD6iH79fm4H4dy/o0Ao3YlomHlYQf6qWHZan4pZT7FvGY/Cj8khuOB7mhuJ8TjAeZoYSZcNyn3rmfGYT7GYF4QIB6l/qvddQI+D47FNPoKH7ZkCPB1Df89i6XpWB/aQIWZodKTnBZhAZp1DXxdL4TfZype/nOtEqE6/mug9QoCtOgiTqsMdgX+V46eAwd9dhL5nivMDt5ICTQsMJi1H/AJJj/DjaDEZv/BhEh/x5xebJNLP87zEgRm/8L3Dw55slx/1P++7fB3//f+wiAGSC0XNuzAIeXdUv5Ntd2iUjM3D9EQM38QbDZNRuXds/6l4j1Nwg2V3eJfRZidEEEJlVn4IVJLZhSnTgINqWRhJpwLoejjxAjZAyhpo/rIrIhwGcy9xmfH4CeeE/UBzqScK1QGahCZYAKE9L9CRDeyDUQbMyfhp/jCCpjGTqT/JCjtUedSY0pPEe42gI+BJsAZ1vo7c3ho7CBkmDj52KHPNJ0YYg3wcaJYGOLmmgdJhM+1jSmYHpuCBbXpaAuRElvRY55pbGYwfuqDlJJMNOT4M3tMswqiUZbnB41wR5oj/LE+vZUTEz3Q0ukFu2xekzPC8aO0ZnYMz4D+6fkYXNPGrZPLsfCljz058VjSUc1xjYWws1hJNzpVXu5OMBLaQtf18EcGZMXPTKCRiqhIYdGWURKSkWeSQINOo16ZYLoFURDz2Uxsq4QMcWAMPLVIg9FNNGInkXcX+phxG0VhJ1yfnAiv0QATkFUAA2/iGLQ0BOUMnit1ECtNOlfSpA3kgk7QtKCdEjwcUcMjX2siGSIKJCIDnFZgE+8QU0gEk1bHkhmmeyrRoZRg1yeO5/AI3pHxRi9YSOmdrAYRQ/eTEr8NHv6L0gJ9MJYfuhjq3LRVVuOmpxk3nMI7z+QYGREfcog3Ei9oPif6pIJSlyukrp9C8AZjOyI/BoRuWmRIjaJmNXfhpmiKYrXLoz0QS4VQzoVTFqgBskBvH8+23iCja/KESqbUVDZieiYHfSuCoTr1IikBxjJ/yxFbBJiCDYZCKfXJOAmwtcLId6esBj2tJTk6kbFKnJIRCJreX4WEsKDaaxdpYRi0bQicqjifDxRRY9tVn8XulqapJmqRbdoFyEyGRQ0/EYPBZL91GjJisTSnjICdSzGhLigW2eP8UEeKFc7IIxwHMT7Fc1NqZ7OCBP3bDYcYfZmSHQyR4ztSORze1uoD+qoHHMV1qgI1GPrvNl4fuocrJ+zAEdWzcOnr+3Ah2cO46ub53DrwGaEE4bk1jaELbnU3Vqn84Cfn45woUWotzcigowICw5AkFZDAHPjNi/40Qjr1S7QKp3hp/GAj4e7lPOi9VRLA0/qKQYu6wkqAl4CtJ4w8njR68pE8IsK9EF0oC/iQgKQGBaI9MgQZBEYRAK3WM4TY44kxxFY4lCaloCKDNaNjESUp8ezTEBVdjJqctNQLm1LkAZOq+W6kKpswg73q8pJQU1+BhpK8tFQnIeagiw0EVYaS/LQXF6MtupytEhSgY66WrRWVaOlogJtlWXcLwfdtfmY2FqIuaPLsXZGC7bP7cLeeT04sqQP++Y0YdvEcqzvr8LqnnIsbc7GxLwkpHsSLGh442wtCZl2yHaRI5dgkitG/OWzSiLcxBIOox3tCSVOSHBWIM1FhWQnR6Q52qKCz6qJz7xeo0GNxgt5rgROHp8ohDAjACeBQCNgJobgIsAmRqFCrLOa666IVohIjisiuR5BiVKI7e6IVrLOu2qR6OKFVLUOGRo9MnTeyNfTIfIKRZkmDJXeoaj1CUO7MQbdQfHoCIhGe1AM2kNj0BJgQoMhAHUaA0ZrdHjeT483EiPxXVocHvId/ZxOsMmLwsPSOEJAEh4WpuJ+aTZ+qC7FvuZ+jBv/PGYv3IGi8l6YW+kwYoQnbOx1sHTQwUbmDWcXf9Y/LQpVHljIurNb545XAoLxVjHfBb+XuVnJ2FibjdEGGVqsh6Nv1EjMsLbGSkc7bJc74KSrDG94KvCutzM+5D6f+srwXZALHoS54+90GP5Bff2PeAP+meSL39OM+CUrBA9zI/CwIBYPixPxsCIJ92mnHlQl42F5Gn4py8Sj0kxCDeGmmHBTkIBHuTH4nfD2iHBzP8eE+1nBuJcRip8IOD9nhHA5BA+yw/BNWiTGWljAf+godHmp8VE+z08d/LOI7JSkEKRy8VVzAd6qz8VhQtOarFjMyYrG6IxgtKYJhzAUeZH+SAvlewrTUk+6I8VfgzBXFdQjzR57qxT3gvw1Ax6ushWjRgz9T8ixSfsDbObdu7zrfzZFieX/G9hIIuXNEBpEScgQpQARMb6NVP4h/8/jpGWpOeq/oeaJSOf892OlaMwcXN+7EC+v6MXlrbMIN6Jpas6/5A1eWzRHDY6rQ9AiIEkJyry3N/i7gJ/re5diYnkcxpUlYu2UFsxuFE0yoQSbKIwpiUB/STj6BeBIEoleAQ35Jqn31PTKGEzKD0R3rAaFGnOU+tijKVKD1mgtuuM8MTqZld/PCSYnMYfOs0j1dWSFMCLNwxrdyb4YS6jQ2z2DAJUNjCp6xXbm8JbbQGYxBH5uDpLXnk9jHU9DEu5ig/IwD8woCsO61nQsKKNRaUhDkY8TGvhBLKxIwCRW4Gp6Af0pfmiP9kQj4WkSib0hWoMyoxuaTe7Y0J6GmbnBqKeH0BilwTQub+1Ow6sLSnH9hUr8eLAXP72yEMeXj8ZLkzvx/Nh2TG6rQJDGCaEaBeJ93JAe4I58GmApByQ2AGViBNxEkV9CKKEhr47zQU2cyHPRoZJeSHWcN6oIUZUxOlTw2VTxw62kiMHsKsRcSkK4f1mMNw3/YHJtMY28aEISzyCLcJdDoMk2eUuJxZnclhbKjyiYMCNFNoRokRaiQTr3TTfpkR3lh0xKRgRLky+yaECzQqkgCUUp9DqSRdTHQOWqkSNWp0QUywhKsE4FJ5uRsBgu5pp6BtYjnsaov/wJSQEeGFeeggm1BL7marRREZbFif8chIbUEGmuqBqpeUuIUZJyaULMwbmhxLKYNFMsiyaw9uxwdFIBzeptxuz+ThRG0ysN9+b/1fE+dYMRmxAdgU2DBF47IUCLWH8dYo16hAtgIbiE03OK0DpzuwYxAQZkJsWjsrQIRk8PihphPjoCkEqK8jjSgPkbdBLYqOmB+9N4B3pr4EID5UIPXUQsPGV2UlNgeUo0pvX1oK2lDTY2DtLIwyoe4+zgBIW1PUI8+Q5o4JvL8zCL9aM5xh8Twt3RH+iE1gBHdNOzq/KlYXO2QYwjDafCEmnuTogn5ETamCFb9LrJTUVTbAQa6fWPjwxGUwAh09MKizpqMauuCW/s34s983vxxqYp2Egj/c2N1/HjxZPozIiBm8IZem8dDF7uCDB4IoxwG0koig4KQKTRiBB/P4T6+SDM14BQgxgt2xMJkSbEhYVKo2f763XwE0LAC6AE6gmCPt5S0nWwzhMRfJaxwf7S2DNpUaGEGBOyY8OQHSd6okWgJCVWkrLUOFQRXCrT41CTlcjleNQQXhr53xpzU9CYl4yG3CTU56egIT8V9XkpqBfbxXJuMmqzk1BLQK4T2wrSUZefjubSfLRXFKKVQNNTU4zOykJ0VRWhg2U7y/bqYrRWFKGTkNNemofpzRXYOKMLR1eMw7l1k3DxxTF4ZWkjTs2vxOk5ZTgyIRe7R6djY1s8VtXRUamKwaKKKFT5qJBoNxLpTjYocXdHGf93OaGvgpBS4u6BAjc6K4SSKAcHmOzsEOZgj2jCbSphRWyPs7dBlkKGep0OdZ6DYFPo5iaBTQLhRwIb5WCOTQLBJl4CGgE3KoKOqwQ2ItcmWimaFNXUkSqE2isQ7KiA0UGOEAclr+mKcCd3hMncECF3JejwuyXopLnpUeDujxJPOj+ewQSsIDTqTGjTBKCbsDHLwwMbAnxwJCIINwkyX2el4l56LB6lROER39FDPvuHBUm4R8ftp4Jk/FCQhm8ImB+WFuNw/wyM7lsCvV8S/vyMNYabOcPSis6BrWZQHHVwsuP36KDGDHcNtvE7POTtgetpGdiSmEDn1hO3X92HT85sx619z+PQ9G4szIhGBx3BDvOhmEqnabWDJfYpHfCamwAcOW7pBOC44Ct/JX6kYyoA51GUB36jXfk1QYtfEvW8dz/8lh6IfxBO/pEbid+LY/FbSTwelSQSapLxSABOeSphTSQOJ+BXQtBv+VH4PTcav2dH4jfC0S9ZJjzMNOFRupBQ/MpzPUyLxhxbOqrPjESNXIXPWA//kUYISjXymYXh5+RQPMgI43MiDNam48umPFypTMVmAtKsGD3GUpf15UShO49QmRuFlpxYtPD5hnq4wGnE8Me+Xu73QoP0A0onmxVDn326mYzxHwA2T3Js/n8Am8FyLmFiNsGDUEMZIEyI6ImADKl8Iv923L+f54lI1/m39Sf7SftK556DG/sW4ZUXxuH0uom4sYf7S8AyGLWRrk+gEYnDV7YtIsxQROKwJDzntrk8fjmm16WgrzgGz09swqKuYglexAB9Y0tJpqLZqSwKfSWRUpNUf5Fonooh2ERhKrfPKgtHU6iK3qcF6lkhywLk6E40oDfBC62RSlSyoiZ52CLK3RqpejuMyTTy47RCf2YwRmcFws3qr/BT2lLERHEjYVDZQ2Y5FFqFFbLD9MijIU6iAYuiF1xEaJkm8mRaUrGoPBILahORqLZAZ7wPFpLgmyI8URfuhb5kf3QRKpojPDBGjPWS6COBTX2gGls6szAlzRdVgQo0En6mEmy29aThwrIKvPliLe7s6MSVl8bhpemt2DCtDytGE/a6alCaEIgy0ZxC8KhjWfeH8RaTQJYJwy3mLqIRr4r1RqWYrZyQUh3jhdp4PWq4rYofQS3vUwBPpRi3RoAM9yuJ8JKkMMwTBSZP5AW5Iy/Eg6JBPoEll5JFA59NYMmSjD2Nv8kHGSZ6CJQsATECBkxehC1CUWwQYcuIEgJGSRI9PHHf8UHcLgbTC5Saj0TujTjvoOiQKXJ1jB6INyhh8pIj0MtZGsHYW2kHX7UT/KiUcglO3XmRGF+VhUkddTQq/w02IhpTnxRIgBO9oPxRmxQk9YyqpojZvqXJK/lfxVg+RRFaPjMDOnNE02YCZnY3Yt7YLglkMozuBDhvqUkqj+9eJBFn8/9l8P+liHoQSMj190IMQSbazwtxFAGaoV4uCNS4Iy7chNiIcITqveGlksHbVQmd2gXDnv0rZA42Ui8gTxoeNSFGQdARTS1i7i+lE+uc6ClEI5dIkC5PicH03h50NbXC3pqgTSPmTOiRy+SQ2Trzen58rlFoq8jF9K561IZ7YlyoAv1hcuTozNBPL3FqYTyKtQpkezggQWWOROfhSFKYozE2EjNa2zF73Dh0ZWSj1NkTYyNiMCU/DVOpoGdmx2N/dzvr4Rp8Sqfj8rpx+HJgD+4c2oJf334d5/esgb/KEQYa4eiQIMSJ5GZCqtGLBlHjgiBPdz4LT/5XDfw0YhgCF4SJZxbqixACoVGvlaZTCPL1RbDBB+GiScvHB1F+vogL8kNaRDAyIkOQHhmErJhQFCZFopSgV5wchfLUaNRkJ6A6Q4BMPOqyE1GblUCYiUMzIaaVnn9TXhJaKJ30nNtoNMUgjK3FlKI0NBekSmVrYTpaCsU2UaZLZWdZNnoJLT3VJegmwHRXFaK3hsuEnK6KAnRXFqC9PJegU0CozkJ7STJWjKnGoYW9OLWgHYcnleDg+HwcmpiHfeMzsG9sCvaNTsKOtjhsbo7Di62xWN0Yj9XNKRifwm/GiY6YiwxNWi80evLbpJGuVFN/uahR4uqKQrUbMlQqRBNsQmxsEGxtjXA7e8Q7yZEod0ac3BGxdtYo4r51Gh2qCTdFBIp01rdktSuSCEAixyZZ5SqBTYIAGpFI/EdTVJyLGD3YA1FcDpOx/ooxbcRIxKK04TdnpYC/tQx+tnL42IpSgUDCjugqHsT9osztkWhmi0JrJ7Qr1JjprsPWgCBciI7E+wkR+CEtAo9SwwgFNObJ0bifFYP7OXF4SJj8JZ0gkJnMbQn4geD5NZc/JZhcr21AZ1IuzCzc8NSzdhjJa4/kvQw3l2GkuQoW1h6wsVYjyMYF41hv13l64iCdg7MBAbhbXoECKwssHNuLL2+/jn0rptBOrcPHZ/fj28sHcPfQizgyphFz6aB1Wg3DuFFPYyWhf6ezE06pVbjk7oK3PGW4o3PCF37O+D5QhfthbngYocYvUe6EHC/8M8EAJPgASf54TDD5e2YIfssNwa90tH+lo/2oMAK/FRJmCqLway7/O2HmURpBiI7XP9MC8Pe0QDzmMlK4LS2E60aCUjiep67we3oISvhc32NdfpwRwGONfE5h3Cccf08XUBSCB7zew5wwQlQSfmzIw4cN+TjJerggwRctoawH1PetvF5jWgwCxJAZI80eh/np7xWkxw6E+OtWWFn8BzRFPYnYnNk6996lnQsePwGNJ5AxCBp/LLMUUZlBkBCRkv+WQbh50iz03yKSfUX55BwCVsT5r1KeJAKL5Se5M0L+xzl47oFdAkzm4/zGqTixqh839y7CVV5LQI2IyAgoukKYGtg2D1e38ZzbuS4SibkuekWJ8sb+5YQZKg5WiOfGN2BpXzU66E2PLUukJND4iLmhxGjD4TRe/qjnS6yL80U5PdROKohZJaGo9HVAid4RORprFHO5N8kHo5O80BwmQzcNe4LKDBk+csS6jkB/uj/yDQr0JPuhhQCkNH8aAa4OMDjbQWk5XMpVsR/1LLzk1qy/HsgK8ESKjwfiNHIUBLpgcn4IFVQyltHzmlkWjThXM3Qm6DGDoFVJ8KkJ10qgM5rnFtcen21CV2oAKgg2DYFu2Nadg2mZAVLzVTM/lhkFJuzsz8TA8/W4vbUHWycUoJxGPD/UD930JKdX5WJ+TzUqk42EAi8Ux9Oj4/mlhFiCTGXUILRURGpRFUUFx2UBLpU03hWEoDJuLwnnMbyv8ijuR0NfEqFDcRhBJIQgE+rJa2mQS5gR64WhXigg1BQSOPJp0AvDfAg4BuSE6AkXLEMNyA/zQ56AEhr/nBBCCrcVRIgJI8Xgf/Tiov14vBuKwqikeW0xUF4J77WM9yNKKSrEbWWU8lhfaTLLEt6bmFVbRE3yo/yRRykUzWBiAD+eVzSddeSYMK4yDVNozHsq81EeF4wqkTxMwKsh1IhE5MGEYTFuDetJ/GCSciVBUAw4WMXnVsTnUBGtQzfrWG9RImb2UNmN6ZTmxMoIUCONgJUe6CmJAC6RIJ0mwCtEiyQRvfH3RALLWBprkVyd7O8GPxcHmD31Fwz721/gaGeDSKM/HC1HwmroM1Kehb2tpTTmitrZmSAjg5vcCa5yB7hQlDKRXyK65tvD3VmGxGB/VCbFYl53B/rr6+DC8zkTihQyRzg5ymBnZc/rqZETrMfUuhwcWN6PfbPKsLM9DhPi6en7uaCN3nFBgDvqQtXoiNMgS2eN3vRgZPmp8eK8mdi3bj0md7RTEcZhOg3Jrr4pWD1pIjZOHIPJ4cE42l6Ht1fOwLtbVuK9o9tw9/x+bO8owYeHN+Cnu1ewffZYxGjdYPBwJtA4oSjSgPndVVhF73je6EZMaSzH5LZKTGkuRkdeHOoyIqVpN8K9VQjyUiLaXydNFJoQMjhhaEKQP1LDgpEfH4nChHAUxIexDENeTDByoowoiA2WZjyvTI9EdboY0ToSNZkxaMiJJ8gkSmVzbrwEMi15CWjlts6iZHQVJ6O7VIAMS5GbVZKODkJOZ3EmestzMJpg2FeZx32yuC0Do1mnegk03QSZzrJ8dFDaywvQIUVsitBF6GnjekMOoaanGHumVWNTVzp2dKTg9bk1ONiXhZcIMZu6krGR8lJHEja0xmNtfTTWNMZgTVMC1jYlo9moQK1GiS4/b3R669DkQYdE6YoypRJFSmcUqJyRo1QglRJNCA62saIxt0IoASeScBPj5Cg1TUUReJO5Xk4oqtBoUejujkw3NVIINskuhJs/wCZJpSbYuiCeYBPP5ViVG2IINhEKV4Q4OiOQ4BJg5wQ9z+vrJEMQASbQQQV/QoyfHZ0LMzP4DhN5ICMQOtQSeYSZ0WpnrPDT4Hi4Pz5ICsdPBJkHdGIe0nm5R+dF9DR6SED/JS0W92lof8qMws8ZBByuP0hLxL2URHyfHIsvk2LweVICPs0txfzgaFj+1xAMN1PA0d4D9s5usOVzsZGpYWPjBktzJTSjHNCkcMEaVzX28tkdDzDidnIaXs/OhO5Pf8L29atxZ+AscgM90J2aiGmE0QXtRdg8s5P2bBU+fXkLXmP9XZ0Zj4nODphmMQor+Fw3OzrgqNIR5+lI3dQocEfrjK98VPjRj4AT5IJfCA6/01F9TIcV1K+P6VA+TvTDP1IM+GeqXpLHyQb8nbrmN/72kPrnR+rmr6nLv6GO/Y668IcwD9ynjvslwgf36Wz9GKvFgxQjVrmKiM1TSLK2w6XESPxGG/cLddWj+BD8Hh+K3+mo/Uog+jWZoJQUgp8TQvA9v4GfCYYPy/PwbVsVDhUnoD/CHa20kcVRAdIUGrIRFo+jfL3upUf4DBjcnFZYjPiPSh6e9z/A5r/hhoCwm3BAGezGLZp9/h9QI+BCiIiecJ9BwPkjkkIZ4LaruwXEDIKMmOZAghkBN/8GMk/A5sk+g7+J683Gjb3z8Pqm6Tj+3Gi8tX+JlFD8xvbBJqhLLMVAfgPbZ2Jg63Tey0zeyyz+JoT3yN9uHX4eayc3SmG0FeObsbC7Eo2poWjNCkdtciANnjeyja5I91UQThRSl+38QDWKglQYnxeERRURKPS0kBKCk1UjUBEgQ2+CN0WD+mAn9Cf5ocxfhRxvMZ7NCPSl+aKGFa0/lV5+rDcUZs8gwI1gQ6CRjRoKL3rG9iw1Clsk+nkgTeSMUAkl6FTIDXDGhJxAPFeXiJV1CRiXHYJw51FSVGZqQQRy9E7SCMctNNy9iT7oT/ZHD68vmr3K/ZToiNBiQ1smJqb4SmDTk+JDsAnB7jE5eH1ZAw7NLUNnOr36kX+Bl/VI6G2Goj7eD8v66qRmlkKTGpX8b2WxNNZRvqglvNQQZKqivQktwmDzNwEOFGHAi8J1yCOs5AS6IyeIRi+Uyo/AIsq8YA1BRpQEGQJMkYhQcL2EZSHLwlACRqieAEOgETOCR/gTSgJ4Tl+eg4BAMCqkFIT6sPRGsYj8cL2cy5VUAP25fphU5IfWBHdURLihSjSLRQu44j4EC9EUVvFERJSJykKMhVMjoDXGn9tFvgxFTHHAUnQl784zYXx1CqZ216KvpgDF0SJ3JhjN9FLEsWIfEb0ZTCT2lyJYT7Y30VsS3c7FnFEVBMDuLBP6ipMwo7Me88cSbPif03xVUk84EblJJ7CkE0ZTA4SoJYBJ9ndHGgEogaVIGha5Qwk+asQTfiN8vJCdkoSSojwpkdVB5AmNeFaaKNTG2hzmI4dD5eQEDb1wV0KKSAJ2dWZJUcocILe3lUbZTTXx3lOiMKenGT31VVDa20u9jpzpqduPMoNy5LMo5P1sHVOEL44swScHZuPzfZNxfmw69jfGYVdPEY5NbcWUBB1Wlobg8MQivNCSiqNLx+KDw5twfN5EHKNcO7gZm+ZOxbHlK/DRyVexccECvDhpPE7MmY7rL6zEd6cOY8/ixbj48nGc37cZ1zYuxa2NK/Dmthfw85VjeG3jEiT6K3lcJz45ux0/XjsE/HANn13agzsH1uOHS4fxzw/O46NTW/Dp+YP47NopnN32HDrz4/g9ORIcNciJ8EO+gFd69XnxJhSxLE6g0ChWpEagksq7PCUM5UlhaJLgJUECmEZ6/3WZ0WgSMENo6ShOlYCmrSCJ6wnoLkkh2CQSWESZjPaCFPSWZaGnhPDCsrc0E90EmZ6SJ2UWt+egvyIHY6vyMEZEawgy3ZR2Smd1GVrLitDLsq0kD5MbS/FcWxaWVYRiM4HlYEscXulOx9XpFTjYkYZ1VeFYVhmEOaW+1E9GrK4Jw8qqMLxYH4Pl+fxvLhZoJOC16dzQTECs9nRDmVqFYlclsp2pQwi8yawTiYSXCJaB9tbwE7OxW4uZ260R5miPSMJxtMi/sbFFmpMCRYSbAg8NMtVuSFOrkUrDL3JsBNwkEQ4SKQmEnDhKtOjuTagJdlDAaCeDv60TryGXBuoL4rYomTtFgxBLOoNmlqi2scRCV3scDfHGQGQI3ouOwNesoz+lR+HHxCDcp476lYb493gDxZ+G2YhfkoLxkMBzj4B6j+9WyPfJofgmNRzfCqCJi8eHcTF4Jy4CH3D93fxCpJvbwWqIBcxt5LCzVcPOwQ1OSi2cXfVQOHlBNdIBxfbOWMJvaIebK1720eNMRCTuVFZgmY8Orn/9Kw4f2I85k/oQ4emE7ABvZPjTYRE6UDhqdJqqEgMxq7EQa6lTt/bUYl4SHU86tX225phnZ4k1TrbYrXTCaVdn3HRX4S7h/QutEt9TN9wPdMUjkyd+D9Pi7zzfP6hf/hHlgX9GUyI98Ii26R51wZfUDR/5uuEDOsZvG7xw1VONS57OuKBxwWWNGrd1WnxAHfF+AEuTHxaoHKF9ZghCzRyxPzgMXwT74bMgHT6i8/IxHcrPqIs/p1P5OXXtx3Qk7wb78DcDPuX6R+F+uEvo/7KtFIfLE9Eb7YU86n2lzSg4WVo9TgzyvcfvbMDfQ0awETk2/wlg8/9oivofYEMgGQQbQsQuyk6CwvbZuEwZhJl/B5vB6IqQJ0DzBG4GwUYAjoCVQfgRy4PNV/9zWZRP1gd2ifPOxjUee2nLDBxb0Yu39i2WmpcE2FzaPphXI8bIGeA9Xt3L6xKCruzj+r5FvO8FOLtpJk6snYZF3aXS6MNLRtcTaCKR6uOMLBrjdCrwnBARTfCi4TSgnuTaTHIVA7q1JPthZlkEXuxIR4XeDnEOQxDvPBztsV7ooXRGU2mEOqMr0gtNrIy1wfSI/OxQGyTH2NRgjKaRKwtxhU42Spq80UtmAyczgo3cDg5mwwg2dojydkGy3g1BhJx4ATZGF4zNMmJZTTyeb0hCe4IBYSorTCHUjEk3Is3LAbEuVqjh9UYn+WJsmnEw34f7NYS4ozvGm15bCtpMbigRPbRI+7MLg3F4ahnWtiRgdKonplZGItTZjN6TGQKczaVIhACbtoxwVJjcURuloRhQHW2QBseTIMZEpWYiuPC6UtTFROCgpyCARURdhIhlIQJkBMAUmAgrAmJYCnmyLKCnSMBMEPcj2OQTVEQvpuIIMbidH0robRRTQVTECEDxJJD4EULEPmoClgaNXK4Pl+H8mib8enEZ3tzcj74cf1TH8rckMa6NaEYbHOOmLlGADP+HgBpKHZdFWUVgq6LnUxXDkkpTQE4tAaU7JxQTqlIxg2Azrr4Y5fQMq+klit5P1fF61BIiG9NEFEfMF0XI4TVqqHAreV4x31VzaiChORD1CX7oyGAdKIjDzI46LBjfiVIa2Jwgd6mu5RD6MgME4BBqKCn+rizdkcJtSb5qxIncINEdXq8m2LhIOTjRfnxu2ayLpQWIDPSBq4MlzIf8RcoVGjrsaYwUY/PYWMPFXowt5Ag1DZhSbg9nITReCns7eAmjFuaLMhqAab1NaKmrhsxBBkcrOygsLJAWoMP60WX4fM9M3Ds+H+9v6sHHO8fgix3j8XKlCWe60vDhxvE4TZh5KT8Q12dV4dXplbiwZhreProBb+9agVUFkVhXGocvT27Bu0c34cSyabj20nJ8ce4oPj59BMdXzMXnZ47hk9eO49q+3XjrlRO4fOoAPnztCG5veh4f71qDr1/ZTLg5jB/O7sa9s7vwyxsH8c7Rdbj3zkn8+tZJfHBwHT49uRU/3jyFC+upp9bOx4/nDwAfD+CTM3uwbU4P+grjJDgWyerVmSJvJhRVGZGoSmM9J8xU0QCKSVZrBOCwlMAlPxFthJuWnDgCSwraC5MkcGnLTyD4xHI9EZ0lYj2eMJMgRWxEz7fuolR05CehtyQdowk1PaUEnHICDkGntzgdfYSd0YScidV5mFJXhCkNZRhTW4K+2lLWswr0ludzP0JQdizGFyVhVXsBdnWn4uKsYnyzqQ/fruvEzgIaqVkV+Pq5HnywuA0XphTh5fEZWFttxKJcb6woCsK2uhhMCJAjn9DbrnVHg7sLatxdUeGhRrmbG+HEFRlKGVIINomsE3EEmzAui5nafW0t4WNjAX87K4Q42CGCkBwjk0k5ONF29shwUSPfk3DtSr1JeEnleoqLK+GGYONMUbGucnukYnDsGgE1IkoTYOdIkSHQ0RnBjioEcnuwlT3ihtFhc5Rhv9GA91gfv0jwwfdRnvglQkPjrsVvEQH4PcKI36MC8PcYI36NCcAjOlwP+R3dp/wca8RP3P5jdCAlGN9FBuNTfq8fxYfik5go3IlKwK2oaLydEIM7eZnYaAqB+5/+CsvhVjCzcoS5lTNsLFxha+MGOzs17M2oW+2cMYWAttlZjuNeXjjjH4BbaSm4ReAsNh8BPR2AV0+ewvw5E1GSGYl8Xrs4Lgx5vH5eFIX3nBsucv3E8BR0AgkArYSwLjpS9TolWlyd0OFojQkEyeVODtjO53/KRYHLagXeIeB84u2Kb+jM/Ehd8FOQGvdD1HgQ4oL7wS74Ws/fta5418MN193UuK7xwIDGDRcJm8cUauyQy7FRJscmPtPDclecc/XCZU8tXtfrMVuugO5vQ+A70garDPxuffxwzcsdV8TggoSka3oP3NR54prWA5cIRZd1OtzQa3DDz4vC0t8Lb8WG4npVDuYkB9IBU8LO5lkxf9rj5DD/e+lhhgF/N8V/ENg8aYrateD/DTaEiycRG5HvIiIgAmr+R6TmDxnYKfJtnsiTiA1/Y/kEcv4dep7Iv//+RAYBSfxOWOE5RNPTla2z6Pn14PpO0f17Aa7tXoQb+5fhxoEV0tQPp7fMxSub5mHfysnYOL8Lz0+mMenKx5y2HMxty8eU2kx05sVgCQ345IYcUrUR9WkmNGRFoYGeWQM9g1qSdVWcETmk5rwgF3rcwVLi8JwCIxoDnakIRqLUqEJ9qCtaw10lsOmMckdToBLt4Ro0E2J64wgFgTKMpdGbTMNWTsDQE2xCvehFk9hlFsOhIbHbjxoOT4JOuJeCXrwnjFxO8nFHFitMb7ovwSZB6hnVQiMe6e6AqYVRaI/RIkJuhjg3OzTRIAuwGZMagDaCSEekBk0hbpiYHoTnGhLREuqOIr0jRqcZ6NGZsHtcPsYk69BM+p9eFosIenR+Siv4E2wEOCzmc2nJCENxkBsqwzxRE6WToiNFotmGH6kwyDnB7lz2RAG9CRGtEZGZwWiMFvkiSvMHwOTRcAuwKQ430LAQaAgxTyI4IsIjRMxoLbpjD4qe20QTkh7lAqTEOED8fzXxGoKJNxpSglCf6o/GdD2aUijxWoxJ88D19fV4cGIsHp6ajUl8R7WEzUYCTT0VZF2CnpBDCEnicZQGvo8GwkYD4aM63hs1LAXgiDmsBrtpB6Ce8NKVFYYJlWmY2VWHifSaRTSnWoxZQ/gTs5M3pojIDpd5T7U8r4AaEaUR49s0cF3AjfhdAFRnejDGFidiWkslFk/sQWViiASD4lnl8XmIEXZF5CZD6mXgSqhxQ5KfWpJ4XzGujyshR3R1VyJKCBVMYWYKSgqyYPLVwqh1gbPtKNixTpmbD4eNpRkUtjZwFWAjdYMWvZ1sJbgRERuFrS20KhmyaQzqaYQXTh2PruYW2Ftawd3WCmum9eKLs9tw/7WVePv5Wny8uRNXn6vGjydm4vLyGgxMq8Cvx5fj/S39uPNCB95a3Ap6HLiydjJW9DXgvVM7cWb1NHy07zl8tvc5vPnCTNzcMAc3XpyBAX6Xdw69gHtXj+HqjpXUKc/js7MHcG7lDNzg8rmDG/Dz1fP46MBmXOJx9y4fxN2DL+HIuA6cmj4Wb+99EZ9dPIJ7107i+KJxeHTrND46sQ1v7l2HDw5vxSdHt+Ob84dw6+CLEkzhy5t498QWzG0ukJonK+iwlKaEoDI9nN98NKoJNzUEGyF16ZGoJ/A0ZRFc8hLRQbDpKhCwkox2ATBPhCAjerl1EnZE2VNKmClIlMCmj9DSR5jpJ8wIyOkuJcxUZmNMZQ7GVrAsz8Q4ro8X6+U5mFBdiLFV/CbLcjG+nL/nxmBeWTzOzm/FlYWNeGthDb5Z1YhHmzrx5YpyvDsjHe9Py8LN3mScrgrD22MK8PmCeny3ph33t47FF+tH42hHGtZnemNrfgR6NJ5o9RKjCTujxEUpRWpKlS7IUTpL3bpTFDIkEVriFHKE08AG2tkSaGzgx3rgb2uNIHtbKd8mytEJkTInmAg6sdw/290DuW4eyKTxT+P5RHNUsgtLFcXVDXEsw5zkPN6J53GEr7U9xQF6goyepY+tHPpRlogfOQxraMA/TAjCj3SUvvd1xrdGV/xAh+ke9c8vEVrco6Nzz+SHX8L88QvLByx/Cg8gwBjxdUQgviL0fBFmxOdhAfiM6x+FheBtws27ESH4IDwcb0VE41ZMDD5ISMZb+cUocpJBPtQMVhaOGGFmh5HmjgQbFawpo4bbwov310oQWOXuiaNeOrxuoPEPM+Gj/ExcriyC/k9/gp+LGz5+523889G3OHNiB+tTNApjTJRwShgKo0OQz/sriw9GBaUqgSVhrJoQ1pgYijbCQSfvu9nbHW1KB4xxsMZCJztsVDjgGOHmorsSb2lccdfggg8NjlJvqk98FHjPoMJlrRv2E2g2qj2w3s0LL3l4YROXX1S7YwnfxQzC5VQCzXSZCgvlLlhLsFmv9sQOwtkkNw0MT42Ax0hzjPf2wWG/IBz3NuCYrx6HfXR4mfBz0tsXJwx6HCP0nPA14pSvH47qvXHc4I1TPnrs0XriYHoCDo1rh5h/z2zon+GuVDwuSY2/lxtjHPD3+A8BG5Fjs2NJ/8CZbf8nsBEyH5d3EzYkIPnvaI3UxCPKbRQRvdkxSwKbN7ZTAVIGm4EGRYCO1HOJcCImpRTNVRIkEYbEdglkJJh5AjcCkgbXr/L6N/Yuxlv7luJNysnnx1Mp8v52LMDx5ydi3+JevDSzEcv7SzG3sxxTGoslmdVejsX9tVg7vQ1bxNT1L0zHvhWT0JoVgfk9lVg+sYEKLQQl9NLFmCKpAZ6I16sQSWCIcDFHosYGdfTE5zWkYXSqHpXe5uiK8ESFPw2Os5k06aWYVqEtQo2xST6o9yWF82NsJvw0CahJ88d4Grl5RTHoSg+EzmEIgtzl8CCpy8yGwcNBgM0waOQ2EGMEpAdo4O9kRbBxQ6afAqPT/bCoMhZrmlKlqRKiPeUEm2gpcdjf8mmCjT3aaKj7kv0kaSA8dfC3rigtZuSHYVldPFrCqIA0thiT4YuV9THY3J2O1kiCGBX82Lw4emZDEEhg8ldYECT0fF51aKCST/d1k6Io2QQTkXibH2agERalABeRlyMiN6KJSPdHrswfIsCGEFNIQBHgIvYRZSEhSNrXpJFybp7kuvxLCDMi8VaMCSPGiKkmEIhoR0uqmBvKgNb0ADQLABXrGWK7H1oTDZhV4IMPt3fgwZFefLe3H72pWjQn+qJFwAzBRswM3kTYaBRzTQno4PMSTW4NhI4qwlIV369IghYgIvJmRJNUY3IQujPDMLEiQ4qyTG4qQ3m86NZNsOI5xL4CXmpZ1hFyxOSdAmqqYrylpq+qGJF/5C3l19Tyf3RnhGBsSSKmt1Zg4fhOVCQGE/gIJ3xO4lkJQMw0uiGbzzEz2BNpAnACxPg9rogXURp/LhNyYrVyRBucEe3nicKMJBTnZSDUR4NgvZqA44VgHy94uCnhLLOHytEervSwBdiIgeZEQrCz3I6AY8dtjhTCjbMDIn20SA2PQDiVl83f/oQp9Tl48OZenFrVgktrWvDmmnpcX1KKi3Ny8d7WNnx2ejZub5uAb04twY+vLcIn28biu2OLcP/qFnxLuPn4zHZ8/tou3D28id/rOnx1fg/eXDUVX+xaiTv7nsf3lwgqxzbhvV2rcHvXcnx+YQf3W4Uvjr4E3DmH2wdXE5Dm4R+3zuHtAy/ixsYVuLJ+GV5/fik+OrIfbx7ejdMvrcQ7R7YSZtbgh9O78MaSqbi5eQXu3zyNO68cwBdXXsHnF1/GvXcv4NvrpyTQ+vzGq5hYnSmNO1SbEYGqVOHMRKIlLxbNOdEEk3h0EFpauNyaE4tu0exEsOkWScF58egltPQIkMmNw+jiFGm9uyCJZSp/FxAUj+78BPRxvb80TWoG66AD1Zobje7iBIwuSeL2ZAIM4acoEePKxH5C0qVyDAFpGvXE2oYkfLy+H/c39+L7FWV4sKIY387Kwe8ra3GuzoBLLf54+FwN3u1LwatFAdib7IHjLC91xuOTucW491wD9uZ640x9GHblhaDdlUCjtEE+jWeuC4HExQk5csKMnR3i7e2RTPhIomefIFMgysFRSh422hBurKzgZ2WJIK6Hc98I1qUwgk2Ikz0iWLcy1G7Ic/MkIKmRTrhJEc1Rf+TaxDu7EJLkCOB5fK1sYbCyg85yULQWNvCiqEeMQvSwodgZ4oMvEgPxpb8Kn2tl+Jb1+UGQEfcCCTBBBooOPwV64cdgb4KPAd9z/29C/fB5iD8+CQ3A3WA/ihF3QwLxbogRt4ODcDsoDNdDwnDbFIq3KTeiwnAzOhyfZOTiRWM0ZH8dCUc7FRwVYv4nZzoD9rAY4YDhw2xgNswcJkc5ap0VmOAgx1atPy6FROJWciI+qcjDlpRo2BFsEkzhGHj1GL5+9w08/PwWZvU0oCQ5GuWpCZQ4lCZHoSghHMWJJi6HoSgpBGUsS8WUBYSaKkptnAltyZHoiKZe8VZLUZzRjpaY62CJjfyGjxFCBeDcdHfCDTdHDOjUOOLljhl8F8XmljANGYGgEeYIMzNH1MiRiBo1EuHm5hRLRIywRvhQC0QMN0MUn3UkJYfHJdkr4D6C+sHcFlkqN7TK1Gi3d0aHzBktrANtjgr0OijQx/fcYWWB1lEWaDOzRrelLXooHXynlawX46PD8EJvJ22mH8z/8leEGnweL5zQdW9MTc5AYoj3Cpv/jOThwbmizm6bfe/y7gWPRdPTlT2iKWgw70UCjV0CWggoOwgs22f8S6ScFpHPwuUr26YTUmbgIvcRIuDmSbRGgNBlqbloIS6JXkpSUvBsHivOKyBmDgFmrtTcJBKD39y/BLcOLCXQLMTr2+bg1Y1zcGT1VOxbPh7Pja3G/PZCzGnJw8ymXMxuK8D8rhIs7a/Bhmnt2LtkLE6snYEL2xbxPpbg9MbZPHYi9izrx8oJVWjLDcW8nlI05YQhUGmOUA9HRGpViDW4IkpjhziNFY2fF6ZVRGF2dQyWiaagSBekOT+LUoMCySLCMerPKNQ7oj5QjsYQJbqitWjwV6DaQNonYFQTcuqClNJcTtNyTZhUGIEYd0uEa2TQuzjCdsQQeFJByC1Gwt3eHCFqGdIDvWGQ0YvRuyDLV4lOGuY5JdFY1ZyCylDRVOWCCfn0DAwyBFg+i1S9AmMyaTQzAgleAagJdkGFUYn2KC/ML47G0qp4NBJ00tyt0BmnxZr6OGztSkOTyRnj8qJRFe0Lne0IGFX2fA4WKA7XYkl3LVrSY5Hi54ZcATU0vPmRYuwXASos/y0iU2jSE3BYhg3+ViB6+ITopB5OwmAX8zgBLCI/ppieVykBRnSDFuO9iOhIeYxIOBY5MD6EgMEkZDEFgpjkUkCImN+pPT0YHZlGdGSJuaD8/5j7ib8TGtvTfLCqwojvdo/GwyN9+HxPN3pSvNDOZ94iJsCkNKX4SHNGtfD5tAjIEcATz+0EwdokwhPBRHRJF0nR1TECpgKocHx5vQhMpGc9u60a01vKUUnlK/JpniSV14pu7qIZSwAMQVIkmYttlYQkEQES+TYVBDWRm9TJ99NXFE1IKsf8sa0ojvWXEqgF9El5SUHuyAp0k5qjsoI8CTcapPiLfJvBhOEEQk2cj5hywh0xvmpEGtQoJtiU5+UgIsCHSsUd4QYNAjVug2PVqJVSsrCY5sJN7gxPenJuLiqolU7SAH5aeucamSPszJ6F5bBn4WprBw87ws6ov+HI0ia8s308XuxLxOmVzRhYUo87L7Tg+8NTMbCxjSCyBF++uhjfnV6Ge2+8gK+Pz8d3r9JBWUWjemYqji4twanlLfjl2lF8eEg0P43Dro4CvDalFffP7aEeWYwLq+bj1MQx2NRUirsvb8TNgy9hYP9mfHX5BC6tn4sbGxbg12sncWhWN87PH4O/v3sJNw9sx92jB/HlxVdx9+QB/HT9En65PYB3CU8fHtiEn66cwE9vvooPXt2Lbwg4X58/gPcPvohPXz+CB29fxN+/eg83Dm9gvSGUpgWilpDakh4mQUZ7DgEnKwxd+TEElCgCTDx6CDqjCTe9+UnoJvwIEfOL9fK3caUpGEsRMySP4fETCCvjS5MwuTwZU8sTMLU0GrNq4zG3PgGLW1OwrCMDz4/Ox4ZJVdgxqxkHFvbg5HNjpLnvLlHn3T6ykkD4Ej45vhxfre3ETysILuPj8WBlOb6Zm47vpqTgh2n5OJilxMfTU/HzkhJ8OasY5+tjschghRUGe7wUp8GhAl9sjbHDkXxvnKyJRJfzcNSwHhQ5y5GtUiCFIJsgt0e8aFKytkOMnQNi7R0RR6CJd5Ih1skJJltbBFrZSOJnYU3IsUcIASiMgBxGIA6nCMhJkCukHJtM1WDEJl3lglQxKJ+TAiYaRn+eV0c40vM83pb28CTgeNpYs7SChsbXOPyveM7fC+8YffCphwJf+arwLaH+e6MW3/t649sAPX701+MHgvfn/gZ8yv0+DDDgTqAv3jX64jbXbxN+bgf6UwJwyxiAG0YjrgYG4boxhGATjGsmE26GR+KtyGi8HRuDmwW5KCFwOZnL4eDgBoVCDbnCFXIadntLGezEcAeWlvCwJNzweeQbQjEjpQgvZxfhVk427jbUoNdbA7P/+hPqirMxcGwfHty5hUdffYjVi2eiLCcNdSWF0sCJ9SUFqC3MQU1++uD4RRlxqMxKRE1WEuoo1WmxqEiOQHlSOCriQ+hgBaMhLhgthLdOfsNj+bxnW9tjrZ0T9vF73e8ixw6tO/psrDAlPh4xLmrY/m0IHIaMgv0zw1iOgNPQkZBRnLgsH2oO+6dGwO7p4bD567Ow/uszcGDpxHXHoVZwHGkNDysHyLlN/l9Pwfkvz8L5z0Pg+tchUP3pb3D583+hPNgfzZEmFHh6IkWuhMncCp5PPQXZn/4LCh7n46SEF4HI8pln0Vyc+/jSgXX3NsxqH6jOjlnh7PgfMAmmmFJh15L+gde3zL03sGvR46s7RQ8lgg0hQ0RNRKRGiq4IQNkxB5cII5cpUiRGghrCDUFGiIAVkeg7GMEREZ3BqI6I5lyVZCau7ZiOGztn4uau2bhOubF3Pq7vX4Qrexfj3PYFOPzCFOxcPhZrZ3dgISFmdncZvWaRSJeDeVxeObERa6e3YvP8bux/bgJOvjgTZ7bMxbmt8/E65eTqSdg+uwWr+ooxvYaeVI4R1bGeSPe3pUFRoCU7CHO7i9FbngKTuy2iPJ0Q6e6IKHd6NoFKTCgJx5yaaMwoD8HschPml4WhWDOKQDMKic5mCLZ8CqG2Q5DpaYvaANJ9gAwdNG6toWqUaKy5rkRDkCuKtLZo4rZxNMTzqpPQQIMaqrZFgLsc9iOHwc3OFgqrUXCzHYUAelSZIb4wutoRsuRI1clQF+aJ2aWxWNOehtoINTLpuY/Ni0KSyhwGs6eQ6eeMiTkm9KcHSL2hSv3kKAlQoS1Si4U8bk5RBMp4b2kaGzSHe+D5ujhs6kxFX5IOE4vieLwLdPZmEtj42A8lmGiwrLsOnTmJSKVBLYoQ3ZEHRSTD5RFqRB6MAJtB0RNgCDWRgzNVCxHTHRQScMrExI4SDOkkqCkK95J6LEmTRcYPRmXqRJMNQUM044j8l7b0EElElKaZcCNApC3NiK6soEGwyfBBhwAbwkg9gaUzS4+93bH4YUcPHh3txwdbmtCT7IXWJF+0EmpaUwXQ+BJsuJzGc/EZiQkzm0QkJ5HbxbV5XXH9skgvCUgaE3lPhBIxp9T4ikzMai3HzPZyKp8AlEULaCH8cH8pmZoiJtYUkaVqglkdwaaakDQog2BTQ4DrzDBK841Nay3G/HGtKIrxR7ZRLUWvRHf3LC6LiE2W1DtqsKdUkq/rv8Am3tdFmnpCTEMRH+CB2ABPlBBsKnJyBgeX06ph9FTBQOPlTe/ZS+UMD5UM7jRoanphnjQ8GhclPF0V0EpTZKjgQbCJIkgXZtL4Tp+EtOgI+Cos8M2J5fhkXRc+3jIWNzaPxrtb+vHTq/Px5aEZuHdlA3Y934Bdy6rw+M5uvLNnMq6t7sDf39mCt1+q5/NvxMfHZuDu8YX4aNtMvL9mKj45sg5nlo3H5YXjcG5uD6FnDI7PGYdjE3vwvoiyvHEM3xFELux5kdB0AvfevIB/3rlCYFmPO7uex3entuDnW+fw3okDuH1gBz67cBQ3dr+IV3ZuxrE9W3Hv1ll8TGD6kef46NxBfH/tBH68cRoPr57Cd2f34x2Czte3z+PTy8fxj88GsHpChRSla80IIzCHoYdQ05UTge7cCEKMgJpo9JckoJdg05BMzzrGKEUyBZBXRBNcxdxfhNympCB08vg+glB/QTTGFcdjdV8FLm2ajY8IKd9d3Ey420HZht9ubMM/bu/GP9/dj3++vR945zDotQFvH8A/3tqDx2L5/Zfxw7FF+HpeOT7ojsaHk5Lx+9pGfDo5Gfdm5+BKZRD2pKrwcHUtPpuRiatdyVgd645l4e5YSSCY7S3D0lAlAccNr9XHY2m4Gq1KS9S5OKOIUJtN2E10Fk1K9OQJL2GEWSHh9naIcnJEtIw6kKVoagqwtkSAlTX8rG3hR7ARkZcgHhMqIjfcRzRNRdo7IIUwk65mPRVQ46xCgqPoPeUEo60jDNY20FsLsLGAD+FGTyPtzfMYaJgDzIdjNPXtpYhA3HF3wyeuzvicdf3jADU+J7x/7uuFD/y0eF+UBi/c1nvjlkGPNw063PDxxg1/X1zz98FVPx9cD/Cj+ONmAMEmIBDXjEG4FhSEm8HBuB5mwrWoSLwZHYcPc/L4fIL4fyyhc9PBoNZDr9bCy10HvdYXBoqPF9fVKgQTnFqam1FV04KUgDBsTEjGxxVluNXYgDT+9xF//hNm9LViz/OLsGrGJBxmXZw+sRcVJflorKlGY3UVpRJNVRVoqSxHU0UxmsoKKflopjQUZUmjmbeVZKMhT4xzlIIKOpOlKeGozYimwxaLrijqQoM3uvl8e22tMVUlxxh3JQoUTphcWw0fOit2I0bBh2BpVKuhZ+nN9+BD8VbSmVHI4EpgdXOUIdhbzC9ngL8bHR8VYcTBHgaFA6qzUqQBJLOjQ5BuCkA6QSY5wJuiRVN+MrYtnYKj6+fjyKrZeGn6OKwY34G5fY2Y0FiO7uICpIYEQW5lCcuhz2JGd8PjN4+tu3dw1ZiB0TVZKzxVjs2CLwRn/MEb//8GG/vmrrLUFXuX9A1c3Dz73sDOhY+v7RRdqQk3OxdIMjjhpJjaYD6BZh7BRQiBRWp2moHL26ZJcoWwMkCIubZjLgZE89QWgs62OQSeObi2ey5u7luAm/sJMXtFU9YMvPrSdLy8djJ2Lu3F6il1mN9bgtldxZjSlo9JrQWY3F6COf11eH56J7Yu6sfhNdPx6uYFuLBzGc4QYI6vm4KDz43GltkNWNqThYmEkNY0gzSmSlEwK0GgHHkBTigMVtBwudHj5m+Uehq5We2F6K/ORIJegTg3W2RQMfRkBmN+Yyrm18VjanGwNJP3gsoojOc5s1yGI5MQlCQiPNZPS2CTrbFDNcGhXG+PxhA3dEZqUO7tgDx3SzSLsVq8bJDjZoauOB2mFkZiLBVghNoG/i72Up6Nip6BC0sRsdHJrJBGQxPl5YxIjRMStE7IJajMKY/Hix3ZaI3VINfogd6scETJRkJHsCk2eWByHpVzsgG1vHahrxwVIe7oSvDFVMLA2BQDyo1yFHB7XbAa84tNWN+WjBmFJjTF+SHRWynNl+RHhWdwHIEMowuWdVWjrzBV6qUjmo9yQr2QI5qeqNxzuS4iMXkiIfiPiIwUwSHIDIINAUck/Eb6oDTaF6VRBilKU/mvCI1BKqWmJgEzBAwRMZGadqRmJ3rRhJq29GC0EmwGZ+0W4ofO7AC0Z7JMC0K7yHFJ1qM7U4vTM3Lx445u/HZ0DN58oRKdCR5SxKadx7SLqA6hrzHJh6BE7yPZj0bJR2qm6s4MkeBJQMqT/JiqaB1BR8fthKBsE0aXJmBaSxHmdFVBjK4sxqcR+1TH6KSojYjwiERjSaQIjog6eUvJyhUxeqmr+yDYBNLDj8FUnmvxxG4U8FmlEypFxCY32APZUt6Sp5RInMbnLubEEl2/RdRGJAzH+gxGE8WcWsnBWsQHaVGanYr8tDTYjRwBH3cVFZ0COio0jcIFboQWMY+Xh9wRGoKNh1wGD3rrHionuCkVUDk7SxOWimkYyqlE5/S1S6MXpwQp8eO5tbixoArf7JiAH84uxbevL8U/3t6ILw7OxueEnld2TsDtU4vx4OomvLdhLD7fOAF3d03Hj6dXE3Tm49GN/Xj41l5sa4rCpaml+ObVTfj6/F7s6yrCxpJIfPvyWvx+5QguPT8db6yl7tg4H+++tgX33jiKu4e2Y+DEXtw8fRg/XT2Nb88ewMO3z+LOmSP47OxxPHr7Mr67/gq+u3QMZw5sxXMr5+Ort07jxstr8PHpHfjo9C7cfW0zfrj5Kj55dQ9eXjQRX5w5iPdP78T1Q2vx81snqD9mS82HnQSa/sIYSiz6xPxw+dEsozGxMkXqtp/hq0Q2jW2O0RNZLLONYtld6tpbHKpDSagWZWFeqGfdbmB9ruf7b2P9mlgUhkXtmTi2ogfvHV6C+1e3AXeP4Lc3t+HBGy/i/sBGPKD88sYWPLq0Fb9f2obfL+/E45t78R3158VaE27Wh+LX5xvx+wtN+HpKBs6XeGGl73CcqzPh51V1+HBaLi52ZaBZ9hSaFMMxj/VhZXwgVtCZWM3vbmGwO+bz/ro8+N0TaIpprDNd5YhX2BJILBFuY40QWxvCCsXOGqGEGZOjPUKd7KWmpgAaUh/CjY+NDXxtCDqieYqgIiI3ESLPRkRwKGKk4SRCUwLrXbxCLiUXhxCW/AkwfpZWUrNWuKMtwp0EECkQKXeRgKjYyQa7jHpcdnPBO64qfKh1w9vURbd1Knygc8c7Og2uEmguGzS4otfgms4L13VaXPOmEHCu+fkSaoQIuBGQ40/YCcCb/oEEnCBclcAmHDfDInA9JgJvJSfjtYwMhDz7DEZRLIaMhO3QUbAZZgbzEZYYZWYDKzMrOJpZwolApyJMuHp64ulnh6CYEHWLIPFNVRmO5OXAMGQEbIYPR29jDUqSY6QOIPUEl0oRoREQU1ePhtpaNNXWoKGqCs08tq2uhlKN5qpydNaLsgSNFYXorC1HW0UR2orzUZebgZqCdNQUZaCKUFGdnUC4SEJTajSaI4PRGxuOCn9vJGpox/Lz4MLvWjQz58ZGoiwlBvmJ4ciJN6EgIVwaj0ksZ0QFI5PQkhUTIo2e3lNdgJndTXhuSi92EFpOb1uGy/tX491XtuDDs7twh9/J7aMbcG3fStw6vBoXt8/F8TXjsW/ZaBx6biwOruzHgZVjcGjlBJx8YQ5enD0GGoKyzdAhmNZV//jY+pn3tsxuHWgvSV4huOJ/GWwcmzsINjuXjB64sGXGvTd2znksojVXCDQDuxZhYOdigglLAs2/EoSF7JhNaBFNUdNZTsUb26YQgmbg5u55eHP3Qry5hxCzdxGu7RHNQfNw/MXp2L6kH+vmdWPZ1BbM7K3BhLYy9DcWYWJbKWb3VGHpuAa8NLsbe5aOx8srJ+PVddPx+qa5lNl4Za3IpenAC+O5b2MyRucLw2RASZgLDT4hwChDaZga5ZGeKIvwpIESg8QNDhgnSZzoXaNDeawODfT6ReLwpKYi5IR4oTDEE2PzY6mUqOByWImy/DEul8Yo3RcLyqNQH+SEIp010gk28fKRCLN5FsHWz6BAL0etUYlCjRVqApRSbkuVnwwZLqNQ6quQmoUyXM3QYFKjP82IKTSUWf6uiNI6Q8eP28XSjFBjCS0VjruDGeLFxJA6Vyl6FOnlgCRve4zPMmFjRx4m0EBXhOnRkRaCcNlw+NsOlfJ/phaEo5UgV+jvjGKCSYGfAmMzQjAx3YgxSTSwgQoU+TmjOsgVE/i8XmxLkybLzNHLEEOI0stt4cOP01dmJoHN8o5K9OUlIt2f5xJgQ6gRIkVtpAiMiNIIqBkEGKn7NZWpyFMqFOPdiIHxxFQLAm4INiJCI0VpCC6im7UAGilPRURdCBid/H+thBWR2CtAQ/QmaksLREe68Ip9uUw4yQhAR7YRLWk+/P9GdKRy3yQtxud64+K8Qvy8pwe/EmwuLS1EW6yaUEPDxefVluIrwY2I2IimJ9G77UnEppXXbxa5N4mDeTciUiPyYkRPqnru35IVgv7KJExrK8S83mo0pJsIZYM9qmpEd/IojTSfSgWPEQMQinwaMVhhuehmHikGItRKPXHE2D9dmQJsYjGttQRLqVREb4k0P1cUhuskqBHNULkhGikili566AWKPBtPKcdGyrPxdZFmQQ91lyFQbYc4GrISeltFmdmwMzOTJiEN8vZEgMYTBtEU5eYEjdJOUrpauZxgI4cbPT1PZxncCTkuTnKo7K0QoVWgKiYQMypypKTVI8s78eD6S/j54nP44ugcwsZaPLq9CT+cew7XVrbjfYLMZycW45vz6/D9oaU40pKE99f04LuXl+Pm9iU4v3kpHlx7Ge/uX4gvTyzFz5c24JODy3FrxwpcXtSN91f14i6dpq8JIXcPrsPbO5fgg2Nr8OHpzfjm6Fbc2b0BW9YtxPOLZuLBnRu4eWQD3j+zG19eOo7v3jiOb2+cwjcEm4uLp+H9w5vx+d1r+OLaaVx6aS6+fGUdbu+ehTObpuDee6/hhzeO4Ny8MXh3/SJ8cWoL3t2zAj+8vgtfDOzG5Jp4QnIQurLpFOSKGf7jWA/DpOYkMRhlgsYBCV5OSNQ5I1mvQqqPK9L+kAx/NQHHg86Shs4TdQ3htJLvulY0sdKZqQh1RUO0B+roSDVEuWJmWRgOzG/kM1uPf75/AKQ//HpzKx5c2YJfLm/Fr5c24u+XNnP7frzzXBueDx6JTydl4OeVNXiwphYPlhRhc7gtNse445e1Hfh6WRW+WlyPbXkhqHYaggqFGWocrLA8wYQV0cGY6e2B52gIZwcZMMaP9+WpRgHBJlUpmprsEWVLOLEWuTR2MNrZEFqsqUusEGRPyCGEBHOfIIKOH7f7UPwIPwGEGiFBhBKTaK6ixx8qIj2sS3FKJWKcCTWEadE1PNDelvvZItrRCclyBdJcFUh0kyGe+8XJWZdHmWGhxhVnWV/fkNvjprszrmuUGCDU3CDg3PBwxwDr8SWdDhd0/L69tBjw1klyVW/AVV9fvGEw4ArLK4SaAX8/XA0g2AQacTMwCDeCgnEtOATXg8NwPSISA1FheK8gF50aDaz/+jQszG1gO1JMEDscZmajMHz4SIx8ZgQUFtZwMbeG00grjBpmgaefHgo7QsyK3Fx8WlOO7ykrCBFOTw2Bo5UTfAk+WjoJ3mKQwoQYVJWVSVBTXVmN2uoaSepEWVEhQU5zfQ1a6mvR3lAnLTc2cb2tHq0N1WgsExEdwk55CerLC6WJSysLCTrFGagtzERLaT56uT090B9+KhVSYhJhb2XPa7uiLC0exclilOxASgjy44MJNyGUYOQLoT7OFwOVUgrE6PEx/pI+L4zwkppk+8piMLs1C8+Nq8BLM1sIMlNx48BKvHPsBbx9dDXeOvo83mT59vFVuHVkCZlgDs6sm4zLm+di27zRcLMeDjmf48yexsdb5vbcW95TPlCebFrhbP8f0BTVXp66YseSvoEzW2feu0iwubJbJPKKnJfBvJfBxN8nicAEmp2il9I8ab6mm3sW4q39i1mKiSrn4OzmWTi6fiq2LuzByqmNmNtbgfFNeRjTkIdxjYWY1FKG6TSeS8a14KU5vdi7fDKOrZuLVzctwpnNi3Bq7WwcXTkFe+f3YvXockwuiaWR8qdH7EHD44aycCWKQuQoFvMmRWpQK4wRjWZjPA1l7KDnXCuaBmhs/mVwhBdND1uUAm5Ej5aJ1emY1V2Nomg/woQMkS4WMDmPQKDT04h2G4V8glJNqALT84JQrrdCqY8jElXmEtiYCDYhImKjc0KxTnR/HIUSQk5TsBplPk7I93YgBFmh2kQv3MsO+VpbdBC0emjAqyL1SKb3bXKXw9VyONztzOll20iD9Ik8m+wAHWI95TC6WMHkaome5GC80JiOuUURVJzefBYmRKvEvZrTU/QmxBiluahSPa1Rweula2x4LR/ML4vHOBr16lClNK5OfZhGgqOVDUn8T6HI0tEYKqm4lA7wUdgRbiyRHuCKpS0lmFSSQrBR0tAKqNH9C2oKCC5S+QfcCCniNjGr9pOZtcVkk2VRYnwYEaXxlUbnreH7ED2ExKB1ohdSHYGilfAlYKOVANZMEBHLbRmBhBcjQUfk1hBg+N+ECLARuTKi7MwIIpT4ojFGjaU1obi6uBgP9vfi15fH4NTMdLTEuKI5kd4zoaaFYNciyhR61Al6CWpaUgTEcJsAHYKVgBsRJRJwM5hcLCI4en70RvRXpWBGRwlmUhozTKjhfxBgU8996gldoslJdO+WRlUO85DApjjck8uehDrR9Z0ln3sX/9d4vo8pLcUS2BTFGJFKWBG9xkSvKNH8lBksmqBEryg3aeC+J8nDUsRG74wwjQwRYsA5H7U0w3dxZjJKc/OkQfg0roMTN4qpE4x+ngg0uCCY+wa4qWBwdYfOVU1RwM3BAiqLoVCNehZ6u2Go5rexsj4Vx6bQIz00D79eeQHfnVuB7y8tw7enF+HRwCb8fH4t3lrTjdNjMvDO+m58x32ubx9PQJmGK8+14/tza/H47kl8c+Ugbh1ci99vncCjW4fx+91T+PXdl/HWS9Pw4YEX8eXRzfj1jf14+8g6vL7lOXzy8hbc2rkMn1/Yhm8u7saHG5bi6+0bcPfCUVw7fxifvXECr6yfj7unt+K97TNxY+sUfHhpF368fQGXF0zB63P68PbLG/DjwAncWrsQ37+yAV+9vhHfXD2An2+/hg9PbMVPF/fh/vWX8fGr23BuxQx8enQb7r/7GnbN60BTojc6soLRnRMmwXVvbpQ0zEGil/gGPZDsrUKsmILDS8GSxpmGN0WvZqmUACfL3x05AnL8XFDMd1ca4kHHQ4NKwmw1jUZtpBZtrC/N1Dd1Jhf0pRmwYVwR+WUBvr+8BY9vi+anA3h8awceX9+CXy+swY25Jbg6OgbfLCzCt8tL8N2KQvz6Qhm+4/bvF9bimyXl+GReAb5a1ISldOCa1Dao83BCtcwW88P9sZJe+hitO1rd6Mi4ypCvcECawhEJopmJUBLh4IhwBxmhRI4gOwcYbW0HozG21ggUPaAoont3iAAUOzv4E2YE4PhZW0v7BdqL7QQfSrCdLcIdHRDr7Ix4SqSDA0IJSiYCTixBR3T9zhBNVEpnmAjYBjtLGIYMQY2FOY776nHBRY5LKnu8rnbE6x5yXPRU4ZIYg8XDAxc1WlzU6nFJo8cVId4GXCbUXNb74IqPHy77+OKynz/e8B+UK/4BuGoMxBtGIy4FB+GKySTl11yNjMCb6ak4lBgPwzNDYD7CCpbmDrAfYQmr4SMwcuQImD1DXW5DQCN0eQ0zh/NIG1gOs8aIEfxWRllhRWoG7pYV4OvGavQFGjDiqafgpuR3nV+Isrx85KSmIj8vBw2EmrrqOtRU1aCpoRF1NbWSPFmur62TpLG+Di1NTWhta0JtbRUaCT2i6aqL25pqqtBQVc6yHI2VJWipKERzZTHa6yqkcabCdFqobBwR6BMMs+FWMGoNaC7KQ0VmPMqzYlGZTchJikBRYjjyYkOkgSfz44KQFx2AEkJPMZeFvSuJNaKQ27LDxVx17kgNVCGX+quEuqxE5BpSF3YVxmBaYzbWTmvF3hXjcZIwc2HzdLx5YCnuHqdj88YuHFg1AbIRf4a3mDJi39rHl3YtvbdpZttATUbkCpWjzf822Ng3d5Qnr9i5pGfg7Obp9y4TbAZ2iZyYGYSambi5dzau75nDcqE0Q/bNA8twbf8yXNixEMfXz8CeFROxdlYnlo5vICiUYWxzPtoqk9FTm4GpnSWY01eFFZOa8eLsHuxdNhUvPz8bp9YvoGe1EK9t4PGLuvDC+Eosas/F5Io4KVG0ItIdBUEKAowKJSbCjOiJFO0twYoAFNHTpU54/vG+qOe2ehqbRrFMyBG9UKQuvGLcEnrmYhTY6niRJErooUGqTWBloNGaUJ2KcfV5iPaWI0RpDj+HIVRi9kjylSFMPRLJWiu0xHpKScONIc4o0Nkh2cUS0fZDYLJ6ClFOI5HhaY9cTxuku1ogx8MOtQEuqPCj4nOzQhJBKU+vQAWNVaqSXlWQGq2xBtQRBBI9nZDg7QqDk5VkaNydLOHjSi/A0Rp5gXrEaZwR6GoDN8u/EWb0WNWQiYUl0aiiAu3NDOPx9ginp9aVJmZH9kYhoStaMRxV4VqkaWx5TTUWVqZgUnaw1K07i7BTSyM7nrAwqygUS6oTURXqgUCFBfyV9vBzdoDW0UyaxXVRYz49+DRkBBCIwgaboAojDcilARZAIyZvFJGaEsJLKT+SYpYFEYQcwk9pjN9gpCbaB+WS0IvlexpsdiLQECREYnBjsnHwHRI22jMDJbBp4X8RXnQ7IaCV6x0sBdS0pYlRkUP4u2haEtEcgo+AlRgltnTH480VJfjtSD9+OdSHA2Pj0Ur4bePxIsemic9GyrMh2IjojxStYdnEutAsokGEm+Zk0QWc4MV6M5jXE0jwNSLMxRzBKiprNzn0Dub8nzq00QCKfRsSxVg1ItHZX+oFVcz6WSaaIWnQiqggikzuENNG5Aa7s/56DjZFFcdgclMRFk/qJtgEIpXAIiUL0+sXg/JJ3bwJNWLCySddvSWo8abhIARF09BGaF1g0tJDNupQXZSN0pxcadoET5WM4OIMrYszDBo1Aum1h9LAmSgBHoQaGje9k7k0Mevi3kKsm1qHPQta8OHLi3Hv9Ar8enEVvj4yHh8d7MOPZ+bjxIoyfPHaIuDt3fj19Rfw0fFF+PLIXHy6dzI+3DEej66+hEfXt+LNHdPx+Wur8c7hZbj/5nF888pWDKwcg9vHNmDxlBbcPLkBv94+jDun1ku9GN/ZtRAfv7wSb+5Zia9Ob8fb+1biw1Pb8PHR9TjaXYWdVNI3Vi3DO6e246dLB3Bn8wr88Np2fHNyGT45uQQ/3D6CHy8fwmcntuHzg+vx8J0zeOvAWpxbMhGfHFmLL89uw2fn9+Orq8dxYv1cPPrgLBXwfvx87QR+uHQSP147j++un8b5DXNZh/RSvWpjnevJi5QSglP5rKPcHAic3tII12Fujgh15bfm7kSd4Ih4rQoxYg41L2fCjRqZYpJVLzmyfVQo4LssJtyUCJjlt1JJ6K8O16E+So+2OAI8dVNrlCdLd8wojcSOyeU4s6YHdw/PBW7txp31fTjXFYfbE5PwwdQEfDIrBV/MTcb3i9Lx46J8fDk3F7fHx+H11iCcbYzFTF85Oj0d0a5Xoc3dGWtTojDF3wP5DlaItxyJKGszhNlaUmwQZmOLMGvRfMT/4+SIEIJOMCEn0JZwY0OQsbVDMCFH9IAKJbSEEmBC+Lv4LcDaFv4Cfgg6ASKxmGUwISmYpYllrFyOOJkc0Y6OiCToRBNqUl1dkObuJjVVGS2ox0aOgsOIpxH47F/xkt4L5zzdcJ7GUEDNeTcZXieIXVCrcM7dFWc07jir0eC8F+FGo8NlGu+LBJrXhRh8KT64RJi5SLARctnfOCgBAXg90IhzwUZcCTPhjTA6PbFRuF5chGq5DHZStMYeFqPEzPCWsCbcDP3LU/xP9ug1BCPHTg7t8FFQmFvDbpglzIaZwdnWCVOS03Gzuhx32xpRxm/rL3/5E0wh4WhvbUVzfQPqyqvRWt+IjtY2dLV3UNrR2daGVoJKB/fp7epCd0cHOritvaVF2ib2aW1sQAf3aamvJ+g0oIXrTU2Eo7oq1NdUoKO5Hq2EnHbCT2cr96mvpBPjBHtrB6jV3hg21BKxYdHoqOL+hdmoK0xHVW4KavLSUJ2TKiUsl6cnoDQ1lnBjQllSJIoJOkWxwSiJD0FBjEmSwpgg5FOPi0hOcVwAShOCUEzwKYr2p2PrjUyjhnpMNKn7Y3R+DCaWp2Nhezk2z+lCc34ULJ/+L8QFB+LqqZ2Prx1Zfe/Q6okDfTXZK6iT/vdzbDrKElfsIdhc2Drz3pW9Cx7fOLgEbx5ejusHlkjTH5zbNBcn187C/mUTqBRbsKC7FFOacjChMQf9DTnobcjF2LYSTO+vw5IpbVi/YCz2rpmJoy/OxalN83CSAHTkuQnYPou/ja/B/MYMdNP7rolzR3mUCwpD6SUZ7ejhylES6Upj6EUjSONBA1SX9IdRFPJHLsOTZeE9i+amWhrIJyK8aAE0tQQbKTGVyzU0QjU0ckLqKML7H1eRSA+6iAbEhQpLhJ5t0ZUbjvVT6mnsaKyM9piQHUBYsUdruBvyvOykpN0k+QgkO5sjynGE1OU7R2OHTHcbpLpYodJPhQp/MSmcOUKsn6bnYoFiet65Xk7I8bRDTahGAptsetTxnnIqSzk8rEdCbTcKBhdW2FFDkOmjRQKNV5jGEbJh/4VEjQrzK1KwpjETDTSY7TSsWQYF4lyt0U7jXROqlibajJINQ0sCSZzXTyZULed7mZEfjs5YL2R7WKKGSlcM4jcpyx+zi8IxmZUyQmUBg/0I+CtsoJdbIo6Qt4jvcnp5ErIJR9kCbKigRXOT1OREaBHjzUiRGgKPgJtiQk1RxODkj6K7thSpESIlWhJEJcAU78IfTamEGlFSRFSmOZVgQQgRzT8ictOWzm0iciMSfdP8JahpTfORmqBaWBfaksX2ALQk6TE62R1Hxqfg9spi/Ha0D48Oj8HWtnA0RKikiE4Hjxd5NqJ3lBSdSRE9qgYjNkKaCCfNvK7IuakVdUYAMu+zKSmAnnw4PXYl3EcOg97OHOlGL9QQeMR/qBK930Rdk5o4DRK0lUV5SV3GxUjHpZGie7snn5cGWYGuKAhWS8nD40pi+c0USt29C8P9kKhXDvZ+ItQksd6IUYdFwrDU9GRgHfojWhNHYxvL9XAaUzHzd11+MkJ0aqgdrKFRKhGg1cDHQwUd4UZP79hA0NErVfClR6x1GAlf2UgJPncvHouvTz2Pf97cjO8uv0BZg8dvb8a9M4sIJLMJD5Px8eFxuLtvEu7d3oTvzy7HycnZ+PHUPPz6NuHizHO4MK0A76/sxOObu/HPD17Gx8dX4osTq/DNpa0ElR349sgGfL5zEU5uWIEpY9qwf9N8/HDrCI4sbCJ0rMWlVR04PSsPHx2Zj9nVYfjg5VW4d+MUrm+kjpjYhONdDbi7eS3eJRi9u2Uh9rWV4cNtK+lQLcOXVw/g7x+cw6vLxuDLS3vw9zvn8OGZ7fji8n58//o+fP7KFjzg73fP7MFPb72GXz6/ju/fOY0Pjr9EuHkZv354hfdyAQ/fH8BXV45gSlUc652O7zoU/cXxqIwzIsSZIODqgCBnGz57d6QHe8NEuAnitxni4oRAuS2dHwE3fBcsk8WgmvxWEzROyDAokU7HIDfQBbl0cIqkKI6GcKNFLb+P+kgdHRs9OkU0MZaQHKtBX7IXpub44LnqSCxJ0eBYVQjem5iMT2am4pMZSfh0eiK+mB6Hz2cm4WpHAG50B+P15kAcKA7CRC8bjNHJMNbPFYvjTXguMhBTfT1Q68l7ooMUIXJnHEV0xRbBVjaIoKcfTpAJcSSYyKwJN4PwEkjoCRT5MwQakUMjgCWEwBLqSPghCAXS8EtAYy+arnguAow4TuwvIEiMbxPrJEM84SaR9THFVYw8rJSuoxGjVw+zICzYQD70b+jhsz1j8MIZtQJnXBxxls7cWdbT112UBBtXnCaEv6pxo7jjjJcnzuq8KFqc8zbgvAAbHz+cI9hcINCc9/WT5GKAERcJNqK8FBKKS6GEmmBKRARuZmVgfWQkXP78N9gSZCxH2UgiIjdD/joCzoS9iYWFmOAXiEIre/jwflVWVnAYOhJWQ0ZB6eyG0vAYvFxSipvdXUhydsJTz/wFycmJ6OxqlSIv3U0d6GvtwJje0Rjd043RnVzv7sTY0T3Scm9nO3o72jG6q1NaHze6F+P7R6Of+47lch/Lnp4utHcQfDrb0NbB87bUE4AapGarltpqdLa3oKa6AlbW1rC0lcFG5o5nh1sjLTUNPS2NaC4rQENxDqrzaSNK8tBYmo8mSmWOmGU+CVVZYhLWFFRmxqMkKRwFccGEmVAUx4ejNCmMoBNEsAmQojgimlyeEIoy7lMmjcQeQofVRJ0ejAKTASl+Yq49HwJRIJ0mGayFjlS7oz477vGUxqx7M9vzByqzolaoZP8BOTZd5Rkr9qwYP3B66/x7JzbOfrxn5QRsWtCH56e2Y35PDaa2lGFMXYEk4xsLMau7EovH1uOFGe3YsqgPe1ZOxJF103DypZl47cUZOLBoNDZMbiDZ5WFCRQIaabzKosT4Ja7IC5TRs3VBVaSapSsqotxQQ5CpoZJpIHDUJIpQGOWPaEsN4UQAS2OSlkZIRyjRUyHpJW9f7CtFYrhPNQ1oFQ2TWK4RgBPv/UeUhoBESJJKbq9LoJLhecaU0dA05yNJz4/S01oygBPyg7B1QiGOL6zDus4kjEsSg+45oTVMDHInQ4J8JNKVZkgm3MQpBuEmy90WySpLxDiORIUIS+sVBAsrgs0QhDtyXzcn5FLp5Xg5oJS/V1DZVZj0iKPCjKNy9JXbSE1SBoUd3Ag20fzoswJ1CFbbwHnkX+E67Gn0ZUZhfXsBJmeHoIf3WR5KT9/bCXWRGuTp5Yjn9WIJXc3x/qgI8kC49VOYmheDFfXp6EnQEqosUGF0RReN8LS8EMwpCsOc0hhpAsNwxUiEqmzg7TgK0VonCWzmVqUjnyCUGeIljVsjBuATIwKLZiYBNmKMmsJwATQEHiptATlifJAywozoQVIVw3cmmgYJIoPiL0VBRLRDDFg3OFieHxqTxfg0g01RUtTmD/gQ0ZqmZL2UCN6TZURLqkHKmxFJw008piaaXm+uAeemZ+KtFXn49eXR+P34BLzYGIraMCWa+J6l/Box1g33b2Y9EJEaKXH4D7AZTCRm/ZHqFpcFcPFeRc8mMc5NU6oJPYUpmNtZhwX8BioFSPP5NbBO1tEwSWDD/1IeMzh1gzSNA5dFgrHUNEVDJubGKjK5oTMzAH1FkZhYn4elE7sJGkYk+4iB+NyR5E+vXzR9sPzXoHwEmX8J4Sae2yJpRD1tRiIhyBdhBg84sa44mZtBYW0BHzc5/NQy+Coc4eNgA43ls/BnHe0rj8XBdVNw/9pefPvKGlxdXI9P907BF2eX4uerL+KjvdNxc3k9vto1Gd+dWIIrG8bjK4KKaIL65PBcfHxkLr5/bSHubBuPH06swE+vrJZ69Hx2ahW+vvQS7l3dhi9OvoB7bx7GT9eO4Nb6+fhg03LcOXEAH1w6gc8GDuObVzfiYG8xPj+8Bj+cXY8ry0pxe2c/Lm0ciy9PrsbdAyuk0YQvr5uLgQ1zce+tk7i+ZyUurp6Ocwsn4OvTB/H11bM4ve1FfHX5NXx28RB+ePc8Pr6wCx8eX4ufL+/DPz+8jO+vHMIn3Pbggwv4+tw+vEfAOX/sJTz8+CJ+uH0KP906gS8uHWJ5AZ9fPoL5rbl8l1r05UfyPcchic9ZRGdC1U7Q2o6Cls6GyHlLM2oRrlEiyssFJj7jMD7raDob0R7OSNTRiOtUiPVwQrxGhlSDM1IMDkj3dUKmrxw5fgoUi+bpEDdUE3Srwzwp7qiL8ERLvIGQ44ce1snmcDUmUjde6s3CW6Pj8MmsdHw8Nx0fzUzB9/OycL3LH6er1Rho9cOZWn/sLgzFRIMMU/3VmEOvegrvcVaAFxabfDAz2BfNXu5IJViE2Voh0M6KsGIDk50D1ykOdjA5WVFspS7cYlA+kRsjekOJvBkJhAg4Ui6NTIYQJ0eEOnAf7hfK/QXwCPAREkzoCRdgI1dSB6qlGb5jHFgPLSzgOmIoFMOHQWlpC9lICySajcJ2Xy3Ouilw0lUmySsuMryqlOM1wvhpN0KNpzteI9ic5f2f1XrgVZ0nTnl74TWdN07r9Djn4yvJGR8fnPMj1AQG4nWjEa+zvBwUSjHhUnAYroVHYyA2Aa8TWjIJddbPjoCVuR1sCFgWoywwipAz/KmRKMnLx7IZYzEtNxU5VtYwDR8FD967SA62HGEBZ5WOcBuFQ9W1eLWtA378D2Zmw1FeVoSOzmapWWlsZy/GtrSjv6sLPV0EmY4W9HW1Y2xvF4WAw1L81t3airE9PdLyGDHpbHcbOrsJPISb3t5udAoAIjx1SyDUih4hbU3obGrkcaNRWlSKYSPNYCtzhbm9C4aOtEFmVia62+rQVluCjrpytFSXoKmiCE2VRWgoL0BdSS5hJwO1QgrSUZmdhIqseFRlx6M8LQZlyVEoJtgUJ4WiMJ6wEyvmSiPMJIajmGBTLPIlk4IIPkZUJASiPDGYYGSSkpVzE0xQO1vDwnwEArx1yAr3e5xj0t6L1SsHPGXWf8wV9b8ENuLCzo42zQXJ4SsILANTWkvvTWwueTyhqRiTWsswpb0Cs3rqsHRSC16Y046ty8bh8IbZeHnDLBxaPQV7l03ATgLQmnG1mFOXib6ccNTT+y0MUqEs3IMQo0BOgIxeqzOVv+dg9IWQURmnQ50wLPTg62goGggljTREDdwmmphEUqzIgxDGR4wQWxtP6EmjEaI0pfP3ZG+CCrcRcOqFEFrEKLNCGmm0BAiJYfgFzIjmp4aUADSliWuJpixvXs9bmr17cm0GSsK96HFZo9zkivHZvljTHI1X55bi5cm56Aq1xbz8ELSIqIiLOSKs/4b2SG8UeNoh3c0OCQSaXK0jYmVmCLUagkKdHMVUbolKKwRZDkGwzQgqDHPEExwKfVUoIdjkcJ+yYC3SqRDj6flFU2FqbM2gsxO9EMyh5YdTEGFEjI6eN4+1/cufkEylOa8iGS+0ZmNCVgBaaFQLfRSoNnkg1Z2emNwSSR520qSYNfw/8WJkZIMc6zoKMLckCpX+ct6bE5oIQhMJCksrY9AVRWWaG4wppXFI1MrgZT8MERp7zK/NwvLWQik/JCuU0BKlRzFBRoweLKaaEGPWlEiRG96D1JVbjBIsDLxB6vEkJr4sjxLPeRBspB5PVOACHKT3xPfRJCImKXy3f0RqWvluRBPTYLRGLPN31hOR+Cvyq9r5znvEWDYSHIn5oVywoore2cx0fLCmGPcOtOO3oxPwfJURteEqHmOUmqEE2IjITSOvK6BGiLiGAJv29EBem78RFEUdFHVHgh8REYwmFBPMOrOiMaOxBHPbyqSu3qJHlAAbEempi9WikkAjojWlfK4V0V6o5DYBNoNRGwGFAubd0ZHuh/5iATa5BJselEQHIsGbxoAwk2p8AjVifqjBdSEiWiOapgT4ROoUEtiIOaO86W272Y2Ah6OVNMCjzpmGhwY2jp5UqNoBkc5mmFFhwrWdU/Do3YPAF6dxZ/dkvLm4Am8ua8SD8xtwgyBzeUMvbq/rx2e7ZgFv7cWvNw4Qatbiy1fX4qerO/HVG1vx6M5h/PbONoLCKnw/8BI+OrmE+23BwysbcffYYoLKOnx7ci0+O7cVb+9bhTemduJoXhw+e2EGbu9YyuN24IOXpuEWHZ3PNi/CB9vn4YtDC3B17UT8482jeHPlOOwsDMfXB9YA753Hpyd4bzsX4afXj+IHyqUXF+L7Vw/hm9fP4tuL5/Dx2SP4+NpxfHPtLM+9Fz9e2oufr53Cj9dOE1YO4Kfbx/H7+2/gh4FjuEMAOrFnDT67cRLvv7YTH5/agq9fP4DPL53E92+dw/opNEzUQ6PzIqXRpk38no0u9ggkvOj5jL3szKRITbzenWCjQqALvzNPFQKU9oSbwe82Xjx3Lb9jL2fE0HtNEu/UoCDgKJBCxyOd8JHlI0e+kd9+EAEn2J1OjQcqTZ4svVBNXVIdoUUBf2/xd8a50bm4PiYOd2cn4+7cFHw6LwNvj4nAwVxbXKjX4FKDH05UBeNF6tlauTmmEIxnUpc0uzqhw02GfuqJOSF6zIk2odnbExl0lkw2w2C0HIpAAnCwlS1CLawQZkWnjLATLxNdtnmvKgIZJZkSR5iJkTkhRi5HjFKBKAVLSjTXpR5RBJ1ggo5omvKzFnk3rH8yOUxiJm7RpXuEOVwIBi6EbrWNNVQEBfdnnsFCDw1e02pwQmWP42o5TghROVEUOOHighPubjhJsHnVg2DjKeBGg1e1XnhFp8Npbz3hRoczBgPO+vpKIsDmQoAR5/2NLANxKSgEbxBs3jBF4mJkDG7nFWK2nz+c/usvEszYjHKApZk1zM1HYdRTQ2DS+WJiXzfa6goxs64Exa4uiBhhRqfAApYjR2LEMHMoPf1o6FNwprMDewg3qj//TZpLrZPQ0d3diraWRozr7CbYtEjRGBGV6evowJhubuvpJuAMRmn6OrswmtsF1AgZ19uLbgJQL0FoXN9owk8v+jsJQdxvnCh57BjCTkd7E3ra2zC5Zywyk9IxZMgIyJw9YG4lh7mlHUqKC9HX3YwW3n9zTSmaqktRU5KPlpoyNFeVor5MjKmTi3oCTnNFPkEnC5X5qVKTVUVWAioJOSXp0ShNJ+RkxEqz2otBBgfLSOTFGbkcjKIEwk1sMMHGhPKUSJQQbNIiQyG3t5ISsEP4DspSYh/nRxvvpQb7DPi6KVeM+t8ceViAjY3VqOY4k/+K9qrcgZmja++tmN71eP38Mdi9cjoOrhGJwHNxbP1M7H1uLF6c2Yx5nfkYVxGHtiwSXbg7coNEt0gFIcaFMKOhAaCip9TSSIju1XV/SL2AFmmbiMqIoejFSLKip8tgvoVI2hSGTySR1ovh8OP1NCCDPVmEQRLRnEYaKtFjRUijMIzcLqIwg0ZJ5FEIA0rvXPwmzkMZbJKioUwPohETXYttdmXuAAD/9ElEQVQJR/Tge3JCsaitAP301rLo+SR42CDPYI3VLXE4OCEDz5caMDbcHgvyglDkYYEk+TAkyEagM8obFVRWKc4W9FTMkK11QoTDCASaP4UCrRwlvkokqaxgNH8WfhZD6O2YI1JmiRS1LSqDNUj3dES+r0j2lSNKZYdoTyX8qYB0VDZ+9K6Uz/4VCXo3GkU/RLgroRj5DDzN/4YmGsyNnblYXpeAsTTctSEeKPZVIEGEyR0tkcb7KDMqUeyvRJaHg5TXM5nvaE1rFsbTiIuJO+tC3dAT74WFpeGYmeOP7hhXTC+JQCEVrrvNMwglsM0oT8Hq7nICiw45YWKaA28pClMS7iPN3VQa4UtjLuZy0ku9nkR3bmkqgjhfaeA9MeWANA1CwuA4NbUiyiHAhs9cgIxI2BT5NOIdSVEaSQa7dQvYkMCG20Svpp7MIIIJYSfVgC5CSKdoykoW+VQa7OxNx8UpCfhqex3uH+nE/YNjsLSE9StMxf157kT9YPIwpZX1QtSl/04eFt2/RVRmEKabuV10Ca+P9+b+rFsCvGO06M4Ow4yGXMzvLCO08D/yHQjgbogjQEaJZGHN4GSbBJkKLldEi9nF+bwIO0X8FrLFnGEE+p7sAEysiMX0liI8Tw+xjF5RgrczMoK9pKjNk0RhEa15AjpiPdGHhtNHJYFNuJbG09eTAOOOSIOLBDP+rir4usoRTKPqr7RGFsH50vP9+O5V0StpNr4/uRC/vLYMf7/1En46twhfE3A+W9eHXy6ulboff7hnJt7dNh53D8/GZ8eeA24dxJWXenHn3Boc2DIVK2fV4IcbuwgOO3FqZSt+uLker6+uxrWV1fjs6Eys6U7ATxe2Ax9fwLWtc3Byah1ujK3Cj4dX4dvTm/D18RdxbnoT1lfF4/NdS/DWSwvw2uoFuHNwM97a9RxemduFW/O78fGmebizYwVuvLQQ1zYSgPa8iEdvXsDVvevw5q5V0lQJn57YheNrZ+Pw9ucwr7ed90LQObcTd05uxRcX9+KLK/vx7cBR3H/7Et4nIJ1ZPAH3Xz2An2+cwjsvb8IHh9binUMv4M6Z/fjo+A6cWDIB3dQJ/fkxSOEzDnK1g4/SBr4EGFerEVJSfYTGhe/AE1E6N/g7O8CP36kYbyrA2R6hrjIEyG0QI/JutEpE8R3EejojgeuJXE/xViGN7ynVW4FMvQLZPkrkUIpEd/FATxTwXRcGuKEgRMzo74xanSNOd2bg2vhofLooCV8vScc3CzLxzrgInKnzwpXWAJyr9seR8giMD2I9eOZPmGD0xMwQArfCXupCXaqwQi0dnf4AA2aEmTAjIgQ9/hrUaKifCREZTk7IcnRCHoEmXylDiYcrKrQeLNUodhdjcHmg0MMd2S4qpDsPzvidpKCOIbgI4Ini8SEO9jDa20tdwbWWltRbNvCytIanmSXUBAi1uTU8LK2gtraGzMoC9n/5L1TZ2+IYIeNVwsMJtYjYKHCK9fa4whEnlUqCjhuOurvjOMFGwM0pDcXLi0Kg8TJIUHPa2xuv6fU4LeDGx0eCGgE0541BOB8YhNeDQ3GZUHMpPApvxCfilcxchA8bAuthQ2E9ygq2I2wxaqQ1hg8bBqs//wUZYSHo72hAR3Ux5jbVoszgjSDCmMbKmvtawHyUPVQaMUFuEm6M7sL63GzI/vRX6NwNmDBhIno6W6XIzDjCy/h/NTd1o6dVRFra0Nveji4CjwAZATVCBPCIUkRuxo8m3LS2SPuM7e3hbz0Y191LuOE52ng+nretvRk93Z2Y0N8PP18fDCNwubh5Ec7s4GDrhJaGOvT1tKK+tgxtTY1orauVupY3izF0KsrRwXWRo9NcQcgh8NSK5qqCTFQVpKORkFNXmIayTAJNWgzhJh7lGckoT09CaWo8SrmtKMlEsAlDaRKd44Q41CTHoELMfJ8ag2zCs4yOuKWFOUxBQSiIi3ycHxNyLzXMf8DwnwA2zo72zeW5qStWzOob2LFq2r2dqyY93rqkjxDTgvnteejJDaVBoqGK85a6Umf7y5BjVCA/mF5IhAcq4nXSLNA1NAgNNEZ1BJC6FIKJgBBhOITHTEMsoiYi16VeNEcIL14CEOG98zipaWkwAtMsjuH1hBFs4bFCpKYKGiABPRLACGgR5xLnEc0TAo5o9MQ1RFfuBmG0hKQFStcTTQyt/K07MwD9OUbMrI7F0o5MvNCbh7H54UjV02PRKxHvZoYJOX7YPTYDY8LNMT3BGavKw5CnHkYP529IdzFDpcERxV52iLMfKgFEgsoCRqtnEWg1FHn0mEoNBBulFUJsR8BgPgSBtiMRJbcm/IxCvmiH5zEF9M7j6B2G0OuOpRcYxo880MkOBhsLuJoNgaflCOSZ/JER4A1vgpH9U38iIA3F3KJwbOsrwOyiSPSlBEoziSfRUwt2sEAGlWeWly1S3a0JWzJkuFmhheApRiBeUpmMXhH5EnNbRbpgXpEJ65qTcXh6BWYWip5aOipra3qttphRloLnaMiLCC45UsKwiEgYBqEmSiQH+xFqBkcUrogV66wXBBkxNo0AmsoYH8IN6wCfewOfuxjATowLI8aREdApojMCSMX7EZApcmaeJPU28J2209iIKIsQ0ZwkwKYjzSB18W7nf25O0WN0qg7HJ+bh0qQ43NvfjMev9OGnQ+Mwv4j1JU5DiGH9IXwIqBk8BwGa9UacXwBzgxQRJGATZEREr4n3IO5N5M40ijmpCDb1PL4rOwQz6jMwr62I4ELvOoYQLZrSRDI6z1PB76GSUCNyvcTwApUCaqJFs52GQriJ0CAvVE0Y1KCdkNRVmoaOshxpdu9UMdllgAfSgwi7YsyaP+BGRGoGm6FcEKdXIZpQE8X6GakTy26I9nYl5Khg8lYjwINQ7Ook9WjztX8Ghxe0Ahefx4+vzcdXJ2bhwpQ0fL61F/ffWIkfL63ArdXNeH91Gx5cXAd8dgrfnlmDT4/PwU9XV+FHbvuecPPtscX4kmBzdv8c3HxtDb66vAOfHlmOo5MK8ejqBvx4bh5uryjHR3sm4J3ji/HD+a34+fRL+Pu7h/HRyTX47PBqPLx1BJ+f34KbG2bgvc1z8ebOxbh/7QjwwWUcWTkf7768DZ+f3YOvLh6QkoRv03G6+twkfH54I365cornPIYPTx8hhBzEj1eP4Mcrh/DNiS344cIhXNi3EfvWrMLXNy7g6Asz8OaRF3CFEPbuweU4tXoWfrszgA+OvYSzUzpwa/E0fHN+Lz7Y+zw+P7gOn4lzXDuOH05tx6kF/ZhamoBagniIixX8VLbwIdRoZNZQ8BvUEhREb8Ewfp9RXmoE8bcgwkywWo5QivhmQ10dEUzHQuSombgtgkY7Si2arfge6ZykershTadGitaF36crAUeFbL7jbDo2eQZXZGgVSCe8Jng5osLDHq+0ZeHtacm4NjYAAx0GXG0PwI2+cNwaG4drnZE4mKvH+tRAZNoORyWvu5pGaXqgFrVqZxQQXJKdLBBvZ44MO1tUO6vQrfHEJELOVJMRk8ODMCUqUpLJ4Sb0hQSiPZB6k5BQp9Oi2kuDaq0XqrRaQo4bsgk2GXInpBJmxMB7IooT4ego9aTS0/hL8GJuARdzcziLXJpRLM0tobS2hbOZOeRctxk+FH7DnsVmvTdOuqnxslKOY3w+J11kOKXislxGsFHhJKFGgM0xTw8c13riqCRanPDywauUU7yv13gOIa9IcOOD1wODcT4gGBeMwTgnwCYkDJcionE+Mhpv5Rehz8ML8r89BXsLW9gNtyXcWGPYU88gkIA2MyMVPQmRGN9Qgf76KsyqrkaRlxahhDENAc1xmAUsRtnBwyDsRyLe72/HzLBQ2P3pKUSbEjCmfxw6mpsIMc2EozaMJdT0UMaN7iO4tKOzuRl9nZ3/itKIiIyAk9Hc1i+iOSJCw7KHv3cRgkRuTldHJ7opna0isbgJHW2t6GhvQ1cXz9HfC5mzE4YTIrQGX5iZWUOpUBGkOghYzRjd3Y7muno01dSgtb4G7XV1aK6pQmtNtQQ3zZUVhJsy1BUXoKGkkJCTh9rCDFTnpaI8KwmVOSmoyc8k6OSiMisdFZnJlARU5yaiOCUKJakJqExJRlVyLCpSIlGblYD0iCDYmQ2FvbU54iPCUJAY/bgg1nQvI9I44Ouh+t8HG5m9VXNquO+KpoLYgc6i2HsVCb6Pc2kAc0JVVMzuklQLDzZey5dML1h40Bki70F44VTwAkqEMRCQQiipFx51mi8aU+kBE3DEchO97WYRZUgczHUR4DEIH4NgI0ScS5xbgM0TyBFNBULENrHP4DL3obGSrs37kbx+0fQgDCWNVC0/fAFVtQleUlOXAKH+zFBMzAnFssYYbOhJwKZxqdg9PRdHZhdiaWMU+vKCpF4xaVrRVdoN61ti0Rk4DKtK/bAoxxvJjn9BgnwYqv2d0BbuhkKNDcUeJQYRfn0aOvOnoR/1DHI1clTQE09zEd0oh8PbajiMNiMR7WwLk4MZEtQ2SPW0Q5ZWjlyDOzQjhsCkckSY0h4meoI6ErCHJZXEiGcRq3UjTAQg0csZqpHPwPHp/0K+tyO2EMY2dGRjen4kKoLUPLclwhWWyKcnmKKxQ6jjMCR72iOZYFPmI8fUtGDMygrFdBrpWaXh6E/zxuRMP6xpTMCrC6qxvZcV1qSEydVWSoKcURJP6KuQBtorCuU9RInmKBGZIdBE+RJ4BNSIHk/+BBpflBFsqliW0/CL7vQiqVvkqUjd7kW+CoFKiGiKGuxWTSh9kqsiErkF7BBsBLjWxuqkiEoHAVk0IzWzrrTz3QuwETk2jQkEEALH3Hw/vD4tD9dnpODn7ZV4tK8GH7xYj64EV2liTHHsk+7eoneU6Bb/BGqeNEcJsBZ1UTQfiSEAxOzcoglUiEgQFgnF3bkmzKxLxwIBNpFicD4BN4M978TIwyKCI/YVoxaLMXqkLt4mMX8WvXJCZWkMwZDPTjn0KVj/+U8YRXEc/gwyQ72QTU9ddOt+EqF50gQVT8AWycKxvgQcbo+lIYyg1x9LoxhPIxkh8ju0akT6uMNEA2miN+5vNxwvTizFV8en4YtD4/He+hp8trUNvw6swT/e2ky46MEvpxbg21NLgTuH8e3ljbhz8nmQMPD1mZV4+NYW/PPOIfxwYDler07Dm9Oa8e3R5bj78kI8eGMr3ts0BbeX9+KbHXNxV8rHWYmPD/H4r6/ik/2LsLslEo9e34gH77yKD46vxcDWqfjy/Ev47dZBfEhYur1nOe4c24qPz+7GP949gXd3L8Pnp/fi5Y3LcGbnanxzejc+O/oSAWUR3tq9El+fPYJbx3fhm4GT+PDwJnxDsLm2eBJO1pfjs11b8P1rx/Dd6UM4On8MPjm2ET+f3Yi7B57Dp6/twL1rJ/DtGyfw5q7VeHTjBAFrLy6tnIw31yzAT+cITGf34pNT2/ApIWdSUSwyfAiHcnP4qR2hVznAk0DjbD4crtZmUNHBcLMxI/ArEEKIEdGaYBrlCEJNJCEnnE5FqIccwe4UbjcpFXRQnBDkqUAov/FYlkkeIg/HE0leLkghpMZ78dtkmapTIsVLiQQPBeLcbZAsG4m9rGvHS71xpsWAT+Zm48uFxbgxIQHHq31wIF+H9QLaVdaItx6F5elReC7SH+N1zqjntQXYJMlsEGVjhQgrC0RaWSHR3h6pjg5IZ5lByRXTBMjlyFfICC7OyFQSuORKZCiUyHRWIk1BmGGZrlTyfmSIJ8jE8jgxUnGggx18bO3gZW4Fl1EWErg4EWAcRprBXqyb2cCFIh81Ck40wI4jzaH8818wxsMFp7w1OE5Q+v8w99b/cVxJ+/ZCEpOYmaXRjDRiZrBkybItZmZmyZaZmSlmx0yJEzMzsx1w4jAzOHEY1vd7V4+1u9/3H3j2h/qc7tM4Pd3nXKeqTtVhV4qHA07yWR53ccAxF2ccd3PFSU8PHFcTbNRqHCeMHSVkHffxwUlff5zy9cNpgtcZPx+eh8uEmnOBIbgQEoZLIZG4EhZNicT1yGhcjYnB3VHpOJg0Ev5PDyTQmMFW3wE2g21gMHAQJKLy4bICfNhWi9uNVVhVW4qe6hIsaG1BqcYbiaaW8KfYDNaHIaFNQ2hqG5mOD/o60Uq4Mv3nIGRl5BMkegk2zehpEajpxmhCSHtzI7p4ntHtOpgRsFE0NFL29mBMt07GEX56CDBdbToNT29nl7Iuy7JdZlB18xy9HV2EnDaMJxA1N9TB1NQMVjLVm793sJ4hvLw48OrsQGdbC/drREN1ORpqCDAN1RSJm8OythIttVVoqChFY3kp6ktLCDncr6wEFQXZKC/IRHVxDmpKclBfXqDMtKwqyFLKWkr9E4fk8pxRqMoeSegZjrL0YYSkIqTERcFg0AA429sgZ0QqKnNHPS5OS3xE4LkdrHFfaWrwf5grSojKaMiAZl8Xi5WpAU63CxO8H1UND3xcy86lRjoa6RRkNEvgEKhoy+Douh80CC7/gQ0uEzSUZUpTumhr2EkQchq4TQEdnkPWBXakTqSJnU89oUjOI+fUwYqvUvbX9UOPiKz37yfgI9tEdBoedlpyv7zvZl5bnI2bee8d7DQnslPf0JGFrd0jsKMrGucW5uDljXW4uDAXN9fW4/CCMozO0KA00AjzCoKxtjwS7QH62FAZjc5wc2TY/R2VvpaYkxuCaRlByHE3RE2oO7LUlgg2HwCV4VOElGeQ5WmPEm8Hgo3UD4aaQBJgqkeg4WjHwRSJribIERu8hxXyA9XQGA2C1nQIwYYjQ44IfaxMoGGD6iYjRgJRfpQ/gUWLSIKP3TP/gL/JU+gk9L04uQwbu7LRTJAY6myMeEdjFMnUYXaAAaYDkKJxRDobVnFkbmMHOplQMTpJg85kdyysisWWrgzs7svAvknDcX1xHrb2DENhhAtiXU0xoyQRa3rK2Wn7oyxaww5aN5Vb/GtKEnRTucsEZJ6IaGhEUyMxg2T2k2g1RCrZyQsAKFq1J1oznZ8N/z9F+N8RLkT6TVBSdmWxMSGkCpCIf42YpARuZBaTTMVuIoisr4sj2GTgjUXZ+HZbKR7uKsHl+ZlojHPi/x2ANtHU8B3ph5t+01R9krcCNaLtE42gzJKrGqZLWilmVPHvkplO4ksjs+26ciIxo24klvF5lPP3SEwkyStVHuel7FMqABPjicJoFUFPAvJ5KRGE8yI9UBDpSshRI5fPLiNCi1ERfCaZqRhdX4LsWD/dFO8QT2V6twCNLIvmRiBHtDbiWzPU3wVDA1yRzH2HikaRo/zEQBXSnmT7TgrxQriLKWaVJuCP65vw9fE5OLUgH29vLMMnu1vx4ZG5+OuNg3h0eSN+v7IW7x+Yim8uLsH3tzbgk9Mr8cGplfiUYPPwtZ349vIa3FvchDvjKnCppwhfv7gE77+0BF8dWIaDbfk42FiAnw6txQf7V+Hy9mfx0dl9+OrsLry7bzHePjgX313dgI8PLcebuxfgjX3LcWf3POC9C3h49SDe2b8Gn5/dic+v7cXXt/bg3o7ZuPT8Ckyc1IKp4+p5/XO4uHoa62fh3vPTcHdND745tRbHV47DT3dP4+2j23Ficisu9DXhxoIZ+PDgZnz6wnoc6qnD/Q1z8N6upfjy7PP46+0rOL9yIu7vWgl8ehf3ti3EfYLS55dexGeXj+GHuzfwypEX8MGFI/j2+nFMLx+JOBdz+HPQEUY48SO4eFqbEWqMnoANO20OMjzsLeDPb1gc/IMcbRDBTjnCzRFh7hzYeBB6eGy0+LoRUqK4HsTv0d9VD8HuBohlWxCvdsBQDnqStQ5I8LZl6YzhPgQdX93syGQOREa5mGB2rBtudiTg85VF+HRZMT5aUoiPlhbgbEs4VsZaYW6QDcZ4O2JcZAAWx4didUIIZoZ5oVPjihZPdxSL6cjBFrGWporjcBQhJ9LSAhHmZggxNUKQkQECjfQRYKzPtsQIASa8T2MKywAzE/gRSAIIRYE8ThGew5vPwN3YEC7iqE6QcSCw2BoZw87AGA4UR647KGBjDmeWTtzmYGQG02cGIsvCHAeC/HFc5YhjfF7H3d1w3NUZp53tcMJF6lxxwoN1vPfjahWOEW6OihBujmsFbPwUOebrjVN+fjjrH4hzlPOBwTgbFIxzwaE4HxGBi1GRuBwbjesSZTgvH7M0Wng/9TRsnxkCx0GmcB1khEhTczyfm4Nvm+rxZUkmPqnJw3lJl1KdixldtWy3+e0RagLNLGCibwADa1toQ4aia3g+3u/rQYGDHUwG6aG8vBpjCS6djQ3oJdiM7ezRwUVLI2GnQTEv9WtrxvZ0K7Ofugg+MmuqH25EOlpanwBM57/hRuoVcxaXZVsPZcbkySgtLICRviEc7F0QEzMUTz0zCMH87ePGjuW1WxVn4y7CTQuBpqmhSpG2xlo0EnRaCThtAjflJZRSBWxaqipQQ8CrJczUlOajVlnOR31FgeJ0LFGRqwk4AjfVBCARyXklWp66wiyCUhEiggNgMHgg1PwPS3MyuS37cUl68qP0xMjbwd6qlaZG/8dgI97LYWr7lbmx3rdr0oIf1Y0KeVwtZiWOkBvYITSIFoUdjEBNGzsZ0ar0Q0c/ZEidQI2UDQIgso8km+OyaG5aeWyzaG4oLdyvUWCFgNMPSv99zn5zVP85//+Q89+lbj/dugI+cv5RAewIxXTBMisMrfwtE7KDsGdiHpZXhuH4xGF4b3Mlzs5IwKurcvHtoXFYWxeOzlhrTExzx3ONcVia74UF6W5YXx6BnjAb1Gv0MCHOAXNGadAaZoUqfxvFGTfWZjB8LQbB1fBpeOj9Eykulihiw6MkyTQfBI3hAALPAKR6clTmaokYe33ChyOyvByQG6CCxngA3A2eQqDka3Jk42nDUYKFIVRmHDEaPoNYdxtUJoYhL9wH3saD4T7kb4hxGIzZJTE4PKceyxpHIcfPRgkcWMBRfmGQJ8JtDRFio49sjviLg1yU2Dq9CVqMIRC0x7ujOdoBszKD+JuHYnN7PF5emo8PdnSiPcULwZaDMbM0Eet7ilFHYCmKlLgs/iiOl6nd4jTsi1LxrVFEIu4GoyqJgJPoC4kbJEH4qgkGAgdKnKEnUCNAIyLLumSUBOAnpiGds/B/0idICgSBGtG6iHRJLBuWMt1bTEpNiWo835OGy1OH4aPVhfh6Sym+2FaCF7oj0ZGsxphsghHfoU6+P+Jw3JMZpsBRN0sBpPpkH1QnaBTtkGgiK4d68xlLhGDR0gjYCJjJVG4Bm2jMqE3H0t4K5TcWxWhQRoCRIHylIgQciVsj61LmRXoiL1oynHsSbDyQSfiVFAnlKUHoLE7BlLYyTOuqQZoATaBs05miBGbE/CSlyPBAD6QG6TJ7SwybYQSblGCp88CwYHekEXhGBHiwk3Qi0Drhwfbx+PUsoWLrOLy/bTS+2D8OX56YjxdnVOHB4RX4/pXdOLG4Cj/dWEOgb8Sledn48ew8bJ8wHJ9deZYQcBS/3NmMt1+chauLO/Dw7Dr88dpBvLpjHu6sGY+3N8/A53sW4l+3DuKP18/j9ovrcf/wevzyygGe+xDw5Q38cvcFfHJ4GQFnNx7dO4THH13Hu2d245f7V/DdlQP488Ep/PzgOD67uAufPr8SX51+AXfO78WbN3mO++dxcGITbq0cj+8ubcIZfquf7p6OKxun4vvbx/HDjVM4t2yKEq/m9/uXcXPnMtxdPRcnxnfhy32b8CHB58qOdfj00lG8QWD64thWfH/2BVxdNY2/aTV+e/sy3rt4GB9eOo3vbl/H19fO45OzB7GiswZhdkaKKSnQ2QY+jtawJ8ioCTfOpuzM2dnbEQBsLQygcjBXonRrbc2hdbBUEtn6u9kjiJ10pJuDYpYKcbJCpIcjElWsdzGGr6MhAm1NEcBzx2qcMVTjgGE+EkHaBgle9hju64x4lS0S1LaoDXfDTg6k3pqVhbtTkvDBikK8sygTb88fhddmZOK5NJWSF2pJXBCmBWsxwdsDC6IDsSAhFHMSIjCDHfyYkDBUBxCkXZ0QSyiJtDRDhATes7FCqJ0lAqwJKhYm8CS0efB3eRgR4IwM4WZgABdDA4KJDmBcTDm4Igy5E25sDfVhpjcE5kMMYKlnAAtDI1iamMLOyIQQYwpnE3M4EhocCDYK9BibwpIgETxYD+t4L6fUbjjsbosT4lcjTsJOrjjt6ISTroQaFYGGUHPUg+LpgWMaQo1GjWPeAjZaBW6O+/jiqL8vTgYE4IyATUAgLoYI1AThTCjLyDCcj4nExfho3BmZhtPDkzEnwAvdARo0eKowlgAwPiSEzyoS28MjcCoiEnfSkvBm8Uh8RKA52l6DhW3lqPLj4MNcEn+awoTPw9TSHsFBCZiQWYK7ne2I4/OxtbRCW3snxncTRAg2Y9vb0NvVjp4eiVPTrICNQEZvR5sCNuI8LCYqke52KQkrFAGZXgKMxL2Rsn+5XWBHtDcEnM62dmV90vgJGD4sBQOeHgBfbQCioxLwtDg/R8di4oQJCtiM5j3IdVsbatFUL0H/KhSwaaqtVLQ2nY11SkoHARzxvWmqLENdWRHqK4sVh+PmmjIFaurK8wg5eYrGpjKfAFNagCoBm6Jc1AjQFOegjsuVBTnQqj1gMGQw/AiExQSbstz0x8WZqY+yh8ffDvHV/N+DjbnBkOYwjcPKgnif2+VJvo8aRoY8bmZn0kzo0GlbBEzE3MPOSCBCgIKlAi/Kss4kpch/AYfAhojASVdOhBI1tj1TJ4qGh9vaeN7/AIoOZPqh5b9hqf98/fX95+4/Vpb7AUvSLLTJftJ5smNrG+mLqZLtdlEZVlQE4sKMNLy1JgfX5sThg61luLOsCEvzfLEwJwSLC0OwuTEa62u0ODMtDdvrwjA2xBzLR2qxOscXo8OM0RlurWTuTnYyhp/JADgTTJyNBhJQnsZwCe6lsUeaqwWi7Y3gYzIQLgP+rqibR7Ehi7E3QDYbs1wfZ2T7ucHXSg/O+n+Hp8kggg0bHzawnmZ6yiwpT5Mh8OQ5MzhCr08ORarGlqD0NAHnGaSpTbGqLR37Z1VjelEkigLsUMyOMkPjhBgnNlz6BCDCTmGYO+oi1WiPI9gM88d4wurY4b6YlOKDMXEemJiiwnNl/viEneHEdF9E2Q7CtMJYbCDYNKSEIC/KFyVsSMsSJFaLOMX6oixe50cj2bj7pXqYxK4R0BGNmy7nkoCNoqEh3PwbchRh/RNzkJT9Zij5vySQXkOKrwIyAiL9U7bFgVxi2gisjuH/eXxqNi5PG4rP1xfj221V+HRrBZaVqNGV6oNeHtct7xz3l7KHInU9CuSKEzIBXd5VXkemelcRbMTXp4KwUx6nUQBHZ2LyQUdmFKZWj8Ki7nKUEeAkI7c4BUvwvcJoNZ+HFgVRKuQTYnIjPAg1aiU9QhZhMifUAzlhGoyQEAAEp7b8aExoysGk1jKMCvdWNDWjQj0xkjIiRKWkUBCfm/92HpZ9dFodwg7LYRLvhufNCFcrjsbJGgvsm16JX6+tBN7chctzK3GmcxjeJujc2D4DJ1eOxSdnVuPzs8uwf0IWHp1agV/OL8Xbqyvw6tpq/HZrHb4/swxXZhTg64ML8McbR/DDnRfw3qH5+OTIYvx4cw9+ffklvL1vDh7smYmvzm7Be8c2Au9fwpsvzcf7J1bixqkt2LKAQHLrKH5++SA+v7wN9w8s4XlewsNb+/AV5SHh5Tuu//7eaXx1fAtu9DbglSlj8PmhLfjq6vP49MR2vL5sKr7YuQIf79+AjyRXzfZ5wIdXcW75eLxJkPrztfP46OhmnH92Gt49shMfHxIT2yr8cessvrh5FLf2bcN3Ny/hh9un8eON43h7z3ry2k48un4YHxBybu5ei3eO7cUXV07j3cN78PHpA5hZW4xga3bCAjX2lvCWNCfmRuysDeBmYQYHUxMlF5edqT5czA3gY2cFlbUJnK0IAw4m0DgScmzM4E9gCHdxQAghR8tvV0xWYTIF30mCbjpAY2sNrZ05QuzNkUDAifV2QYQH4cbbAbFsF/w5EGmP98D1aXm4NzmVQJODj9aU4YsNZXiXcPPOwgplive8YDfMCtagj+1JHe+1hQOmWhcrFNmYoMyebYCTC4rZ4eR6uCHZTqZ3E2osJUM3S1sbhEjyQ96Lj7UVvCwsoWFHrjIlwBibwNVYtC9GsNM3hJ2hIX+7/H5zJdGi5RBjWA8xgZWeMcHGGFaEF3sTM9hzHxuKLeHG3tAMdgaEGm63GzAIfW4uOOpHQHG1wzEC4El3B8KMI47xHk84EWhc3XDMwxVHVW4UHdQc81Ir2ppjYooi2Jwg1Jzw9cNxPz+c9Pcn3PjhdKA/LhBsLoaG4GJEGC5EhuNStGhrknA3Nw8rtN7o4bUm+amwlPtvCg3HjphobIwIxyr/AGwKCMIuws7+yFCcGZaI1wgkBzob0UKwGWFJYCXcWRDgrC1sOHgIx66GNmzNyYb7P/4OrZc3xo4diwndHZhMmdgtmpUWdHQJXBBiCBk9XBen4jFdHcqMqF5KNwFI8ckh4EjcGjExdRNuxvWNRS8hRpbFx6ZTtDRikuodTVBqRxvBZvy48QjgfT/1z2cQE52omKIEbFJT09Db08N9mni+JnRRmutEU1PDa9Urpqn6qnK0iEmqphKNVWWUcrQ31KChslTR3kgpYNMuWp7qEoJNPhqriwlB5QSfAiV5ZzP3qS3JRwPXxTenpiAXtaVFcHNyhDHflzBCY3lxPioKsh6X56c/yk1PuR0S6LPS1NTo/x5sIgg2hQSbmhT/R42jQh43EGbEfNScISAhmXAJE+k6aRThNp3vzH+WRRooOmdfnSZHwES0Mu0CGDyHaFMkDk3zSDEjiWnp/wWUfpjp19qIyHq/9K/Lfv2AI+tyjf7jm9lxSb6hxrQwVCRrMbk4BIdn5+H03Bzs7ojD/o5Q3F86EveXpeHs5DhsqQ3A/ExPtIaZYVKqE/b1JeHs9CRcmpmEi1OSsa1Si03FvniuOBTz0zVojxJTkxGCzAbBRX8AG4HBsGHpavAMhnlYI0tto0QkHsEGK9TWGPZP/w1JakcUh6kRaWOAXIJKvr878oPViHCxhKsRjzUaxMbVGtEe0hCaQm2mz5GVEVQGpHTCkUwNbR8eimR3NsBsZIOtDFAa6oytvdnYN60cnala5Po6IMvLCQmutvA1JzAN/Bv300eunyvqeHwrO+ruYb7o47OdPMIXS4pisLI8AS91jcIry5sxJc0T9XFuWN6Qgg1jigisEUq6BHEclincIuJPI2VVUhAkqrDAjJifxL9EliVYXbWi8fBRQEakRmZIJQnoyBTq//JxSfH/tylKgVCBG/6HTal+CsyI87BO0yIaHdHy8L9P8cLckjBc5H95fcZQfPRsDj5eW4w315ZhWroLRvP96+X70MX3qkuWs0LQwXekne9iD98RgR2RTp5b8cORdzVNQEsSp2qfwI3OzCQam/aMSEypGomF3RUoGRpEaFEjP0aLnAiZDeiJnHCVIhLMMEdJZKlWJI/bZaZdjkzrD3VHSaInwSYEk5vTMbW9DNkx/kgP80ZmlBchxxMZkRrF70bARoBFIEccjGVZNDoj+c4o8W0ITCkhhBvWJagsMbs6EZ+dmIdji4vw1r4peGNDNy6PzcSXBJHf7ryI7y9ux4fPz8I7G0bjzcXt+HrLDLy+tgtfHluIt/bOxu/XduPttX3Yk+2PN+a14qsj6/DO3nl4dV0n4b8Tn+yehb8eHMEnZ1fhwe6ZBJAN+OrKbnx9ZQ/e27sED15ahvWrp7IRrsD1w7vw2dnd2N2dg+8ubMLhKWW4t7oDtzf2Ym1HGn547SX8dP8Q7m2YhuNj69l5T8ePlw/j24u78dWB9dhdnY7XV0zD2ztW486etfji+lF8f3Ufzs1ux1tbF+Gnyy/h/sY5ODO+CT+feAl45QLu71qFNwksn5/fg0+O78LbL23Hrb2bcY3n+PbqCXx79gDeeZ6/6fRevLx9NY7OHo9PrxzF55cO4sMTL2J8URb8+Z1FaVwUZ2EXUwNoHazhYKTPTt0ItmbszNnR2bKjdzQ2hLtoMQg8ToQcJ0t9uPH78iTkeBKGvAk3AU628Ha0hL2NETRO1vBztIOvow0COWjxtTeFt42xAkKBTg4IcrZHuMoeYQQcH4vBmJkdiGtTR+Gt+bn4YlU1Pl9Xj4+frcDnK6txvn0EpvrZYBoHQ1P91Rjt7YY8AlY+r1HOc4ww10essT5iTE0Ry3seKrmaCDrRLKNtJKowxZKwJWJjh1BKkLUdAqzt4cM6jbmVMpvJ2Zi/TTErEVKMzGClT4gh0NgO5voQQow+Qc/AmM+DAMT9LAg3poQcmUXkoE8QMjSH1TMDMNzMGFsDvXGE7dkJN0ecdnVR4OawmzWOuDjiqJsnjrqrcMSNUOPujmOeKsW35pgiAjU+/48p6pQPRcAmKACnQgJxJiQIF8NCcS0iAtcio3EtNhH3M3KxNyoRHVaO6HD3RKeHJ8Z4aDDdwxvLtQHYHM4Ba1gk1gQHY0toBHaHxeLFmHgcHZWGu51tWJqSjBQzU2iNjGGqZwgrCwvMyMjBrd4x6A4LATtPxMfEYs6M6Zg5fjSmj+3B5DG96OvtJJwQWNrbMY5wM360TPNuJ9C0UVgvsWkINj3cPrqnC2NG60BGAEZKARsRxXmY6wI0LU3Nynqf+ON0d8PFxQWDBg7BsGEj4OXtj4GD9JGVnYNO7tPcWE+gqVa0Nf3S3iRgIzmqqhTAaSXMKIAjUY0JOE3ii8PtzTUEn9pydLfUKXAjmpvWugqlrqmqRJky3ljBkudor5OZVkVo4fHVJcWwJRyL38/QxKE8by1BqfhxdUn+o9yM4beDA33/F8BmUHOE2n5lfqzX7ZpUv0dN6cGPm9IFWgQadGDTNJIi2pUnIkDz38v9gKOAjWx7AiU68OAImfvpziVaGnYuORyNs+zfT6Rf4yJSqzgq+yr1AkX9MKOYwyj9UCOlbBfpyJJAb7wP0QBIUkWJoTLMG0trQvDetkYcHh2JzdU+ONwVgX3NXjjTF4RX5qbhxpwMvNAdi9k5LgQbc+xqCcTVGUm4MD4cFydF4dwUwlBXHJZk+aE13AbpbvoIN38GnoQOO4MhsDDQ48c+AJ4m/KBVthjhYYFsHzuURXgh0oGNwTN/Q6LaATWxvoiwJpBE+aIw2BOFoRpEudkq/jQOegQYW3Mkad0Q6SKB+gZxRGXMBs8YXoYDEGU9GN2poRiTHo8UT5lBxRGi1RA0Rrvj5IJWbO0rRm2sJ9K1HAW62iBO5aRMRQ3gaDSMjewwN7knewKVHUqD7dAS7YqpI3ywuioKL/aOwLkZedjeEoNllaHY1puGtYSdplQfZAbaojzeCzLbR6CmPMEPNcMkjQCX2fkLyIiWRvxOJG2FksLiiRlHoEZxslUccv1Ql+yrQE0/2NQm6dZ16Q4IuQQMJeHlSN2MqE6+L2I6alPeGV0yzM4ULVbXRuL6gkzcmJGItxaNwDvLcwiio9CX4orxfAd6+U50EJoFbLp5jtGsk/VOnqtfk9OS4qP474hGSK4tYCNpEgS2xBm4It5b+R2j8xMwozYLz05oQXFiCNL83QgrBJIQFTKDVcgKZRkqSSw9CTcalhqWhBvW58pyuBajCDZliR7oyAvGlMYRmNFRRpDxUaZyZxFmJD+UmKtGsUwPl3xRagKOBO3T5Y0ayXdlVJCICqlBrkji+VK5Tx7/y5OzKvHOi2NxYFEx3j04E2+t7cDpjmR8+9J0fHJ4IT4/thzfvbgApxrTsbd4GD7bNgcfEkZOr52ipDX49NgGvLF1Kv51aSt+PbkWZ6aX460tE/D65jH48Szh4OQ6fHZ6Cx5d2omPDz+LP187hEf39uOHa/vxISHj4ZHn8MGFF/DOneP45O4pvLJjCfZ3FuCHS3vw6vbpOD+3HLc39OHyxol4sGs+3ty2AJ8e34pzi8bi7a1L8MmRrbj43Dzcfm4xXtm8FJ8c3Qm8cQ2nN6/EhZ3r8cnpA/j91hn8dv0k91+Kz/etx1dHd+DRxcP47PiLeG3zary7fRW+PLqLx+7CO/u34efXLuGjSy/h0Y3j+OjFzXh4fh9+uH8VP9+5iE8P78GXl0/g8yvH8MWVk7izdzuinG0Qxk5Xa28BJ1M9uFkawsvRGlaGQ2BFmLE0MWLHrQcbQ33YGRvBmY25xGZx5bIrQcjdyhiuhCNXMfGYmUHDDt968GDYDhpIWDCAiuDjzm9QywGLnyS8tebAxdIYaitzeNlawtfBHBH2JlhdGYv7C/LxxepafLy4CtfHpuNkUzx2Z/theoAtuj1sMU6rwiQ/DdrUzih0sUeCmSEKvd1R4OWKaJ4v2ELEFAEEiwBLApSVhZLrSUmJQLgJE7El3FACrGzhY2XD+yHYsPSwsIYrAcfBTLJcm8PSwAhmekYs+XsILVaGOm2MFeutDdjxc12mUVvoc39DS8KQBawG60M74Bks81LhmNYdR9ztKS44QXg54eaEEy52OOrqgAOeHjisIti4u+GYSuc4LP41Ctgo2hofRVtz0i8Ap/38cdbPD6cD/HAimHATGoTToq0JC1OC8V2Nisd1dviXR2VijK0jquyd0OqiQrubGh0qL4xVazHTXcN78sO6oDBsjojElpAwbA2JwUsR8TiRkIhblZU41lCPPEdHaAgNFoNM4GbjjOmV5djS04JRgT5gB4q89EwsmjkDk0YTYkZLtOEujB/TjfE9nZjY0YVxBI2JY2Tqti6q8NheiUdDaGlrVZyG+3p7FYgZ3dNLiOlBe2sHAUYAR6QHne0SoK8bbS3tyvqY3j7UVtfCzMwCxibmyM4phCt/1xD+L5WV1QSbDkJQI9oaG9BaX6dkEhfIEe1NEyGmobqSQKODGvG3EfOUwI2YqJpEm1NTSZCpQgthpqG6lPXlqJUAfwI0laWoLy+mSGLOErRUl6GNIDS6tRFlBQWwMLeAjY0DYStVSQ/RVF32uKIo91FhbsbtiLDg/xGw0divLIz3vl0z3O9R/YjAxy0KsOi0K23sHFoFVtghNLMUk5T4zMg+si4+NGKS6ved6dei9INKm+xPEQ2NiJiiOrMl2eH/q5FRTFlPjumHFt1x7AxZL/v+B2rkWIEgOTaE26XzC1E0PTLNuFninaT4oiNVjb2jY/Des9k42xOMnZUq7G8KwI5SF6wcaYzn8hywr8lH0cy8vDgXL7PDfHneKLxGuTwpEXubxZFYixmpLqj1NcMwm2cQbvoPhIj/jIkerPSGwHTwAH4I/0SonTEyvOyR5KCv5Iqq4mg8wdUSVk//HSlaJzQm+ikzmGrig1HGEXcpO7UIZ0t4sHG0GzIQnmwcM0N9McpPpWhlfK3YMNlZI9jKBMFGAzCScDJ6VDRGZyYoKRkCTQYhwnQQZhYMxdmlo7GieQSq4t2R4e+MZC8nRKlsEM7rhzmasmHTQ6jlYI7YBiLU5J8Y7mSA5nBHLCsKxn6O8E9NzsClWTk4NHEkNrfH4ci8Khxc0ICNY/NRncR7jZfouv6oSAhAZaKYoXRmJ4EbHeDo4KZC8VMRSAhWzDlKPiXCi+KsSxGg0QGOaGsCWOenmJ4ELvpNUJ18pwRo2kXrIu/YcElWGIze7AiM5vKergRcnzsC16bE4u70eLy5NAe72hMxfpQvxhFixigShk6BmSeA0y4+N0/AppcQ3JzsraT0kACAEnFaeVcyQpV7rObvUQJGDg9BWaw336sYtOckozYtFoUxAcggaGSFqHVgQ/gQmMkK86LITCcfwg6BhmAi20Zx3xHBrqhIUqMrNxiT64ZjamuR4kw8UsAl1EMBm37JEFHgxlNJtyCAkyY5pELVbFwFptQYzvPHeVlhWdNIfLh5HO4sqcaXx+bhwaZevL6kHie7huK1lfX4/tI6fHtlC77bvxTvLurA28vH4PfLe/Dz7QO4tX0JXtv7LH68sQff3NyCD69uwdfXtuPNHdPwzeHleGXbRHx0dBG+Or0G557tw5+vHMR7B1bgw6Nr8SWPeWXHXFzuLMSFypH4YPsivLxvBb699gLeJ7i8/+xUvL+H+x5Zh/cOPosvLu8G3r6APQ0ZuDWjDV+d2Y0vz+/CS535ONxdjC/P7uB+G3Bjg+SR2oVPT+7CF+cP4JPjL+Cbs4fw2kvbcGvLSrz7who8PLMTH+1bi8+Pb8Oru9fihXEtuLd0Mq7Pn4hfrx3Dh8d34OurB/Hp6e348/ZRHJjUii/P7MWZ7c/iwuYV+Ojw8/ji3HH89eY9fEWwef3gLr7bofCzM4GvkyXcORBwMB4EF0lzYmfJjpyDFlOCjZERO3F2eMb85k0NdbN+xIGWHb2znh7UzzyFmIEDUWlpivEqR0z38cBMH3eMcbPBSIOBUA35B9zMDaAhZPgSNrysjODBfRU/FuMhSHYxx5lp5Xh7STleLAvAsmhbzA2yxMIwR8wJcMAYL0c0qRzQ5umGKYEBaPd0RxXhIMrYAFFsH/J9+D56eiLC0gpBPL8fIcfbzARqU2N4WxCmCFx+hB5/bvO3sYK/rRV8rcUkZQNvlp6WHEwRbtxtbOFoIb/bBKb6hjAVuOFvNDU0ggmfgTlFnoWVsQmsTCz4DCSqsBVByALmhnwu//wH2ghcRwI0OM5SHIWPurrilMx8chZxxnEPZxzydMFhDzccVeLX6JyGj2nUOKr5j2+NDmz8dLOi/HxxNjiQUBOIEyGBOBceoUzvvhmdgCvxQ3GHHe2aALZJ/H8anR3R7eKKMTz3OJ5vGs83h+ebx/Mt9vHDBr8Q7AiMxNawGOwOi8TBiGicJhTdIHDMysmE2sQUZgOM4OngiUnNzZjT0wpvlTP0hwxGfVkFZvb1oa+rBb29kheqFb1tzRjX2Y7JBJEJXT3o6+5UnIZFUzN+zBgCzWhMHDsWPU+0MaKJGTumD+PHTkBPVy+aGpoJO6PR0dqpgI6IAE0/2BQWFGHAgEFwcGQ7UlkLG1snQo6FAjZdnZ1oqKtRsofXEc4EbjoIOu0EjRaZ5k3QaWsk8BBeRARu+sGmXaaFUwRsBGgaa8p4jiIlJ1VLncym0sGPaHbkuIbKYgVuRrc2Iyd9FIyNzGBv74yC/EK0NTeivqr0cWVR3qPc9JG3w4L9/wfAxkjAxnZlSZLP7cb0oEd1af6KxqZFzE8jBUREW6KDFQGcRnYSCnRQpGwmeIiIVkYBEu4jkKFb5qhYTAkU2VcR1in7SL10LixFBFyU87HUQUv/8n9E6nSwI9og3kua1InpSa4n9RJ1WKaL+6Ey1hlTsv1xbfYo3Bofhmu9ITjc6IfDTcE42BCEl2p98byYmXIcsH6kJbblOOKFcm/sKPPFghQHdAcaosTubyi1G4RajTkqfK2Q4WmJRIchiHEwgNZ0MKwGPQWzgf+A9TN/Q7qfC/L9HBBj/g+McDFAa4IPRnnZwnYAST9Cg17+pjQPCzQkBqMu1geVMQQfDyuoOeqyHcLGlA1gTqgWNUPDEO3EhsfKlI2PjOYsEMmGMMJcj+Bkh4k5sZicl4hhzuYI1B9ISLHAorIUHJxVh0n5YSgJdVNMYhEupghxIhQRuGJcrZCscUQi68OsBmGUpxXa4rzREmKLrigHLC0IxvMc6Z+clo8T0/NxY103vj6/Fh8cXkKw0SiOwpVK1m7xtfGj6IBGou6KyDTvKjFFsV78aXSZsnXBECVmTL+pSWd6Eo2NTlPSJCZHgkVnpuSI0jkMC9i0EUg6CCRSSkqF7pxQdHD72OFanJ6WgeszU3B1UjSuTYjC9empWFkehq7hPugZ5Y9uHtfLd1FKnUnqifmJ709rqq+yLD42kmdLZkq1sWwa5qNzUOY7JXFpJCN3WZwWeWESg8YXGUHuKI4N0GV1JtRkh3oiJ0ytwIuAzijxhQmSrNw6yMkmiOQQTLKjfAgpHihL9CTYhGJK/UhMbytWzEvpfCdGEWJEWyMwIyLLMltKwCY3xkcHOhFqjOC+uVG+KAj34XW1yAywxrklTfhy1yS8s7IVr88swydruvHec2NwoJtgs64Nf768Fw9vvYQ3ts/G+ckleLBuLEFlPR7sWwq8fAivPzcVr26fhlsnV2JceybuHtuIX+4cwMubpuDKuj5cWdmGl9d0EkQWYf/8Ilx5bhx+vXMIX1/fjUMzanBvXicu8rd8fXwr3jy7ER8fW4VjYypxsqcGD48+hw8ObcHLL23Fwzcu4f3jW/DxjkX48eBGfHpgA97cuRgvL5+E11dNw/cXduKHCzvw9valeINw89HeFfjx3B7cenYKPt7/HD4+sw8P9m/Cp6d247cbB/DpC8vxzu7l+PnucXx36UW8v5X311CE19ctwCu7n8U7x7bi08Ob8PqW+fjmwl68d2gr7h/bhZu71+C1nWvx2YkX+V6/wGOP4etzBzCxJAN+lvymtS6I9lUhROUErQO/S1sLOJuzAxeNrLEhLEwMYW5iwI5dD5YDn4YdO/HAQc+gwMYCK8N8cTd/FL6uyMRPlcPxU+lQ/FqUgO9y4/BadiImsSPXDhwAN1NTuHPk7WJkAEeDwbDXGwSnAX9HA9+HW/NasTTZGdMCTLAo1Bkror2wOMIbUznQaSIMlLrYodLVAV3eGkwKCkGdiu+GmzN89AYijtBSrvVHlqsHQiUasK0Ngm2sCTKW0Jqbw4vX9SKMqQk7GgKVhuCjJQSJxsbLgr+VyyorKzhbWCjOv2Z6hBqCjTnBxpxQY0qIMzE2giXFxoSQx/NZmlrAXqBG34zAYwCjwU8hhdu2+3nhOJ/hCScHgowLTrrolo87uOC4kxuOu7vgmIcjDrmx9FTjhMCM4lujxhEuH/P+D9ic8vNXNDanAgg4QVwOC8HZyAhckGB8MfG4GhOHO2lpODc8GZMtDTDO1hTjHGwwzt4aEwk409zcME+lxkJvHyz0D8RyvyCs1fhjk08INoVHYltkFOEmBgeHpuFaQwv29HRCxTZX7+nBUHl4Y2IPoYTQYspnZsbn2tvajmljRqO3qxVd4jRMSJnQ3a3EspnQJdO+dT41vU+meAvY9M9yEqjp96dpbW5Fc2MLAWccWpoIR7xON6Gos6ObsPIf7c04wk9q6gg8TbDx4v9bUloFA0Mzwo0j6uoaFLBpahBTVC3qqqtQV0VgaWzkusBMnQI3Yo4S85Q4NotJSoEUMU+xvqupXvG9UWCmnscTbFobqhUfHR30iAgc8fjGatZVobelEcnx8TDQM4KLi0q5j5bGetRVFD9uqi57VJqfezskkGBj9D+isSlK9L7dMDLoUcPIwMf9JibFj4YivjBiSpJp1PWpWsKEzqQk0CP1IrIs2ztywhWzVUumzvm4LTsMreycBJb++7yKKWskj5dZMRmiwREzkyRGDOa5wp8Ai24fiUjcDzH9uYVkWeql85Tggc1poTqfDmVWjg8qCDYLKkjjE1KxK9cGR2s0eKHSHxtzVFg10hnr0l2wfoQ9NrHckqXBsmGu6PYzQq7N3zDC4m+o9rbCPALUqswg9IW7oMzXDllaa2R6WytJ7eKcTaEmbHiYD2EDMhAVkZ4o8rFDkvVT3NcCE9iRl/g7wFXv7yiJ9UJvqrcyPbwjhZCXqGVHHaRoV3xsjOGgPwiOg/+JNC1HG5nxGKF1RoijFSLdneBl+Ayi7M0RS9iJtTNCRagrZhYkoic1HOHmgxFuNgjFBKpV7DS3dOSiQ6YSu1kj2tkMMcrsCydEuVghQWWD4X5O7GR9UBXvhdIQZ8KNFlUhrhhmNxC1IQ7YUJ+Mg2Mz0Rpjj1Y+12529kWxahTHi0YmDBVJIShPCkDVsEBFSyPxXwRqKvh7/m2CSpU4Nfx/h/O/JsgovjMEm36NjZiUxF9GNDQCM628Rivr+sFGtDUCN6KtEa2NSI+YLgk1s/OCcG1uHq5OTcS1iVG40BOKUz3xmJ6lRXd6AMZkBWM030OBGpEenkeApt/PRkTgpp3X75DrcrlV4Ibr4nAu99AwzA+pagsM87RQ4o1kBHogwd0cKYRUSXKoi8LsgxJJKUH4yAnXIJOAk65ACSFHwCdMQIRgE+NLgFETkrzQnRuFqXXpmKX42GiRFuKOzEgvZBJaspSSoMQyJ1qLbEomzys+PdmR3hgZIdofFYqi/JAb7oH1Xdm4tKCGnXkbvtg9AedLw/Hthj58cnA2bi+txWtrmvDR/gXsvF/AF6e24OaKTtwjqLy9ezI+ObYEXxxdgY93z8HH+5bj8LbFWDitG6e3LcNvd/Zj7/hc3Nk4EV+8tBAbiwPxwe4GHJg+DGeXN+PPu/vx3YVthINNODyxAZ+/9BweXj+E+weX4Pr6SXh353J8/uI6PH5wDt/dOo3Ta1fg85vn8NmFF/DT3RP45fpxvL1xHq+7AV+fegm/3TqHz0/vxK1VU7C/owT3l07G7cV9+JqQ9emh9fjuzB78fPMYHl4+iL/unsHpmZ24u3Qcwew83jiwBW8c3ISH517CpzvX4+1Ny/Hr3dN4dOckvji2A6+snYnf7x7D97dO4IsLB/DOSwStjYsJS5twf9MyfHFgqxIwcMv4FoRYDUGitzNite4IZacb6GILlcwcYocmfjf2BgNgM+CfsH/qKXg/9QxyLcywOMwPVzKi8FPjKPxVMxx/FiXjUXo4fiCMf0/I/n6oBr8M98UvmZH4uSgbE1wcYfePv8PVTGZJuSBUgv2p7DHUzQ4ri4djdWYExvtbYXqQM+YRkucFqTE9UIPxgfy+XFyQwQ43Q5yEXRwwPjgUFa4uKPTyRLKDHQIHD0GKpTWKNV5Ic3FFDCFFElpGSUwdW1sEEWD82DF7m5kTbswUzZGXuSU0ZpZct4CKyy6m5rDRJ7ToG8CcnZYFocaC65YiHJ2bi5aGkCP+NWbGxqwTh2ELWBsZwcDgaXgS9mapPXCMcsLZAWdcnXCav1mmdR8m3BxzdsMpZ3eccHXVOQ17yBRvtU5bI+Lt/f9ATT/YyDRvAZvTgYE4GxKGcwSSCwQSiVlzPT4Wr45IwbmIQLyodsIuTyc85+GENW5OWMXzr3Bxx7PsfFe5eGGNuzeeU/tig8Yba321WBcQgC3BEdgVFod9ccm4U1GLvYQBT4Ls4GcIoby3rp5uVFVUYMCgwXB1U6FbwEWchdub0NXeiZ6WLsKOOAJLbieCjtTJTCfxoSHMjBHo6elVnIXFvNTeKg7CXaivbUBjYzN6CDQdHQQdAlMbz91FuJF1kXaea8yYsQgMDCHYDEFYZByKSirxzAA9qDU+6O0dg5bmZsUU1drE89XWKWDT2dqCFsJOQ00VS4INwaShplKBEwEb8bGpqyhRzFAyW6quvETR4sj29qY6BXp0/jgiBBueQ9Zba8vRSeiRpJsRwcEYMkgfKpU3GhqaUM9rNdWUP25rqHlUUpBzOyw4cKWpqen/PdhEetuvLEz00pmiCDb17EwEPBoIKnVs7JUp2wSTfgfgfpDpkLxFHCVLnYiYrsREpfjaEGzkPDpnYzFjEUhktlV6iC7SK+Gk6Qm4CKT0g42E2BeNjICMpD4QzYzEHFFG/yzF7CTaAImL0p4RoZQtIyXfUJgu+usTp9byeHd2bhpsronA1lx3LIk3xtQoc4wO0keb+p9oVw/A6AADtKjZqbvqocHTGm2+5pia6IRluVqsKAzEjJE+KPYwwgjLp1HsZYlswk5NlArNCd5IcjZECEHD30YPqRpz1Ea4ocyH0BNsi954D8wj4NUEO0Jl8A9Ucf++FDUqgpzQy869j53qOMJbQZg74ggeLsZ6cGXjkOBijDE5cShkByeOxCOCfeFrOhBqg2cQxEYtwckc6e6WaI3VYk5xMhoIKFHWA5Skm00816bqUVhWNAy14SrEOenDj9sC7QwQyeMinc0R5WamBAjLDHBCtp8tGpO0qGCnm0yginYyxKKyWJyZUYyKEFt4GT+DAI5kE2SKqp8rRvi76jpscZANFw2G5P7SZU+vJbRI5N5qAqVM6ZbZT/8dq0ZJQ8D/T8BBoEaST0opopihuN5EyBANTb/0g42kUhCNTeswDdY3JuHGnAJcnRKPK+PDcGl0OA63xWNcmppAqHMa7uU7qpiguNxNYOo3P43JDleWBWgkTk6L3EOKj6LB6SDUNHJZYt7I/UoqheqhHAEHuxFs3JDP51nF9Y6sGL5vYUowQhGZ6l7G9y1XtC8hboq2JcWfZYAb0oPddRqZMBUkanEPzzm1JhMz28qQn+CPEaE8N2FYBzUa5MX6IjuK8Mv1PAJTFsEml1AjIrCTG+WDbJ4vM8QGb+9fjDc3jsH9VY14e1sbAS8F763qwK0FVTjfkoS3lpXj05cm45ebe/HDtefx6OxqvL11DB6eXsb1Lfjq6Dq8tXQsvtk4B1+e2IXv7hzHD68cxjcXN+PSzGq8vrYX3516Fp/tnYELM/Lx7anlwN1duDAxFw8WNwNvnADeu4S3tszD8Y48fHtFUiAcxYPdq3F36zx8deV5JXbMj9eP4f2XNuCrCy/i6ralePn5lfj48Hp8y20fHN+K22un4/MjG/H10W24vWIy7q+Yik15o3Bn4WS8s2U5PnlxIz7cvxaf7FuL705sw5ub5uL+8sn489pJLBnTjC0EofdObMeDHavx1vYV+PnaAXx7cT/eOUBwOroR97j/64Svd/ZuxGfPb8bJca14b9cKfH3yeZyfPxavbFmIt/ZtQqKTCQJtDOFnZwpvKxN4EmY0Zkb8JgfD4el/IGzIU8gzN8Z0tSPOjYrDV1XpYCMHFMfhV75nD5M88W2yGj+M0uKnkd74i984hoXg8bBg/MKB1l85Q3E6ORSZNgbI5PtQHBmIwtgABXxLw3ywPDMGk4Jd0MmByJQADab7aTBFq0KP2gXlTvYocuW7YmOBJA5iUq2M0OyjRb6rIxItjFDq60uQsUY47znd3RE5Xmok2tvqkloSeiIFbuwcFGdhP0tbeJtbcUBmCZWJOTyMKVx34rKVgSGBxgBm+oZKHBcTMUXpG8PcwISQY0aYMYEl97EWTY6hseJ3Y8d6c17XaPA/UGvjiCPaAGXm02HKaXd7nCa0HXN1xiFxEibMnPAQJ2I3HHP3xHHPJ1Aj07vVXjjm5f3/QI3iNKyAjb8SlO98cAguhobjYlgkLkXH4HJcLO4kxeGt1AS8Hx+JTyKC8GGYFg/YRt3jIOA6ByTnfV1x1l+Nkz4aHCWoHFJr8JJWi918Zjt8A7DdNwS7AsNxNC4eN/LzcZydtJ+RCfQG6EPt5YNxfeOQOSIDg58eDF8t2yuCRFsLIYKdfWNVAzrr2tDBY5raGtDW0YJWbm9vbkVbE6GlsxOthJe2xlbCRSOP476ElXZCTEcbSy63Emak7CQISdlDCGrhfgI5HQSj0aP74ODogkEEzbRR2UjPKsDf/zkQQcHh6Bs7Trmf1uYmBWRaGwg4jU0EHNHS1OhSLBBcBGrqxVGY8CKAImYoBV6kXlItVJf9e1tnmy4WjjgeK07I4rsj2h4CT1djDboINmM7WuHnpVHAJphgKBqbhtpqNFaXPa6rKH5UkJ1+OyIsZKW5+f8A2ISprVfmx6lvE2IeNWWEPBaNyr+jBitQotPKKOCiaGt0ZinddG1CkCJPAEc0MzxOpogrU8Flm6j/CS3tkieIgCPSKtGL/9usRBHQEZHlenYwSr6nJ6WyDztSWa+TjnJ4KDvUYMWpNSfUHTlhHsrslBG+DkjztUVuiCMqY13QlejKEVEYJhNYKr0MUOVrjIZAK9T7WaHBxxTj4l3xbHEkFmf44tmcIKwpDMZYAlB3uDnqgywx3EkPI1VmyOIofqS7hWJGirEexEbDAMG2A5HhbYwJw7WYlKRGW7gNJia6EIwCsSAnECV+FvAl2HQkB2Bamg86Yj0wITMAc4qiMLcgGvVx7AgJDRpLA3iZDkCo1SDMKElSklwO9TBHToQvopws4Gk0AI6Dn0KItQkbYTPkax0whnA3p2QoyoIdMIKQVeXnhAnsMOfnxqEtVo0iQlUEYSWIjWkkj0nytkeixo4jREuM0NhguMoIOf5mGOltptPquBpjW3carswvRinBJsjZBuFsKEPd2DB62CFKZYdY7pfk64YkH2ckadngxmnRys5ekkg2DuO7wf9G/GkEDv7fWU+EB/7nyjR8AVOBCvGbGu6nxKxRfGsIIa3iC8N3RTQrYooSWOkhIEuU644UDQ6MHoFbc7JxZUIcro4Nw80pSdhUE42mGHuCUAA6+a6JiLOwxLLpN0PpTFF8Bwku7byXdgJzG6VdzKUEKkmYqSTLHObDeyO4SzDBVNEihUIiKQuoCUw3UxpFI8XfW893URzUJaVHVZJocXTTwPOjtMgi4ChpOgg4qb5OKOFz6sqJxaSqUZjTVor8aDFRqZAZqUFhfADyov1QGBdIeCEkEWDkHJJctCDGm/vyvLLOfUb6OaKvMIrAsBV3ltXj2txCvL2jG1cWV+G3i4SK+RW43TcKn21owAu9Ubi3pUdx/L00LhOvLarAhy/MwhdnNuO1LbNxpjETp7Lj8M6S8Xh180x8d3UbXt4wjs+0HN/tnI6rS1twa8NU3F49HR8eETPOdBwbk4Mbk0vx68Xt+Gj/Clya3YIr05vw2tZp+P76S/jw0Fa8tnEW3ti2EO8dXI/PT2zGlSWj8cHh5/DDreP48PxufHb1efwqCSu57cuDq/DT+T34495p/HzzEB4d3443l8zCy0tnEppW4bP92/HL1QN4bfMMPD+2BHjlJL4+sBlfHHsBr596AWd2LMfHBzfhve2rgFun8NHzz+Kjl9YAD87h4rKxvMe1uL9tGa+1B7+c24c7K6fjrZ3L8QNh7o21M7C9KUMxjVURKEMs9BDpYMHvywrp9uYotjbEGJUtno3ww+mRkfisLh2/1o/Cv0oS8Cvfr58S1fg5QY0fE7zwJ9uw3/ne/TiCYJOmxR8JfvgjNgg/RwfhUYyATxA+yEvEjGBnFHNgVExALZDZdKEqfmsaTE7m4M7LHvUuNhjvr0WfjxdaVS6oIwgUu7tgpK0dRtnZIMnCBJGGg5Hl5IDKQB+E6Q/CSCfCDDvreDsrjHBzpDizfbJAiJkp/ExN4W9hDW8zwoyJJdSmFvAwMYO7kgrBHO7m1nA2s1RmOpkN0YcJwUaAxoil8RDxsSHUGJrBWs8clkaEHGMDWBgZwNbAFPYGFrAxNIfZoIGIMByIjbyHs26eCthI2oQT7g7KVO+jLk7KzKcjrDuqiAeOuOtyQx2RiMMEsRNeBBvFDOVNqPFRZkCdIsyISCC+88GhuBBCCQ3FlYgYXI9JxNXEBNxPS8J78eH4KFCLb4P88G2wF77ggOLTEHd8HOaJd1m+EeyJ10K88HKgN+4E+eJWSCCuhQbiYngQTgUH4gzPeTYiHDezM3G2th5hxqYYMlAP/kFhmDF1JuJ4vQGEiWHJaQp8NDU1obmpBfU1jWgg3DQSWhoIEY0EjPZ2ceZtUepEK9PSKJqaDjQ1tKCZy1K2tYpZqgtdnb0EHcnq3YtW8a0Rx+Gu0WhuFrARyBmDmpp6WFrYwNDYDNV1TUgZPgrszpEQn4y+vgkEm1bFrNVUL3BRh2bCTV11DUu5rzoFchoJOQI+zfU1XBZfmxq01utmTykzpwg1dTJTSmZQiQ+OwE+dOBtXKvu2cFk0OV3NjehuaYJEXFa5eWDIYAMMHZrCe2/j9erlmMeNtdWPivJzdGDzf66xUXxs7FcWxMmsKN9HjaOCHvfPdBIRzct/g41ATIfEBHkCJTrfF912nYgfDDuPjJB/Ow6LL43sJ3Aj0jpKZ2aSbaKBEW2NgEsNR/XVMi1YgIYdhiRRrFY6EQEZXSwU0RLUs8OpSQlhw+CBRE9rJHhaIc7Dih23PVLY6af7OyErwAlpanbcKmMUBdoqma1T2dHHWz+NNHdjjHQ2QDPhZ2F+MMYn2GF2kiPmp3qgM9QGdf7mmJjqg1KNKTIkAaaXJWId9FAU5IZhzmwwDP/BkZAeqqOdsaQoENuqQrE2zwuL0l2wodAX2ypDCDZaFPhYwG/Q3zCXsLEkOwTjhqowg+C0uj4JK0qj0ZWsQjwBJsjWEGG2BggyH4Dp+dGYkRuGfD8b5HDkkeLlDLXxEDjpD1TKALMhSHI0QWWIG2bmx2NaViTKvK2Q626C+mBXzEonxCVp0BHniXx+5HEuVgi2HIJoVxMMI4xk+LhxlKhGXqA9quM0KAlzZWPrjfJwR1wm1ByfkoUY20EIdXdCqIczAt3tEOBuixAVIUflhAi1K2K83BDhboN4glLtiAj+jyT3RC2aknzQLJAjmjUCgsCNaGta+Z4o5h55XwRqKG2EitY0gSECDv/3Dv7/bTyuSyIQs04ApS3NF+2jRKPjj97hGpyfNBI3Zo3EtQkJuD42EufGx2FOQSChR4XOEd6Kdke0L/0gI4AkgNPB6wrMdBOupGzndQRsJFaOQNa/4+Xwuo3JfgQdf+X3NBAwlfIJpIkpTX5XzVCtsiz1ElxQTG263+unzAKrTPBFIaElP0KLTL4zFUP90VWQgOkN2VjWVwPJli4asEz5H6J9kRfpp4syzbKIAJPHYwtiBJS8kBuhYh3/n1gt3zcPvLptBh5s68Mra+rx8qpavLaqGe/tGo+fL63EFy9MxrvPNuLm/CJcX1mEH6+wUz+5Dmd70vDu6kZ8fWgxvj61GUdmNuAm5VJTJh4dXId3DqzAgx2zcX/tODxfNxRfvrAIP17ageNLxmH75E68e2Q1zq0ei0fX9uG3q7txfm4TPti7BG9snoO3X5Kp4Ivw4YH1ODZnNPb3VBJ2xuCl0Q349vQOfHZ4A767+Dx+uHYIX19+CXjrHN7ncc+XJeFPws03Z/diy7yxOLxqFr46vgOf7F6F07N78cPJvfjr+im8QjD5dP8yfLx3Ed7dvRyPzu3H95eP4NbmRfhk33N4deEknGgqwaMXn8MHmxbg8+2L8OVLz+LLY8/h26Nb8OGmxfj15G6eYz2+ObMTXx7aiM93rcRfJ7fhvY0z8dG2RegKckG22T/RTuCfyeW9bGfe4KDhp5o0oGEkSKb4LTMQD4dp8F2iJ34hCP9OkP8X3+3HhNs/CL+/JRF2+P4/GuqNX/kf/hgZgG8jg/BNRBA+5//64YgozAtwRR473EKJhxQuMyM9URGhQTuhttTDFhWuNmj1ckej2g2VKjfEEVyKvNVKeoNYUxMk21gj2tQYkcZGKPTzRQoBJ9hADynOjsjy1iDZUSYvcABCCAoyM4OXoSk8CTAqY0KMiYUiHqbm8LRgaUmoMbeCDeHFbDChZohADYGGYGOsZ8Rlwo6hCSwFbIaYKrOkTMz0YSamOT0T2OlbwIKA4/zUPzGVEHNYq8ZxZ5n55IhThKvjBJyjvC8lbYJM6SbQCNQI0IgcVasUsJH4NUoaBcpxrYCNFqcCCDUUxfwUHILzQaKpCcMliVkTJWaoBNxJTcUbw4fittYNb2ic8KaXC97RuuJDX3eCjic+CFDhfcq7AZ54J1CDtwO98GaABg8CvPFWsC/ejPDHG1GBeI3/0bXgALyRk4XzZeUIG6JHsBmEiOh4jB07AWqVJztxQxTkl6C3Zywa6gk19c2Eig6CRwMqygkMja2or2tW6qWuqakNdVyvqW5ERUUtaglBdbVNqK6qV/braO9BY0OrIq0tnWhv66F0K9LW2oUmQlBPdx9GpGXAyMgc1rYOqOO5g0MiCDZ/w6iRWQSjMWisF18dXpsQVV1ZxfNXo66mlsc38T55HxTR4tQTdprE30amZVcTbgg8Ajo6M1WVotmpq6pQluurdRqe6vJSHeAQeAR6mglD4vjcyPuwsXaEIf/75ORU3ifBrLmF16t9XFNdTrDJJdiE/Q+ATf+sqCemKHEeFm1Nf+oDSYOg87Nh465obMQMpXP27XfolTol3g3BRmeWEojRzWDq30c360kHKAIxkm9KwEZASRfROJTAwhE/RXL4VCX7KGYOEUVLQ+ARx1QZHdcRbLJC3RHuaIgoN3NEE2piPW0Qq7JGopcdYcdKAYZhGiskscOPdRiMNE9T5PjaIYMQkOpuilEqMzRHeaA2wAJzsvwwkx1nZ6QjSrWmqA9hh+1PsHDVR5KLPqKd9JDkaowsXyuEW/4d4WZ/QwMBaHVRCDYX+2FfUzBO9obhRHsI9lYFYEdVEKalcrRuPxjRZs9gXV0yVuf7YEGGD5aUx2Jjy3CsqYrB2OFeSPIwQ5i1HlI9LBFlPRCTs4KxrDIB9RKSP9AJeYQbHwt9OOoPgIfRYPgRbiI4ukx3s0S5vwOmZkVjamYUSrTWyPcwwaxULRZz5Dg1xQulgQ7IZ8c6nA12tJMB4c8Cad6uSPW0Q7qvE7IpFQSb8VlB2M7O79qScjRG2Ss5rkLc3eDvbAtfd6672SqAE+hmjxAPR4R7OiPcwwEhLuaK1qE5PRK1Q33Rwv9KtDbSyfeboZSAfOwIBBpEREMjGhIpJZO2EmWYYNFCKGjl/66AxxMgaUr2VsraoV6EvUDcnpuPq9NScG1iAi72huLU2Hj0DVehY5gaPaN0vjPiUyPSfw6RdrkGzyvw1A9QEqxPgSoBrf8qJXlmLUfhtQneSlmX6M375/fAjkyk319IZnfJuvxGCTJYTyCS2V6irZQ8aDI7T2aTVbOTLInzQhk7vfa8OHQXDUNpYhAyQyWYn1oxL+XyGSomPun0okVb4wsle3o8ASnaCwXiyEzwPDi3Fp+u68Zbaxrw0d4+fH94Bj7Z0o2TfSn4dv9UvPlcBz7ZPhprCryxtzcJjy6txTen1uGtfUvw1ZlnCQXL8OjManxy5FkcGFuET3fMwueHV+LVrTNwfnEvXt04HW/uno9fru9TtB7fXNqLNw9vwneXtuP+iytweuN8vHlkLa6vn4B3d83DFwdX4cry8bi6YgI+P7ETHx5/XvFjOdHdgL11pXh97WK8uXUl3ti5HG/tWoH7mxbiwuIx+HrvUtxf0oV3Ns3Gm/u3o6uqEAdXLyUorcL9DfPx2f41hJO1+HDbSoLYbnz+wkJcnlbF3zcbb/Ac15dPxed71+HXvRvwxuQuXGgsxN1ZXfhm31p8sGEOvn9pDV5eNBb3ZvFZzR2Lb7cuwZc7l+DhgVX4atd8vL6oBw8WT8TDDYvwcOkUnMmIwN3sMHxXl4K/mlPxV00Cfi0IxQ8jfPAwWaP4yzxK8sYffK/+JND+i4Oux8ND8HuiP35NCMBvQwPxU5wfvo/1xneE0W/DtPg61BefhRJoWL5DwH0rJRwLA92Ry8FGEcGmIFSlSCnfg9pQL2Q7maPIyRJVHDxUeroi18UBQQOfQrQ52x12/oliWjIzQZy1JQL19ZQ0CaNYH2FpgUBjQwRQwizMEGdvh5h+3xqJVWPjAD8bfsO2jtCyVD9xFnY1t4QNwcViiBFMFaAh2BgYKqIs60u9CcxlWjc7MTMjE5gQqkRrY0PIsdIzh+nTA5BjZYIDXt44RXhR0iUQak4SbgRsjnP5hJsrjrq54biHCkdVOukHGxHR2Pw7P9QTsDnu66uAzVmJLhwUTAnDhfAIXIqOxIX4KFxJTsRbWZm4ER6Ko45WuEQovOJhjZse9rjLAdnLHJC96umCB97ueMBB2JuUd3w88LbWA29R3vH1xLv+GrwXqsXbEb54hf/Xp9npOJ6VgcBnnoHJQLb7SSPQ0NgMa2trGBtboqS4ksDQrsCKiMBKc1O7AiyVVXWoqW1EfUOLUtYSXgREarlcx/2qKut0QMR6gRk5TvarqyN0sE4gSWBGluV8sq9ATkx0AgbxXjy9fFDBa8QnJMPFVYXhaenK/k1NAkdNiiNyLeGlhmAjZUebmLt4b4Qc0eAI2MiU7P/431Qr6/WEHNHodLQQyrhcU1GulOKrU1clkENYIuCI9qaxthotfB75eUXK8zA1sUR2Vq5iMmsUjVF93eP6mupHhblPwMbc/H8DbMR5uH5EoOI8LEBTO5wN9xO4EY2NAIvAjUBLv8ZGN0tJoEQgR7Q5OrgRXxydP46YkAR0/jPbSWZViU+FjOplW7/WRnEUHsUOgvXi1yOaG9HOiNZGNDniKCxTiiuT/VHGEXCkqykC7fQR4W6BMDcLdrIEBHa0oc4snUwQ4WqGBG87RHN7hJMRwu31EONkiJE+9himskBJuAfKg53Qx3vpSyFEBdkjjRCT5m6AEn9blHibI99TEkzqIYHwkcxjwm0GIsXtaayo4cc2aTi25GmwLUeDm5MT8cqsGNyZFIl9lV7YXKTGjBQXpNkNQoabAfb1DcfzDQFYX+SPNRXx2No2HCvLgtCd6Ey4sOI5TVES4opke4INoWR1dTw64lxREeLEUboG4Q5GcDUewJHXIPibGSCM4DHMwQLxZgNQFeiKmbkJGMMONNfDCJ1RbhgT6YKpfF5tiVrILKmiYFclR1UKoS/e3QZRDmYEGk88VzcCz7clY3fHUGztHo6iIBv4mPwD/hIy3skeAU4WCHCxhK+LFfxdCTcEm0A3NriUYIJNkKslYjUcaQ4Tn6dQgkGI0uH3azgEbpSgfPwvdSCjgwkx+YjGpHmYDnREY9JKEOmXphStonmRfVr4O+oTVVhZHYVXFxfi2tRkXOyLwuVx0XixLQIdia5oTVajm++esj/flWZeTwCmm+9mA0fQTYQV8acR4OkaFayUYpbqhyyBmX6R9Xo+NwEb0d6IBqoqVo36oTptVIf4c7FjqxdtjgQiZNnG9RaCjACQALz4HHUSYiRCc93wUIKKFiMDHFGS4I+0QDck+7giM0QygPujIEZD0NGiXAIEEn4kmrHMxBIpJtSUE46KCOBTiiPwzZ4puFYchIebOvHmxma8troO1xflYtEwE3xMoPni0Cx8uns8tldEEK7j8N3h1fj+4m58emYHPji0EkfG5uDC5GL8fGYDHt9+Hh9sHY/9ddzv6Gr8/top3H9pNW5snIavj2zDvefm4seru/Hu8/Nxb9MkvHN0PV5cNBGv79+IDw+sweneAhxvTMcPR3fii/P7cWztHFzduRIfH9vO887HrTmjcXHGOLy7dTWBZSne2bMGl5dMxbPFyfju0Hp89NIq3FozB18eeAE31j+LT5/fhvtTx+PDpTPx65ndeHvdHHyyaSl+Jdi89mw3HlC+2T4frywahy92P4ufD23GQ17v1z2rcba7Au8SaP44tQPvr5yEL7bMxbcye2rFeJypH4k3xpXhq8Vt+GFlB35e3IRfppXju84sfN80Cj/zG0BViuIv8yfbsR+TNPg61k2BmR/ZFj3if/4X3+1/8d3+MyUYfyQH4XeCzK/xAfg5ltuj/fAw0gffUr4M98YXod74JMgHHwb64L0gLd4I1LDjpAyLxGwfF+SHqFBEoJVYVgUhBBx/DxTJ++BojgIXG5SqnJFHIBjhSCgxGAx/I33EEGrSVBzIWZgi0prtGeHGW38wQqzYBhAmJKqwr7ERPAcPYftghkgHR4oTQuz5jRJofK1s4WVpDZWZJdxMLOBibEY4IaToGSqRhM2MjBWYMSbUGD2BGxGZ7m0uZipCjmwzNjCAhZ4+xRj6gwzgP3gA1vp64Ly3N846ueKMK0Xi1jg74JirE064u+ryQ4mmRkxQkjpB4EbxrekXtSICNSd9JSifjwI2oq05FxKCM8GUsHBcjCbQxMXgckIMbqel4PWMTOyyc8ULDu444OKGo872irbouAuv7+SIM7yHi4Sry852uOZii5tudritcsAdT0e8rHbCaxpXvOGjwpuEyvv83z5NS8b22Eionv4nTPVMkZaWi9zCIugZGcLJyR1lpdWEiDYFaqqqGhSNTD0hRUoBmQYBDdHiiGZGzFRcr65hh899BGKkXvar4Tal5HodAaa1tQuNBJ1aQo6sV1bVo7yiVtHueGl88cyAIQgIDkNDSzuKiiswcmQWMrPyUF5WjYpygkxtPdpaO3idRpSXVxB2RHNUj0bJ9s06gY6aSsIKYUaSabY3NykAU1dbxeMEpKp1U8bFH6eeIMT6muoKRWpFgyNAI9odbquvqUNS4jBFW2Nr44iiolLuX0/gERirfdxQW/OoqCD/duT/CtiEaWxXFsR7KT42AjaKb80TU5Qyk0nRwgiIiNaGHcgTbYwObHQmJTE/KaaqdAEh7q+U7NwIRhLnRrJ/y3KDJMZk4y9+NLooxUGEFoEiWWaHwc6pjg2KaGpkxo3MvqlkB1LFhr+SHU1NaggyIzzhZ6sHP3b4AU6mLE0Q4MyRCzvhIGdThBBuAp3MEOpmRbEk9BB8WB9J+EliR5yoskSalxVKgh3RFKNGvo8NUt1MEGb1DIa6GSLXxxrt8V4Y5WqAoR4mCHc0QojlYERZDcCy6iB8/WIdTo8JwIJEM+wp9SfQJOKDJcNxtS8Mu4rcsafKF5NjSbQOz6BMq4/D4xJxcjQ7mwp/bCyPwt7uNKytCMC4FHfkaUxR5GuDGkJMkdoIk4Z5EH6iMHm4Gl0JKnQkaTHM0xw+FoPgbToYWqMhCDI1QqyNOUdzeki1N0RbnA/mFiWgOYIw5G+HEt5zV4Q7JvH5tsR5otjHCiOdDTGUMBjGZxVqb454WwN0hjtiD8FmRWkQYsz/Bm8LfQKMPXycrODnbAkfR4INlwNcrOHvZqvAjS8bCh8nApAz611t+LzNlanKdfxfxCdFoEZEZ5rRaToEbPrNPf0wodPUhCqwIMutfK9aCNMtqeLEK9v5no0IVqChbZgnXhgzHK8szME1QuTZ7lBcnpiA9eXcP94FbTymTWCZ74uAjeJLw/dIRLRAYpaSGVCivRGokWW5jlxDHJTl+pIgU/Gx4b3VEYYEbARmpKzju9ckwMRzyW+p538iOcjECblJtDYUMae1KjCny/pdkxyAwgg1giyHIM7dFpnBHoQZDWLd7RDrYYcsjhbr0yL5PgvEc38lKKU/S4KUpKlQZq+pUR3vjipC7nOj0/HR5g7caovDO4urcGtJFT7a2Y13t9TgxsxR+Gr/DPx0cxO+PTYfM2KdMDfeE9ub8vCAHf8ftw/j7RcWYUNdCg61jsQvp9fhkz1zcXVOFV6eX4f7a8bj01Ob8AHlyrIx2NdahT2d5bi+fjRurx+H17dNx2s7ZinQ887eFfj00AZCZi8uja3ELxcP4c6BnSjPTsHK6aPx8vNrcGv9VOydUIsbq+fhp1Mv4rPDO3B26TR88sJafLRmKq7N7sSDXavx8qbVeP3Zxbg6ayy+XjsfR0Yl4EJVPj5evwBvrp6DdwlLH26bjwdrx+Lhrvn4atkkfLRoPP44sB7vrpuKr3fMw48vLMaj3Qvw264F+HReO76b24SfV/biLx7z+4pe/NhXgl87c/FLWzp+rB+Gn8pi8XthJH7PCcMjtkXf8z//KZkS54VfEn3xJ59/v0bmT8LqHyk6kPk9Pgi/xPjjZ8pPMQH4niP97yL88XWEHz4P88Gnob74ONgH7/p74U1/H7wRoMXrgV54JdCTYOODa0MjMNHbWcnCL0BTGKxBXpCaAxtX5LJ+JAcRGY7WyGVnnEFJcrBFgLEBfE0MlazU0fY2iGGdvzHXrdjOWZpDNWQwAizZvtnZwd/SClqCiyvBQ0UY8eFyoJ09ggg3WgsrqBTfGjOds7ASVdhIcRQ2l0i7IspsJxNFzI10YiEOwyzFDCU5oiQ4n5VM79a3gOOAp9FHUDgpMWsIM2cJExdcXXDajWDh4qRob04Qak6qPHBCzE+KtkZMTzqQEbg5LmYoLh+RZYLNKT9xGtbFrzkTFITzoaE4Jz4w4eG4IIkuCTa3khPwdnEhng0KQM4/B6JyiDkaTG3RbW2F8XZWmE64WcTrrnVzw2ZHJ+yxd8QBPoOj9vY4Ym+LY052ikbpkosrYccDdzUq3PHR4N3IGKzw8YXTP/8OKyMr5GSWoKCgFB4qfsNB4SguqkBVZT2BpFmBDwGTGgJKNcsKrldWNyjL/71eSQiq5v5VNVLfzPoGZVmpJ+BU8HyFxZUorajjuVoIRp3KOQV8Kivr4EygGiS+LMOGo55gU1JRjbyCYuTkFqKwsAxlZZU8D4GDAFNdXaNomOobmtDS0qqYo+oJN+Jg3NTYqEhtNSGmthbtBJqG+jpuF5jhtauqlP0aG8RUVsuSMFRVzd9LwKmSwH4NBBwxRXUhaegw6A8xgouTB8/Zomhs6nkPAjaNdTWPCnNz/nfAJsJbfGw0iilKIg+Lpub/P+VbZ27SaWB0IKNLYCkicKIrBV4ILpTGUYQggo1OghTNj+KUzLKWHYxoYQRkxDxVxwa9ip1FLTsNcRSu4qi/H2wkTkpJrEYZuVYk+aOEo+DUYHdorIdAy07ax8kcGjtjaB3N2Nlawp9AE0jYkTKA66JxkNLH3hjh7laI8bRGpLMxEl2NURbiiDxCRbK7aGSsOMrRJ9gYYaSnMXqksyMUxNo+TagZgCCjf2B0ogu+3N2ATzdnYVGaEZamO2NfYwiuTYxnZxuMl2p98GJtENZkOmFhij3a/PQxP9MVV+eOxOVJQ7Eh3w1bKkNxcnw6NlYGoyfWgaOzQaj0tUBjsC3K1UOwOCcAq0tCMDddg/HJ7hg33Jv3aI2h7hYIteIoydxAycQbZm2GELMhGOZkwobQCGM42p+REY66YCfUEMwq3AwwNt4N09P9MGGYF9qj3JBO4Injb0/VSBJOD2RpOEIMsMasfI4I4jTwt+WzdLSH1sUKPq5m8HKyhg8bUx9HW2idraHlukRl1VC0LgQcZxt4WRtiRKiK70s0lESXCtTwP1UC8RFu+X8KEAgwiLbmv31tGtn565yOdVDTmCJmH28FNjr5/rXwPI3J4l+jwuUFRbgzeyQujo3isw7DxYnJWJCtQmOsCwFGzE2yr86cJVO4pew3OzWz8xKNjeKUzPdXRAdQBCLCeBO36bRGOsBRzFGJYoYicLDDE5Dp1yr1A5A4P/cfI7+lWaaOc7mB2+T3SvyeJglUGO+r+FWM9LPHKH9npAfKjDJ/vvPhytR4yUxfz+vXEWwkvk/biDDld5RFOWJiSRgOrWjCp5fW45ub6/DO8z34cGeX4kvz6qomXF9WjBdbA3B8dALuberFsfXdOLW6GUfH56HT2xLbmkvx87WjODWvBa9snor7O2bjXxfX4601ffhi20y8t2EKvjy8Bl+eeE6Jb3P3hbl4+bnZONfXTtjoxoVnO3F10yxcXTsFb+1cgHd2z8OiknC8MLEMuHsID3Yuxr2dK/HehX3YuXo+diyajQebVuH6gnH48uROfHt2L15eNRMf7t+In68fxd1lfTjZMQIf71mMy4un4ciUMfh+32Z8vX0hPl7Sh7tdZThUnYEPV8/CT/vX48NVk/GQ17wyoxrHyofi7W7CVsVIfLegBx/NqMcPS9vx/YJ6/LqgDr9PL8cXtUPxY2MSfm9Pw4/V8fgxPwK/Zkfgt/Rw/Dw8CD/xffpJzEf8T/4grPyREorfkgMJMMHAiHBFK/MXweavoX74K8EHf8Vp8UesN2HGD48iCTPh/vgu3A9fhfnhy1B/fBSkxfuUdwO9CTMaijfu+2nxaoAv7gVSgrzxSpAGD0IDcDCSbaSPM3JDRVPjRfFGNrdl+rkjx8cdI1xskeZgjXQXBwyzs0a8nQ0CJdu2GQdqhJhgwk2YrSVC2YH7mZkhyFacgs3gpicTDzjwsbSBVuLSUJz1DGH3zEC4GhhAy/39CTi+FD9HZ3jZOijOv6KtMRONzBONjYUkryT4WEt+KBNz2IiIZoci2bwdjI1hb8xtxtawGGCIMrY/ewNUSsyaI26OOOfmhPOipZEgfM4CNgQciTgs2hrxsVERbp7MglIyeFPEafiEt9eTaMNP/GsIN2cUp+EgxVn4QlgoLkaF43JsDG4kxOO11FS8XJCPVA7ubJ76B1wGm8B1sDFUgwfDZ/BABAwcgAguDye05RPwann/Pea2mGRpj1m2zpht44j59q5Y5eSKjQ4u2Orohh3OvMeACIz3UMOOYGNvZovsEXkoySlCcU4hsjLzkMvlsrJqRZtSVFyOwqJylHG5jABSVFqFIm4rLq9RlnMJRLkFZayrJbTUo7SyAeXVTcp6UVkdAaUe5YSavEKep7QWJeX1yM4vQ0FRJc9fh+bWLmVqt/jXmJpaIZsgU9fUitKqWhQUlyE3vxj5haUEoxpKNUoJOAI5NbX1qKtvUkxUzS1thJwGNArg1NcTPBrQTPBp4HIrwaapvpGQU49mmdVFMOoXSecgpYBNE7c1iBMyYUf8aOT4kNBw6OsZw8OD7WNtgzKDS7RD/aao3Kys22Eh/wuzooxkurfDv31s/v8aG2WZo9x+XxmJ7iuaFsUJWJwxMyUGjU57I5qcRvHFSWcDz87p3zOrCDeK3w4bbvE/6C/Fl6bfYVh8akQ7U8vGR9HSPIGa0ngvJV5KGUdThWxocuJ8Ee1lD3eLwVDbs/N1sIDG3hxqO1OWpuyITeDnYAxfwo2Pozm8HUTMKKLVMUOoqzlHMaRgwkxDjAojVCaIcjREoqcNhqmtkexqiCTnwRjqNBijM0PQx99RpLVCcxhJf0w8vlifi93V7ih3/geWZvHDHR2DE+xod1Z448X6CMxKsMaceDOsHG6PNVkeuDpzBO4uysayEVbYVKzCvrZIHOyMw66GGLSFWaHUYxDagq3QEmiJJq0etlTHYlVhIOaO8MCkoY5YUhSJcoJNtpctUt0JZbamCLQSLZIVAsyHsM4SWR6mKFObYRo7yuZgZ9T5cAQT4oBGHyM0BZhjdro/FudHYU5eFJpj3VDkbYI8jTkSnYwRav5PpNgMwPbuQmQHuipJAD15brWzBUsbQqMdn6st1IQZtYMVPO0t4ckG2JOwo3FgQ8r7SfZ3RWt2PKFXZ4oSrUW//4liluJ/3A82AgECBF18dxqGCgwI+BByUrRoSNUqWr82PvMOvk+i4RGz0pRMDe4uLcbduaNwsS8SF8dE4dSYJEzhM2pL8VK0NB0jdCAkICOQowManUmqhdcWmBFtTTMBoh9wBKbE7CWOzJLKoScrXIEagZfaBI2isVHAi79H/IH6HYxFJI9V/7osK7+BUNNGyOrgN9DFb0dmdMm09Z6ccMWZvkMJZ8BjOAhoEggSLY8MCijd2ZG8v1A08flVRTtj3bhcPHxlM/717nbg/nP46946AsJY4OoyfLtrHF5ZVoVbK0rxYGU57i4oxqnZpTj93Bi8tL4dtzZ2Y0acGsuykvDFsU347Miz+OHYGtxa0I53npuEDzdPwcVJlTjWV4H39q7GJQLKzN4i7N84DR8c2YzPnn8O+/uqcHBmAz44vFmZPn1xzVzc2DgXN9f14Oq6Dry8cxY+PbMLH53Zgw+PbcS15+bht0uncLu9FRdLsvHLgc14sHUx7q+eii8OrsNHe1bw2lPw8Mh8vL92HO4vmoAfD27BJ5JmYf1UPNwxH/cXdODB3Fb8+cJCfL9qDD6ZXIYfF7Xgr+2T8PW0MnzaOBIP+B/90pIFtGbhr5oU/FGViD+r4vBnSSQe81v5lW3Pd6ne+JYw/4j/5aN4bzyK1eK3pCCCSxj+lRaJf6VGAMmhQFIgHg/1x59sW37lfiK/sI35JUaLnyO88FOYGj+GeSn+Ml+G+OHzYD98HEiYIci8G6AlyHjhdT8vvOanwcu+atzz9cK9AD/cJtjcDKIEe+PlIC+8HxmNjUF+KJS4SITc7GANsgLVyAhSYxTBZoSXC1JcbZHC7y3VwQ7xlpaIsbRChJUV4YYDNFNj+JsYw49lILcF2PC7MzfjQETSItjCRc8I7oYmcDcyhYeZFbyt7RTtjKOePpworoZGUFsShOwdlDxQ5oPFpGQICzFHEWxERDNjTbhRQIYAI2kVdCJgYwR7I0kvYQ4TQkTQID085+WB82pxDHbASTcHnHV3xBkCzglxFhYnYjc3nCTUCNgo+aDEt+YJ2PTL8SdQ899gc4bP71xQIM4GBiiJLi9FEGwiw3A5IRa34xPwfkY2ThBuoi2MYKQ/CHqD9GEw0ACmzzwDy6eegdU/B8Hi6SEwf3oQLAcMgs2ggXAg6LgNGgxfPqfQIRwUcv+IwQMwVJ/t5xADpPM5LEhJQxGvb/T032FjZY3MEdkoySpEXjpLgQkCjjgQ5+cRKgpKFK1JHsu8wjKkZ+Ujh9uyuU2mZWdy33xCSm5BOcsKwo4ATx1yCioJMBUormggoFShmKBTXtWEvKJqZVuOsn8lSgk6CUNTMWSIIWztnJTzVdU28ZgKZPG6RYQYkeLSSlQp2qNGwk0VysqrFX+fSkKJQI5MJ28i4NQRYgRuZEZXowTwaxa/nmbFTFVfW6fATDMBSJJuStlAUJF68dER8KmpqVK0ODLrS+LqDBpsiNAw9iXNbdxWy+MFjuofV1aUPcoXjU1kxP8K2Oh8bGrT/BXnYYERmQ0lYFMncMKORjQyutlNop3RBcoTJ2CdcLTMzkL2UbQ67ECaeIxIo2yjNMhoWEayUrIzUALrpQSghhAj4FLNDqSGHaGE6i9LEAdKmRXiqZQlbHAEavIINelRPvBzNoerhT487czZ0VpAZWsGT3awAjdeor2xMyHIcJlA40WwkVLLdT/R5Aj02BogzE4P+b62yA9yRrSLKUIdDDHM0wojPS0opggTJ2HTf6Iz1h2zhnthQ6kWp3uDsa/OC9OiTDA11g7LM1xwqCUM67OdsKcmBIvSXJVoxVMiTfFidQBemZmFzzdWYVmaAxYMs8ehzhgc6Y7CwbYoLB6lRprF39HgY4ApQ93QEWSBiVE22FE3FDOTnTEn1QmLMrywtjIO5RoTlGjtkM+GcZibDUHMAlHOlgiyGoJhrqYo5rZiNyN0h7uhOcQNWY4GGEsw7I52RbnWDKPsB6M60AGT+d8tq4jD0qIwTEvToi+VHX6SBtOyg7CxNR2pKj5PcwMFXlSEFw8BGjtLqG3N4WFrQTFnPcGGDbCHvQ1Bh3DDuiiVLerSwlEnWgr+h6J5ELBRzFCpBAj+5wIz/SYo0W4ILPSboXQxbfi+pIkmxFcJ0CdTv8Xptz5Bheea4vHq0gLcmpHKEX8QwSYS+9pj0BHvyH0IEoSjNl5XMnd3jgrB2NxoAoKPAjUi4lcjMCPxbARuOnk9xbGY77bMzOrPSyX3InDSXwqQybJMBdeZrHSamcZh3so9KjO7eA7ZJtPTJUqyohHifpJVvFuCWAqoyTUUUCMcia/acK3yOzvkm+J/0sF77koPx7i8WIKaNzaNy8fvr+3EH6+uxY/X5uKPawsBLr+ysgy3uxPxaGs3IaUQl+fm4+PNnUpW6G0VIbi9phPfXtuGc/OqsLsmASt4j69unIhHF3fh5fk92MJ7ebF1BO6s6MXBcSXYMyYfH53agJ2rJrIhzMQL25bj7q4VODq7BycW9eHWphl4Y/MM3N8yHde3ETz2rcaNZR24tqAC15Y04962pdg5awI+P7Ybd9fOxsNDO3G+LA/X2wpwpCsPH+9Zgptz2/Dhpul4sHoi3lg2Gh8u68bnC3vw9YrJ+G3PSry3bAwebpuFX7bPxqPVBLcVPfilNwc/dozAnz2El5aR+KMhCX9WE15KY/C4NA6/50bgNz7P3wibvxKcH/Fd/56DoF/FlERY+TWZMkyniXk8nACTEkyQCcC/ZHucN/5ie/Ivws6fsTKDieAT6YXvCDLfRRCIwrzxDcHjG0LHNwEqfBUgM2y88A4h5m2CywNfDe4TYl71IcxQ7vl6466fN+74exNofHAz0Ac3/H1wPdgXN4K1BBsf3A+PxTR25EkqGwz1ccRQT0cM9/FAmr8KqVo3JLjZIcrOjN+yPYbym4ux4PdtbsU2yAohFpYINDeFL8FGa2wEbwEca8ILocfDxBRayflkbQtXAxO4GumSWLoQQLxs7Cj8fgk0au7rZm6pJK60ZGdpwQ5eoMbyv0RyP9kI2BgZK2JH0FGE0GMv0YaN9GEk9U8NwERXQozWE5dcHXDOTRyGHRU56eqMYy6ukMzdJ9w46CPQ6PxrCDUqTxwVk9QToJFIw//J5K3zr1G0NQH+CticDw7C5fAwXI2MwPXoKFwdGo+7Q5PwZmYuTlYUY0FDCXraa9HZ1oyK/DzkpiQgKTQI/i4eHIQ5wYm/W6aomwzRgx6hx0zfQDGpORLWQj294UxINPnb32D1t6fgwt8f4uQCDz5ncyM92BAY8/ILUV5WQaDJQQ6lvLQCpSUED9aXcjmXgCGAU1ZRg4KiMmRk5VHyUSgaG8LOyIwCZGQXPQGYegJLNbLyREOjA5y8ItHy1FPqFLDJL65RthWU1CjA4+cfAr0hBFYPL+QRaPKK5RheV9EGlSgwVVBUjsqaRkVzJKavIoKOmKtKK6tRUl6FqjqCS2MLWlraFQ1Os0Q8Jrw0KD4xjUpwPZGmxmZCj/j7tOvi0rBO9q2pqUN7W5vikNxf56HSQJ/vmjgyd3X3EpBaFbBpbmp4XFNd/ShXnIcjBGz+R5yHFY1Nqq9iilJMRmyw/9sUJSkU+s1OSkwZdl5iOhIR51/R5IiZSjQ7OtCROo7cBWbYAClB9tjxScyTGjZEkmxQyQadEohSNkpFMWqUEXDE3FTMxqcwVqa8agg0BBw2REUJfsiK9UGcnwu0juZwtzGFu3S47HjdbcygsjGBmnWe1iZcNiLocF1EsmWz1LDU2rOBcDCBr70kmByEoa7GSPW0QTRBKdrVHIkeZsgLdEElG73iaA8MddRHqcqYwOKOrWVqrC1wR1+QCbq05oQaLXZWh2BXeQA25Xhhc4EPGjz/gXKnAViRwUZuWgZuTBiGQ43+mBqph70NUTgzNgXHeqKxpy4ENe7PIMPmnxgbZY05KSr0BJlj4QgVNlfEoi/MAnMJNmuKCCL5oSj3MkK5jw3K/EjvahukeFhjFBvISOtBSHU1QoHGEoVuJqj1tkGbRBK2fBqNkSr08tl1xGkwzFkfMfZGCDP5J0a666MhyhVdyb6YkB2DiQXx7HwDEGY7ABrzwQoUevE5qu2t4WZvBxUhx8PGHG5WFCkJkW585m52hBs7wo+lCZJ83FCXGqpoagRkRERzI9OiZVZUXZL4pIjmRvxTvBUth8DCvyFHwJfbGgW0+J4pvjYpBIxUwkWiO45MzMSby4twZVIiTrQE4NLYGGytCUZHoocCKl0jeS6BEL6DMuV7dFaYAjLiayNTvUUEbsSZWEQJ0qeYknRgI8DRLdDDbf+BL50GRoEy7isamFbel0CKaGI6BFJ4vDg5K/fA7aOzwtGTEYHuUaEYnRmm5KzSaYdknxAu8zviM5LziFZnTA73yYnkMeH8DRxExLthblU0vr+yBt+cn4efLs3Br1fn4s9r84DXnsWr6ypxf0Y2/jo2C1/sn4QX2uJwumc43l1SjxtT8/DmokZ89ewkvEP4ODc5H5srQ3F9eSt+ur4fd1dMwq3pNVheEoJT8+rx9al1uLZ5Ml55cSm+u/oCzm1bgkubl+Pe9DG41FOLhye34I29i3FtURtur+vDxwSgBy8uwo7OdNxa3IT3eKwEuTu3ajG+PX8Y35/ahUcnd+HDDYtxako1bq4ejZ/PbcF76yfi3YUt+Gb7DJyZUIJ9xTF4rSULRzIj8N3KCXi4Zix+XNiGXydV4oeGEXhUFoM/i8Lxe14wfhjhi+/4Dv3Ad+aXFC1+GUYhsP7G//qXZD/8kRqEx2mheJwaRgkHhgnABAJsQ/6V6EeA8cVfAjBRXvgjQo3fIjzxU7gKP4R74PswNR6GavB1sBpfBGnwOWHm4wA1PiK0fOznhfcIMG+y877v7YnXCDCv+njhFZZ3vdW4K6WPN26y7hah5naAFjcFahTR4k6wH6HGH7eCffBymOQ2ikKpjTXCXa0QQ7iJ9bCnOCJB44IUAk6kEyGG31WcE9siW2tEEmzCzCwQQhgJ5HKwtQUCLMwJNWzHTE0INGzjzMwILZZwYeftbsptNg5wM+O6CeHG2ASOBBJJbKmytuG3awUb0cwMZueurwMZc31xDKawlAjD/WIpAECx0jd8Ilw21IO5sSGMBzyDkWYmOBTohfOipXG214mYoFycccTZBccINccJNcclKB9LBWooEmVYF2n4iY+NRqZ466CmH2hES3MhJFiRS5K9OyoSNwg1Nym3khPxaupw3M0twMbSbCxqrcTU7npM7WvDvAndWDChC/PGd2H+hD5M7mrFhA522GWFKMkYgZqiPEQTlowHDODAzBHTxo5DX0cr8oanIkjlBf3BetAfNBgWhoawNDaGk70zKgkGNbVVqCBEVZaXoLKsDNUVFagg7JSXlqO4sBSFBAwxA5WUVCjpDgrE76WcYMLl/MJyZOeVEEIqCDVcJ7jotDKVhJdaAkijUidQU1TRhILSesJLrVJXUl6nJLvU0yPM+gQSiEqRnluMrPxSgpCcpwQZOQUKQOUL9BB4xAxWUCKanCqU19Sjooagw+WK6npUcbm6Vvx9CC0EHZ0Gp1HxjxFn4zoxJTWIw3MTqqqqleVGwkptbR2qq6sVfx2JiixmLxtbBxgamSNtRAY6O3uUY8V01dbS9LiWYFOQm387IoxgY/p/DTYSx8b7P9O9a4f7KT42SvyajGDFJ0aC9DWykxB40UX/FXD5j/RrbMSxWDQxkvxQSoGe/ojBioYmiXUcOUn4fckYXSmBzWTWByEmL0qFgmhPJchZXpQa+Sx1ItNdfZAb58t2yx1+TmaKpsbV2gzOFDdbC3a4rKN4iQaHnbKrtZEi7lYUlh4U0egI3HjZi/ZGGgU9BNsZIJ2jplCCULCtHhsYA8S6GBFwLJGssUGOrw3Gs1OePVyDtiBjVHvrodBJH2mGg1HnaYS5KU54rsAfL5THYjsb4xWZXlhfHIbtVVF4vsofu4pUeInws2S4NU6NlozhaTjaGYVFI+xRpR6EUgLL7FQPzB+uQrPXYGwoDMLSLB+Mi7TErKF2eK4sBMsLQlEfYIVKf1tUB7ugguBVoLVHPUeauV5WGGY3CIUaC2Wqd5naEt1syJOteZ9a3nuiFybz2Q93N0O4kyki7M3ZQA5WcuP4WOnDi3CnMaOYG8Ld0hQeoqUhBAoYevB5utpypGdDsSbIsHF1szaHC8FRnrsL612sLAiTFihNikJbehRBQOcnUk+A7TdFSdnAzkhyMgnQKLDAUjcDivtwvZnrYpppTw9TNDsCEh2i0UjTYnx2IK4sKMUbS3Jxri8G59pDFbB5tsgbvQQESWbZKWakUSEEGV9CAqGDoNYfmE+Wdf42BCECucSyaSV4ydRw0bKIqaiDUCJAJUDT7zcjAKaYz+S+lHPwWqKFeQJOch0xa8k1egSW5Jq8D9G6jM2LxNj8CPTlhisamzHZEYpGpj1N7iFEOaYz3R+js0PQmyFxe+RYfnOJTri8oQ0/XVuKz49NwM8XZuP3Swvw59X5wMvL8OaeDny8fyLe3jcV+2YU4/6zLdiU5Y8z7SNwf3EdDtcl4EbVcHyxpg/fcJ/z0zNxoHcUPti/Afe2L8WBqVW4uLwNr2+fjGur+3Br63xcWD0bV+e04cLcdjw6sh07o8JwcEQC7i+fhDubZuD2s314ZfN0PNi9EFeWd+ObY0vxw8k1yjE35/Xhw90beV+rcX/HQvx4YSe+Pke4ObYOv1/fgx8Pr8TXm6fgA8LVL4cX4q/z6/Hj/sV4a2olXmlOw7eTivFJ01A8Ko7C74TC39JC8DPbie8IeN/HuOD3BC1+i/fH70nBOu0Lt0P8YUT7kuyPP1n+KaYkAsyfYm5ie/FbtBq/sC35JdITP4cTZEJU+DHAAz/wO/8uQIUvAwkuQWp8KBDjp8a7Piq8LVOBKW96u7P0xAPCzCsEmDtaDW5oCS8EmTuEmDu+uuVbBJ+bBJrrXL/hT8AhzEh5K5CQw07/hj+FkHM3yA/3IkOwIcAPSQSCUFdxHLdFrKcTwiSruLM1ogk4Afym/C2MMFTlgnQ/LYLMTRBoZgp/io+UhJog0dIQZgRqXAkzzuyAXbjsYmpKiDGCk5EJwYYDPu7jQrCxJ7TYGZrAVkxM4vgrUYT1DAkyOhOUmTLrSSe6+ieQw3WJMCyRiPtF1o2GDIH7P/+JZQS681oVYcaO4oAL7i447eqCIy6uOEKoUSILPxHFBCVQI/41T+LXSG6oU6Kh+Xc+KF+c/i8tjUCNYoIi2Ii2RqDmXqxEGU7E6yPScSY9E4sr8rB4TCsmtlZj+ugmTOmow9SORkoDpnY1YHpPC2aP7cCEtlrMGduJdYtmIz9tGAb//W9QOzmit6UJk8d0YcHE8ZjU1obq0iLERIRCEnkaDTGEp4sG7Y2t6FDSDFQpAerqq8ohMV5kqnRNZSXBpgQlxaWorqpFabHAjfi5VCvaE5m9lJtfgsISQkZVI3LyyxSAySuqIYxUKXBTSLjJEy1NWQNyCDQFhJuy6lZFgyOmK2sbR+jrmyA4JJJgU4b07FIeX4VcQkxWfjEKy6u5XIYcwk0mwUfqS6sbUMzrF1eI6Uvn81PMeyrkveUSxEoIOqVcV6anV9eihr+lvr4OLS0yO6qWUFNFqBG/mVZ0d3dxuZ5wU6tAkERHLigohilh29zCBhmZuYopqqW5Be2tbTLb6nFdTc2jwoKC/xGNDcFGmRUVp1Gme9ePCFA0NgI1MuW7miNnJYs3O5t6Nu4yg0lgph9wxAG4jh1ALRt50dDUCsCwI6vliF3ARgczkr/J79/5hKqG+ijxaCoo5Qk+Ctjks0FSJFZAhsIyJ1KFrDAP5LETTwtVIcjVDN727IAJL87siJ0szXWdrJUpRyXskK1ZUpxtTLjNEE4W+tzPAK5WhgrciFZHJdobdvACOR6mAxHrZofsIG+E2BiwEXka/pYDEGitD3/zwYixHYIiT1NkOOsjWP9vaApzwSR2iqO4T523FSbHOmDeUGfMinbDrFhPwogbxoRaYlKUJVZnuOJwYxQ2ZKmxucgL16en43hHIjbmqzEx2hSlnoNQH2yL5bkB3N8aTV6D8HxDIuakqjApzh5T42ywjYD0bHEEWsPtURNsj5ZoD9QEOaE2yBVTRkUpy1muhijhveSrzFDsZYOuhCAMczZDjPnTGBfjienDvNCTEgAfw6cQxOcQQGjx5uhQHIFF86WyIhRKEjxrazgRYBxszeHAhtbF0hhuloQYSws+X44EWbpyXxc+eycFKi25TXd8cWIYOjKiFEhp5P8v0YeVad9PNDetfEckZYJoQQQWFJBR1n0UTU4L36N2dvytBA+BHtGkKBGEUzWYWxaBu8sq8fK8dJwbE4VzHWE43ROJacPtMWYU9xtFGBHAGUW44Xvalx2uaFDE7NQrPi6sk1lRPQQIKQWCukYKiAQq5qTROeEK3HQSWPrNTqK5EV+buqFeCugItAjIjOlPy8B1Ob/UKdob3m+3ABLvWWClK8MP3Vl+6MzQoicrAGNywyARjnWaG55vJLdniOZGy/sXbRIhbIQP5laE4OuL8/H5iYn48th4/HJ+Lv66tBj/ujgPuLMUHx2bgo9PLsDJdb1YUJGAdzb04kAbYblrJK7OLse+rhE43pVGBhKNSi9OdCdjZ1EI3t++HJ8c34lfruxRgutta0nG5SUdWFaZgQMzx+CHExvw5q65uP/cAhyrLMS18S3YUpuDh6d2sH4OPt6zEJ/tW4Prq6dgV1cOjk+uxisLRuNiXyM+37EGr6ydQWDqxZfH1+CtHbPx8NxmPL66C3cnl+HL+fXA3W344fwqXJSp1oSbnw4uwu9LG/GwKAA/jlTj91Txa/HGT2GUcC/8QaB5nOQLJAYCcYSZ2AD8xcHN72wX/ojyxJ/hKkX78jPllwg1j1PhYbArvgvxwDdBhBd/d3wW4I5PCTQf+7njY18PfMTO+ANvFd5h+ToB5r7GDQ807niV5V21C+6x7i6X76jdcE/tjtssb2o8cNNHTbhR45qXJ24QahSgoVzz0+CarwbXCTH/BpsAEYKPRLkN9sNdqY8JQ52FIULNjBHm4sABhiXivFyRSJAaqnVDKvdP5HqoIyHHzRHDCFUhHFAEctDgY6FLXultKtm5JSO3lZLnyZVA4yDZtEXEqZegY6NnADuKkxEhR7aLWcnQWPGlMR9iAFOWMn1bSW4p9QQe3eyn//jZSH4oc0KMdPAWCgDpszSAxRBue3ogKmyscZIgco4wc8rNFmcUuHHBYTdXHHQl2Li5U9yeiDvBRmeGOqnWKEBzwotQ4+2NMz4+OO3rhzP+gTgXoPOnOU+w6dfUiAlKRDQ2d+Ji8UpCPF4dNhRv5+bh+eQUzCovxIzeFoxtrcHMvjZM4/LEtmbM6GpXAGdGVzMmC+h0N2NiRxNmju1BYkQYBj31T3h6eGB0dycmjm7DlLYGzGhvxuzxvehtroMVn6XM+NGo2C41NPP8jWiuyEdzTTkhRzJnU5ob0dPOjrylRQmAV1NZQyhoRCVhQqZgy5Tt6upGRXtTSrAQsBHJK6rEyMxCBWgyc8sVuCmuaEQhJZdgU0iwySfkZBN8ho/Kg6mpDczNbZA4dLhiwhLfnJzCCqTnFBFkSlBAcMknOIkUlfP4shrFXCVlZV2LUpYQckp4DwI2+UXlhB3RHFVAZm7V1zehRvxoxJ+mvp5lHRoadb444nDc2tauaG5kOrmAjZiqRo3KgrGppZKEs6panJA7lOne7S2t6Gpre9za1PyopKjof0RjI6Yote3Kwjiv27Wp/o8a0gIfix9MP7yI6UiyZkt8GW5TwEWmY8tMphp2UjXsxBRfGdbXshTHX2UKazJBhqJADBuqyngtSgkuJTEUNlCSjFFidpTFeqMwXI2iCDFH+SAn2gu5cd7I5z553L84Roscbgv14EdtawhvxQwl4MIRCztYVxvzf4uYSpzZcTtYG8DRSl8RJ4qzpT47ZQPCD2ncxlgRlYCOhQE8TQcjytUKaX6uiCE4hdqz4zcdBB9zfYTZcV1gwFwPQaZPozvOAycnl2ByvCuatWYYG2yFNg99NHmYIsd6MOL1/4kC14GYnuKCdYWB2FMTjxWjVDg3kR3P9Bysz9diarQ1OgPMUeQyEDPZmc1L06DNVx89oRbYxhH3xHg7jI+xxfQkJ+xuSsb8Ud5oCbZER5QLehNUaI9wIeg4KzOgRify+WksMMp2MGoCnQg6LujiCDdRpsDrP422IE9MHqrGwsJwZGqsoTIawtHcQLiacfRlQXAhDLrZWMLJ3AwOHFE6WrK0NocjxYnA4mRBYQPraMV1Qows27PekeJsw2XCpTsBp5gw1S3O5KmB7MCDCS4SsK4fbkRjR+G7Uq+InzJTSjQhjcleaGfH3iGamlRCh4CFaC4IIJJEsyNZjU0NsXjwbDVuzRyOc92BuEyo2dscib5UZ4zN9EPfSC16033RmxWCsTkRBBsxAYVifF4kRmeKAy+BJ4MAkx2q+LwoWhcCiZiRBIoERnSwotPUKHDD64tzs/j4iOlJ/HjEbCQQI+eT46QUzUxvVhBFzkloYf2YHF47P0KRzpG+FH+Mk3vhPY0lRHXz97aniWaJv5dgJvfUxbrWJDfsmZiBHy7MxadHJuC7M9Px66V5+INQ89eVufjXK8vw661leHVdC+5tGot7G8fh5pIGXFxYiqPTM3Dn2QYc7BmJXU0x+PjFWfhgxxSc7EzF8bZUnJnZiHd3L8GxiZW4ubAe7+6YjLMzq/Fg83T8cvMlvL9/BV7btQAfHF6Pe6tnYldvBd58fgW+O70Tn3PbrTm1+OrFFfjq/D7c2L4AR6Y34HBnMeYROu7NHYdz87pxaVk3ri9oxp3ZDXhr3Wi8v2U8Pl/fg/fnV+LHUyvw6qaJmFwcilf3zsTPz7bhs0x/fM/v6ftQZzwMcMAvBJI/I3zxONIXfxBwfo/wwm+hXvg11Ac/h3jhxxANfghR4yH3+4aw8jWh5etAT3zh74nPfFX42McdH/i44T0CwzuElLe83fC6xpXigtcILq+oXPAqgeUVLwKMpytuqVxx25MgQ3i5wfWb3HZN7YHrAjOEmGsaT1z3VuO6sqzCNQLHVS3rCDfX/bS45kO48SXk+ItfjZ9Sd4NyK9AHt8VxOMAHd8ICcTgiEGmWegh3dUIK9xsR4o2MmCDkDg1DQWIoKlNjUTYsFpkxIRy42cFu8NNQGRpAa2bONohtniSpNDHTiSSxtLSExsaG7ZcVXPjd2hNgbA0pBuawIoAo2hbCjQCMBN6TmU+ilfnv4Hv/hpsnWhwziU/D/SzF94YQpGhteA+WbC/MTOQchojT18dmrQaX+BwviqaGct7FESeddbmgBGaOEXD6gUa0NCInPNUK2Jz28sZpQo2AzWmtFucINhcJNRcDA3FJ/GlCQnA5NARXCTTXIyNwg1BzKzYGdxLjcW+ozIZKwptlRVifmozZtVWYN6YTs3uaMHsMwWWcAE0Tprc1Yu7odkzvqMektlpM5XbR3swf14MwXx8MeGoAvDXeGNvVxu2NmNBYhXENlZjWQ1CpqVJ8cAwG6SHAl+1Je6tS11Fdia76OvQ0NaCtplLJbj1aZhVVVaJJzDQ1tWgVf5WqWkqdEgW4lp1+DZdLSypQKqBR1YASQk8xYaS0nPWUYoriXFxSjYLiGoJKHbLyK1FW3YLE5HQMGUIwtXFGTm4pYaRW8b0RrUxGbjGyC3SamlzCSqGcl1BVWCaAI2UNSuV6lfVKWUbIkrriijoFhmS9srYZtQQwMVOJj1BjcyvqGptRRUgpq6xGdR1BhtDS3NqJxiadb05HZw+Sh6Up089dnD3QUN+qxM8R8BGtTXODaGxqHxXkF9yOjoz8H/GxeQI2Ncm+j+pTAx7LiFtG2w3sqCQvTs0w3cwlmcXUHxW4Yqi3AjW6GUw6R+AqLlcliv+ML8oTdTOaZGZTeby3kgG6NE6jOAMXi88MtxckaFAQq0Y+R16S+LGIEJMfp0UmgSaH++Ql+KIoPgARHtbwsNGDt5MZNE/8a5wtjAgsxhRTuFBc2UmLlsHR0ogdL0srlhwpOcl+FNnmKloIcxEjuEkdwcbZbCA8zAfCl+dP1DoiVmPP0ZQbkvzV8OLx7saD4cXzeQz8G7qi3DhCTsKEIBO0q40INYZocDJErYclRhBsUu2M0Bxgj9lJXlidF46+IFssH+WDQx2p2FgQhClRNhgb4Yg6rSUa/GwwjR37uEgnVLg8jZkpPKYkGhNjHdEXaYtF6X7YVZ+CmUl8ibyN0RvrgXGJXuiLV6Ob9zGNkNkR7oJKTzNk2gxAvZ8jxg8NwDhKGCHMx4gjLDbwkwiS03nuAh9bNq52UDsQYAg2LuYmcBYRrRdFzEoK2HCU6Mj1fwuhRursLcwJMhawIezYc92J9bZ8ngI/JUPZuWcK2AQpcNNFUOkYGUx48SfgeKEp1YeltwINzYQbJVeUaG5Y1zRcNDohihalUxx607RKLrHOrChCiy+OjhuON1YU4/LkWJxu88LVMTF4riocY0YI0Phj9HBv9GUFoi+XQEPw6MsJJtgEYqxi5hF4CNQBCWFGtCr9670K8BBiRohjr8CMaHCC0ZsTyfvnfgQd0aS0izYoXcBNYEdMV+IkHKyA0tg8MTEJzPB8BJyezEBMzI9WwEq0RzKrTkTWBbgm5Ecpy4pzMc89hnVdPK9AT0uiM84trcQPZ2bhmxPT8P3Z2fjt0lz8dXkh/rqxCH/cW4ZvTk/Hib4UfLVzFr5aNwmXejJwcVEZ7u/swvs7x+H1pW14rjgIr67pxV/n1uHBsgbsbuDzqk3CveXjsSIzEjfn1uPi9Bqcn1iFG/Oa8PrmKbi+mhByajNe27sCL+9cgk9ObsYH+5bi9VVj8MHq0fjp4GJ8cfQ5vHnieVx7aTVe37kUJ8c14FRvHS5MbccrW+fjrZ0L8cGmuZRZWJTlhZ21kXi4dRzuTc/D7cmFeLhzBq4tqsVbazvxXeNQfBlij0+9bAkpzoq56BdCuMiPASp87+eBb1l+LaYjXw98/kQ+Ibx8SGB5X+OGdylvEVweeDrjDYLJ65T7lFe4fs/DCXdVOrnN5VvsjG8q4orrHs64weVrHi64QrlOoLlKwBGoUQCGQHPN2wuXNWqKJ6549WtrvHCNHbsiAjWU674EHHEUFiHIXBfA8ffDLYqAzu34aDzrp0Gqiy1CeA1/R3v4iP8a2xMVB1/elEA7U0R5OiHW1xORPp7czwV+drYEGbZxegZwNWK7RrEbrAc7meVkZAhnUxO2ZRZwsyTcWFrD1ohQoy9pD0xhQjgx5nGinTEmtJiwlCjCUpqKCUqiDRuZKmAjgffE/CTgI/AimbzF9GQhOaFMDWFvwu9bzFqDBqDXyQmntF645O6Asy52uOBCsHF2xHEn8a2RxJYSiI9Q88T0pGhpKCc1XgQaLc54++jEx0eBmgt+/rjoH4BLhJsrwcG4HhaO6xERityMjsRtQs3d+Dgd2Eik4fThuFucgwkh/pjXTIDpbsWCXoJLZw0md9VhwbhOLBjTjsnNVZjSWoVpnXWY0FGL2X3tWDZtPHx5f888NQiBvvxGCTbT2psJQI0Y38L9u1vQUlkB44FDYDBgMCJCgzChtxM9jXXoJLy0UzrratFLuOmsq8HoliaMIdx0NzZgTFsrOlk2VxEQKqrQJk62dQ1oFEgoKUNDnTjWSooF0ZBIcD8x70hcm0YFdsplOjihI69QtCri8NsG/6AoDBpkApXKV/G3EROUwImAjWhopBSH4oLSSkWKyglHLEsJUzq40cFOBa8jUspripRUEqpYVhFqaiiKFof7Vtc1K345OsfjWtTxfhtbOpWZWHUNrWhqbkNn12iER8Rg4CB9eHn5QiIkS+oIyWclcNPa0va4rrb2UVFR0e3I/yWwyY3xuE1YUcBGNDainREtjTj/inZGtDS6Kdm6qdlVyVplSrYyFTvBS4GYEkJKRYwXKmO9Fc1MYYwKJRKHhhCkOAjHqSmEGy4XcP9sdtI5opkRX5ooNQok1DjL7AgV0iXzcYIfEoPc+QEPhqe9MbxdrOBJsHFj4+BIOHG2MIETO2cXlmI2cSW0KHUEHUeWjmb8MFkn+ziyVETqlHoTOPAcDmYGPNYA7uaD4WT4FFQsvW0MobU1gofpAMQRdLTijDzkHyhVmWLhMBWmBtuhyUkfLS6DMCnYHtP5Wwpc9ZFuPxjtWgfM4G/o8bNHb4A1dtck47mCaPT6WqI70BYlbsbIdBiIWj9bdEe4otHHHGWuQ7BcpmOzk+0OtsbYSAesLY5mp5SG0SFW6AiyQU+MByYMlVQJvhgd5YLxBJ3JiWrUqPRR6TYYY8KdsTI/DjP436U6EgIH/w0ZrpaYwv9kUVYYsnjv0Y7GiNc6QW0nZiVLioUCJo7mYtoTsx7XCSz9UOMgEMNtdnyWtoQZW65b87nZybMjBNmw3sbYEDmR3oppRsn1JOYeQoFoQXSaDB1cKLmbhvujmx16h2hFCDHtYo4a4a+YqhSNSYo4FnuhjVAiecbGZ2hxZWEBXl6chcsTI3CmU4uLY2KxsojwwnP25YRjXJZASqByrS4+P4GZfqhQIIJ1LQS7+qFuLNVoHe6J1hGeBCx3tI3gfWfz2GzeJ0FH/GwkMadAjsCGgI2cZzxhRUxa/dqa8QVRvB4hKjdc+X1ifhqXT9gi4AjAiLZItDO9BCkFbljKsoBXl5irWIp2aYyYzXg+JS/WUHayaxvw8PQMfHtqOn48Pwd/XF2EPwk2P56ejT/vrsLLzzXg5UXleLhuAnbFueP1zgy8vrgGNxeUExh6cHdxO15qScMCPsMbMytxc3YZTk/Nx0I+myPjavH25gV4beNMLM1NwKai4Zgc5o4FI4KwpSkdb+9djpd3LcbL2xfhm4tb8OXBRdhZEY5zozPxHaHnwOp5aCjO4iiYMLNqDs5P78aB3io831OOTw+uxYc8/tjkRpyY0sj7qcKlscNxujkBby9uwOvz6vDmzGLcH5OCR1MK8FaUA97yMMa3/LYfBhNe/FzwhdYZn3g54hOtCz7wcsY7Gme8qXEisDjiPgHlNQ9HvCri7oiX2bnec3fCHcotN8cnwmWu3+D2664OuEGguaFyVkDmqruIkyJXuH6d8HCFcHOZoHOVYHPZg6UnAUetwhUCjsCMgI2UV701uOKtAxxZvsbO/eoTUQCHAHNVNDeEmqsEmmsBAbgVGIhbQQE4Hx+DGnNzeDz1FGyGDIKt/iA46A2GndFgQsNgOBoOgrPBINgPGQAbgwGK/5pMiPCys0aAizMC3Vz5rdrAld+dC79DmXJtTsgwfuYpmAwYAJOBAxVTkWgaJDO3ub4xTPWMFbjpF1PCjiSz7E+PYGVsASsTC1gam7HkuhK3ht+yqRnszPits220oVjJ9bivyzP6iNMbgl2BQbjg6YEz7vZKgkuZ2n3uidPwCYLNSYLDCZVOU3PSU43TBJpTAjVe3jhLsDmnJdD4+Cowc4XnuiwSEKQsXw0O0YFNeDhuRhJqYqIVE9S9hHi8MjQRr6Uk46PcLBxPHYo6/mdLewgxvR2Y192A2T31io/NvL5WLBrXhZkdDZjWVoPZhJ5pPZTuJszp64Ta0QEDnh6MuMgYzJnQhyntTdynTfHTmdzRhLKcLBg8MwhGQ/SREBOF7pYGgksdeurq0FFTg676WowmUAnY9LKc2N2J7oY6dDXUo5vAM6adnb844JaXoVlSFrC+takR9dW6tAaSx6m2RqfRURJktrajgvBRLFodxVxUhbLKelTWNMFD7UuAMEJkZCIqK8WMVYEcQoiYmsTMJKWYnwRu8nm8gI1OY0OgqRSNTR1BpYFQ08i6KqWsaWxFdUOLsq2suk6ZTVUlwQMJKLo4PAQjQk0t95MggqUVtaio5jmq61Eh9QQzjZefAjYy1VsiJre2dKGJ4FNf1ygzqh7X1NQ8Ki0tvR0dHf1/DzamBJswgk12FMEm2ftR7XDfx/UjAv6tnRETU80TsFGWKQI3orGpTBLNjU4UsBFoEXOTmJBiNYQamdFEcInzRAG3iXZGnIVL43xQEK0hvKiREemFXHaM+RFeKKYUhXHfcEIN69NjfOHlYgZnK32CjRk8HSyUD19MUP2aBsXPhp2ss5hHWLqIXwiBxdHMkHBDcDHnyIPwYmeqr5SKRsfSmPX8cM0s4WhqAUeOTJw5QnE10SfM6MPVeCAcCQZBdoYoHRqMEAdjRNibIJX30cSGt5AjrkKzZ7BqpDdeqo7AipGSuG4Q6tRm6PF1IMTYolFlhDX5EViXG4GxwQ6o15gj18kYMQb/wCj7Iaj1tUNrsDMKnAaj3uf/Y+4/w6wqsrcPeJJKhs4555xzDnTTTUM3nXPOOefcTdMkARFBRRQFJOekgICAAcWcEPM4jo5jQp34/3u/96rTh/F53vd6vz7z4b6qdu1wztln76pfrVq1yggb0kPQG2KFRreFGAwxweNF4bg30RGdbrPR562DIV8jbIp3xoNLPTAdbIZex1nYucwD64NNsF6GsVLcsGOJM6bCTPFAmg/KbRcgSe9udIaaYX1mAKoJWS2EzbJwTzgsmAtrvRmYUfdQAIawIpYY5gVofi1zlptyv5kBK0PCoake7yvLzdQ91MEyf/s7wzkybCM+MgICWj8UcZCVGUNdacEKfEQCNu0yHCTgw2Nl9lD7MnEG9kRndiBaU72xqSoCL91XgJdXp+LaQDQudQbgXEck7s31xUheKGEiGP1ZYo3xJSQQRHiN5iU+ypF4iDA5VR6HxwbzcGpTPS5ub8MzD7fgwsNNuLijGWceaMDGlhR+tifa033RRShpJWSIQ7PW+VimbAscDeVFEl6ClYVGM5MpWEGNFm7EkiN5AZ8e/t6hrDB0i0WG5/dy+9d5SQcJNAI3XQTOHoEjQlrPUie89UQrvn5qGN89sxI/XVmDn6nb56bw7ysbgTcexfVtVTjfm4xPNzXhpfZUvNa1HC/0pGIf78efnxjGlfV1eH5tLSYibXCgIg6fPDaID54cxyh/0yT/i1f3bsKpbRN4sL0K6zKWEsiDsTYpGMe6y/HSQ5N4/sEJvPbYKuzqzcQH+6fw7o5h7OrKw+n7x7B1ahhJS5LQ2dSMA0O9eLQsDecnGnGkmwC1sgU3NnTglqw9tXsS5+qD8NZIAj69v5qAVYlTLWn4x8ER/LS+AB8kOeJF67n4ks/MX/wc8Jm7FT5wNsN7jqZ429Gc0GKO1xwtCSkWeNHeHC84WuB5Owu8YGuJF9iYvkBoeY66ZmeF52ytcI1AI7Ai1pdrBJirCl6smbfCVR5/hdtXue8Kj1F5NozXnO3UkMpzLvaEG42ec3UkzBBsCDBK7oQbN4Ead6YuuOrqrFIBmueoa55MxYpDsLnm5amg5nlvHzzn64cX/f3wemgI9gUHwvd3v4PFXbNgrSsdMbEuyyxOY9iJMz47ES4mxnAwIkBwe+Hs37PDQLgxNYD5wrmw1F0Aa8KOIzsibjYWcLUWWbIetGBnxFBBje7sOdCdOwc6BCbduXNhRIDRX6CDRXO4T/xqFhJqKCnTl9W6Zco3ZULgkbg1IouFOjDX0YEZ32sLPdaNCxfBTEeX4MMOzu/uwigB64qfD67ynl/kvX2K9/kcoUZW8j5nb4Nn7Bw0YEMovODigmcIhc+4uuIS791lDw886+mJK15euOrtzfvji+cJfi/4BfA+BeKlwGBcJ9S8FBKK6xRbRbwqzsKUgM2bi+PxHsHmm6JCHCAolnm6YENvO1a3N2BDdyPWdNVhqq0W04SYdb0tWNPZhHXdTVjNfYMN5RhsqsRYG2HBwgxz7pmHqLAIjLS3YKSpDqON1eiqyMdYe6MGbGbNVWCzLHExegk+9SWFaC4tRcsM2IjFplkNTWnyIoEbseAMtLUqC053Q70atmpleWt9DWp5fHNdjfLLqeV1Knk9cT5uEh+dunq1DEIxoaSgsERZdCQWjbWNI+bxf1ycsJRA0aimjGflaaw1MpyUmVeiZkiJFUfrVyNpRm4R92ssOQIwVWJRIagI2AjUiIrFMkNQKS6vVRAlYCNBBkXijyOSvJpGLoEFmZd1r2QdLAdHV8yZuwhR0YvR3NKJmhpZ/LIJstZVXV0Dwab6dklJOf/CqP8OsAl1NWNn30WBjWYRTN87ICPWmbLFHmr9G7HgiF9NOYGmRPw7YjXDTZIX601RjLuyxuQRYnIinZHPfZLPjRanYLHKEFoINLK6bbEMO4W6IzOEYBPuTpBxRTb3ZbAXmcP9eVHeiPWwVv4g4vxrb64HOzMZAuGLJ47BxmyY74gwY6ix1siwlFQgYpn5j9gQS2MsL67kWSaSvIUAD2VN6LGl7BTgMF04B+4GCxBkqY9wWwOEmC+A/4K74X3XXQicNQ9pprp4ONcfj6XbYU24HlqdCT32Rmh1N0W17SxMRdnivkQ3DPmbocJmAbIsFiFo1u8Qs2gWssx1UWZrhAJzfSTd8xt0upuhx1kfAw4LMEUgeiTQBOdSPHE8wgJnoy3xfJwD3k50x6dsDP+cHYI/sRH9ExvzL1f44i/U1yt88E0GUzbQfyQs/CUnGq+lhGCdkxHG/BdhVYIlHkj3x6NFicjxtIQn75+jqcb5V6w1Vgpg9JQsCDYa6wx7bzOQIxYaE94vU4KNEe+Zse5CmOlryiy5L5MQKg64EtdFhmnaxal3GQFDrBxUP6Ggl/v7uK+P36Nfhov4/fszNEM6MhwjYDCQxf1ZbOSZdix3x66OZLy8iWCzcgWudMfi2e4oHGuJxGCKAwZyAzGYH4RBpm3LPdCU5IbR/FDsHMnEU1vrcWVnDy4+1ov9q8qwtiYOIwW8fq4fJkpDsbI8DPe1JeOlI2vxxKoq1CQ4oWU5gYbqFEDhd+2QYadlfsoC00f4GMqPVEAj8CIwo81LufwGyUs6QGgZzCR0EVq0qZT1ESwEbIazw1VeAEjAT2Cpk/drVZ4/Pjs6gC9O9uCb8+P44dlpfH1+An+/tgn/eJ5g8/YjOHdvHk72JOKDRzpwpi8Fb26twgePteNs+xJ8vX8CXxycxsm25diW7o2xxWysHx7A9SensasvB0PLvfDCE2vw+JpebGbvdt9gO3bWZGN4sS9ubJ9S8Wte378Vr+5YhU0lkTg3VYvL9w7hsZEubB1swc7RbjzY0YHD41PYHBWHbVHBePu+URxsLMDDsb54e7odHx5Yg2urS/HKqix8u7cdN7dU4s0Nlbh9fBL/2NeDLxpi8Qqf8VuOhvjUwwo3HUzwrqMZXrczxsu2JoQXE1wT2ZnjWeqSjZnGl4MN6LOEmEs2lpRMMZbhEEs8w4b+vJWZWhdIys5bmqntS2JNIMQ8S6ARXZSouEwvsUHWll1m/goBR5URbK4Saq66OM1AjAZqnmV61d0NV6XMjWDj4YprMkwlYOPlgauelAfBh2DzHPUCoeZ5ZYHwxqsxERi1s4MpwcaEgGGnz06EvnQSDPlOGbDuYV3G98nOQEIpGLMOM8T8e34PTwJYxuJIxPl7wN/BUtV9ZrqzYbpoLsxZL9maSIwpc7jY2MDL0RluDg6w5e+2ICSZEJ705swj1Mwl1MxXw0viZ6MdapLp3UaEGBOCjrnErWFqKmshcZ84Ipswb8kyO8pKrnXPXYjXWYgTPl6EPlveF2t1Ly/aOxJqbPEU7/MF3r+LDgQaJ2dccHbBJRc3XHJ1w2U3d1zx8MSz1FUvAg2h73m5P2KxoV70DyDUBOGloCC8TLB5JZRQExaGVwk2Mgvq9ZhovBkXi7cTFuNmYiK+Ly7EE9HhyPVxx3hrDcbqy7CquRJTzeVY3VaDtV0NylIz3dFA2GnABMuGGisINxUYbq4mIBpi7ux5WJa0FFP9nZjqasFkWwPGmqvQV1+B1MR4LJg9Vw3jpS9dgoneDnRUE2KqKtBdV8e0En0NdUqDLY1oKS9huVh0+Bnc7mtqQG9zA/paG9FaXYnmygp0NNSit60JbQScJoKOLCbZwryATiuPb2RaX1ujguI1yTII9YSQsgos0jGAkbE58vKLUUMwEeuJWHNkhpOKbCz+NQI6BJ6Ckipk5srMqEJuy2yrUhUsUOLdCKCUlIvfTLWyvgjEyDRwGXqqIDBViKMzJRAjQ1NayJFAgHK89ryGxlYVAFCchhfwuUlKXo5afi+ZXSXrYan1sirrfqmpbridl1t4IzAgeIve/2vnYa3FRtaKqljiebsyyeuXavamlYMwJdYZNfyU6IkKgk5ZgpdasE+GlgoILYWEF8mXxnup6MA5sW7IjHFGdpQz4USGlggz4S7IjxQfGnEQdlfbso5OfhDzwW7IJtisCHNGWog90kPt1OyotGAXeJoRaAxlqGgRXNiLkSnJVnoLVE9GIEX8axTUUOJLY024EWuMFXs9IgsZahLrjYGAzEzKRtli0QJ1HfE1sdCbzQpmrspbCuDMDFdZ6c6Hre485WPjZDhH+eHYLrybmgsb9owCWNH0Rdqh1e73qDX8DZqs5qLZxghVxnPQYTMPk846GDGfjbZFd6F07u+R+YffonD2b9GmPxurrHWx2U4XDzoY4KA/K4YYVqixTnhtsQv+yN79N+lB+JGN3t/Yu/95qS9+jnfHzxHO+CHEDt8HWuN2kA1+DLLCj4GW+DnIEj8FmONHf3Pcpn4IsuB+W/wtzgc/ZkfjY17nqUQnPBRrjzYvU0SZz0eAWgPKXMWhsRKY4e8VeJEhJ4EZLdgoKw0BxlSsNEyN9djb4303IvwZ834a8H+wNzdGQbzEgZkJYrfMWwWhE9CRYZoegkJfVjBG8tmgZ/phINufYOCDYQLJaA4b/IxANUQznBtKAAhA1zIvyGyn9kR7HOlPw2sbi3F9LAUX20Px3OBiPFJKeEqwU/DUk+GPVZWx2DNRivPbunB5ezdO3teA7f0r0J/thZo4S9Qutib0OKKODX1ltA1qYh1QFeOAgiAjbB/jtc9uQWGYGRqSCWeEROWrQ2gRSOnPIphkhWl8ZDJDKMKKDEPJUBL3iZVoOC9SOQcrgOMxIzls0HIJXzNQ07+CYMT/QKw4Ajh3UgJOD8v7CTatyR7YQNj64/EBfH68C18/PYKvzo3i9tXV+Nf1zfjfNzbj3zc24tzYMpwdTsH1zbX4dO8Avjo2io8PDuPljZU4N5SBy5NFeLo3Hc8M5WF0qTtG8uLw+oGtODfdjPX8rJGlATiyegD7p4Zwf3UO9rUUYFtpIq5s7MZzj0zhyfF6vPrIGI735uKxqhQ8xl5rd04x1jTWYSsbkH1dtXhmuAMbQ9xxrCAZjxUk4p0tEzhckYqXVjXj1q6VeGP3IP56ZiX+dWoStx9uxd+3teMfj3Xg8+4kvBNmjtetF+JDZ3O862BKoDHBdWsDvGBthBfsCSxWxgQUM1yQ9XysmSqIscIzhJrzBBfZviAwIynBRiR50TOEH7XNY58RKwJ1yVHAxZb7+I7NbF/ktpRdln0EGtm+7ORIiHHGswSby86OFPOEmksuzrjM9FmCzRV3VwUxVwR0mF4lyFwh2DzrSbDx9mJj7Y1rapjFDy8Ee+PZuAjkEhiMWFcYLJDp2fqwJ8RIx8GKYGNtRMAh6FjJlG12HqzlnZOOFeuyZeH+WB7ii2W8TpSHPXydxFJjrOovU9Zdxgvmw5ggYqbLjgc7Jw5W5vBwsoMnf4+Hgx2cec/MCE768+cRaqh5c1ReHILlPNNFiyi+34v4fuuwHuQ1zSkzHdavC4xgvZCQtIh13t2/wxTvhUxrf86V/4ezCeHPAdfsXRXcXCQYXlZyxkVXVzzj4oLLIuavengQAD0U8D3P+/O8tzde8PHBdT9fvOTvD7Z+eDkwUOmV4GC8FhaK1yPC8XpUBBWJN2Kj8c7iOLyXuBgfJC3B7bISbI8MR3awPyY76zDaUIappgqsba/BRG0JVrVVYWV7LVYTaqbEt6ajHis7GzBJ0OmqLlFD6vPnLkBeZiZW9rSio7xQOQ6v4jEbx/qREBWOuffMVjPFCtKXY6KzFb31VeiuqUQ3oaSrpgpDAjACK/XVGGgWyKlW+bGOVu5rQkdtFXqaCCkVZWjj8SIZpmrhNToJPW08t4P7G2srUV9VjkZCUVsjjxfQYdrV3o7lKcswh2Bqa2uPqmoJoidrU8nq4YQSgoZM1xbfnHRZ7kGmdBdXIiO7CLmFMq1bs51LwJHlGjRRj8U5uVz56lTWNBNiZPhJ1q2qUcs2iEWmnGDz67WuZMp6HuFG1rQqF8Dh5y1ZkgILCxu1IGhOTgEqWV5JqBGrTTm/H6Hml9raxtuZmTk3/PwC/jssNoFORluyolxUHBsFNkkasBGLjVhpFNAQbkpk6EnWsSHY5BFcciId1ewmiQxcGC1+NB7IiXFFliy8KDOfWFZAgBELTV64Zkp3dqQLsthIZxN4CtjTF6fhFUEOBBpHwow9MkKckBPlxRfaGnaEGisCja2JMRyNTWBnxJeOlYEMI8mLa8nKQXoqFib6araOhTHLCUEmhvOZ8gU2mA9z/fmwMJThKOYJKxaEFQtCicXCObCYezcs59wFazEBz/o9LO75A6xn3QXbWQSYu38Phz/8Bq53/wbOkv6e+s1v4HPXbxDC41Pm3Y1mgzlYYzkfD9gvwoPOerjPShc7XExwKpgvfaAdXuLvfTnaCy8nBOPNlCh8nBqNPy8Pw19Tg/ADG///SfXB/y73xr+WuOOfi53xj2gHgoklvvU1xfe+ZvjBl5DiS3gJsME/QhyV/sZ79HfqH0FMg+xU+o9gB6YO3HbA30Ks8LO/Nb7xNMfnrgb4LsABXyb44CFXI6To/AHexvPhYqIDZ0KMzYylRoahzAg3JoQVLdRowUZkwgrVRAGNLgzFYqMnx+rAgHAoYJNPsJE1lySCb2dGMDqoTgKLDO208fe1pLgz746+HD+MlYRipDhYWU1WFQVjdVk4NtTF44HWZOzsy8TuwTw81r0CuzqT8Ox0Fl5enYEXhmNwoc0bT7UHYF97DJ4cLcS5LT24vnsKV3aOY/9kFdYQcHpXeKIp0Q2NCW4EqBAMZgcTPELUytjtyz3RQnjpF8jKi8CO4RJ8+MIePD5Vg8mKWCpODX91pPmij+fKrKXBnDAeH6KBM4GanHDlPyMQ08ffKPtkW8rFp0aGl8QqM0joGc+PVtaZYfG3IVRImcDOAM+TcskPEnKG8sLRnOCK+6qicGt/Jz4/0YUvzwzi6wuj+NfL9+LPJ/vx1fE2fLGzCi+NpuHZ1Xm4uq4c797XiJO1iXhxugIXBjNxfiQbuxpi8eYDzXj13gY8UBCFTFtDPFiVh1c2jmFLVhyml0Xg1FAHdlQXoD/UDWN8Bx/MjcK+unS88uhqXN6xCg/UrcBIogd21WVhXX4mNtW14uDKcTy1eQzPbhvFrb334bnpRpzozMBzG1rxjyt78ZcTm/Hl/pX49+VH8M0zD/L7pONCRSheyA/D4XBbPBlkirfiHPCpnznesNXFewSblywN8Dwb66vsDFy2NMJFa1MCjMCKBmKesiKwWBNWqHM25niaOmergRgt2Ij1QAs0GvFYW2tcIMhIbBXRRQd7Qo6dyl9ydFDbar899wvoOLGMYHPJ2YkNNeUkqTMuEWguspG+JEMqAjkCOISaZwVuBGiYPsv0mgIaH6VnJfX3w42oQDzs6Yzwe+6Gqa5mgUmJ4msvQKM6YRqrjVhKZUhY/Ges+T5a6C+E+YJ7EOlqj6zwQKQGemCJrwvC3O0R4GILT94DJzMTyhSmBBR9gab5c2EoWsA6je+qBM50Iuh48Xf5uDrBkSBoKzMfCUBGC+fDcO4cnrtARRkWMDIn2FjozIWpOAsv4vdbYEr40ScM3YUlJgY4Fh6GF9wc8byTCa64muOaqwOuOrjiioMTrrjY46ozt+W+8f48IwDoxn0yhMd7I3qBUHOd9+glX0INdSPAH69QrwYFKLh5JSgQr4UQbEJD8Fp4KN4gYLwZHYm3YqPw7uJYvJ+0GJ+kJuPHylJs4jkF3L+mvxkrCS/jDSVY3V6NNS3VmG6vwnRXPVa112FVSyUmm6sw0VqLtf3t6CMAmfD3zZ0zD7np6ehvqEBnVRF6q4sxWFPC63UgLiwYc2bApq4oHxPtzeitLcdoWwPhpgLDhBoBm/bKEgJNFUbbG9FWWYyRtkYMEloGmurQ30zwIeDI0FSHwEp1pRqe6qivQReBpp35FsKODFE1EWzaCEKtVFlBLuoqStHb3oqI4CDMmz0bnu4e6OzoUH45VVU1KgqwrOZdXlaFoqIyZc0RJ2QZupKYOWJlkVlWskaVrDmVk1dKuCkluBBMSsXaU0mAEaCR6ee1KJThqpm4NrIgp6w6LgtvqjyvKzBVUlqJrKx8ZGbkYEVaJjJWZCFDIiynpqvlJQRuqgg3MtW9rKzql9KyytsZGVk3AgP/CxbBVGDjYqKGoggvtyuX+Pwiw0+ylpOy1jAvPjYVSb4oinNXUFNAeBFpAuq5IDPEXqXiGJyrnIZlqMkNZREeKAp2Rr44BUe4IjPCEekRDkydCDdOWBHmqLQ00AYpbLxT/W2QE+qK5T728CHUOPKFtZs/H47sYdjPn0MAuQc2c2bBmrKdew/s5lCzZ8FhzmzYUw5zZ8OZ+1xm3wVXAoob5UF5zr4b3oQVX57vz3OCCCWRC2cjiZVBJhvsIr7AFZYmaLSzRKe9FfodrDHmbIu1Hg7Y4uOCh33dsNvfHUf8nXEu3AHPE+TeiffBF7w3P7EX/M/lwfgXG/X/SfXCL0z/l2CIJZ6UO/6d6I5/EAh/jpIYHU74QaAjwBTfBRNaAuxw298eP/rZ4TtvS9z2scI/CSn/E+aE/yUU/VtidjD/r3BH/CuM8BJKiAkhzDD9O1OBnJ+D7fCjiIBzO5DbvObfAp243xU/sfwLHxt86GmFl6L8UcreotOieaxUxXFaHKo1zoIyti7SgoxAjdZyowUbsdAI2Biw8jViZW1CuJFhKZnyLWDTmx2KmsUuqIlzZMPvrYaIpiuisWs4D0/f34grOzrx8p5hvHd6PT66+jA+u3w/3j06wrIevHl4DG8eGcbrBwfwztFxvHdkBDf3tuCFtUvxwso4PD8QgovtHjjR5I5zq1fg0JoiPNSRjuEsH9REW6h4N31pfhjM8Md4QQgVhjE2qgOEERkCkxgxE8XReLArC4fX1uKDpx/AH597HCtrlyHNQw8bGpfhidFy7BwuxZqqJQQZmRXlRViR2UyBBKNIwkuo2hYN5Wqmkg8TSrSOwuIMLOkA9/fLOdw3LOfwWkM5IZgsiuZ3ilDl47zeMEFnmGAjoNWe7In7KqPwysO1+PxoJ/5yuh8/X5oAbmzAp3ub8dZYPG5NpuCZjlg8uyoPo/EOONvM77w8AJfasvHiqiq8+mA7HqkjvCS54HxHFi4PlOFIeymGFwfjUHcdrm9ZhbW5KVi1LA6TsX7o53Mx6GONySg3HGsowp6uOgwVZ6JrRRI2lmVjW3kGDnRW4oX7p/DBsYdwdfsYPjr9KD45vw9fXtiDm4fW4efrT+BfL+7GPy8+hD8+3ocPH+3D5fs6sL8iHo9E22BPlC0OJTrj8+FcfLTEDa9bLcTbTkZ4zUEfz1nrKwvNMwSa81amBBkzPE2YedpaoMaaIuAwPcf0aTbOWrB5mlKAQ5D5dV4LRAI25xXc2DIVsBGYcSDI2BFwxEKjyZ8TEXLOE3b+o5khFUqsDxp/EVfKGRfdCDsEG/EZ0UrrNyKpght/mbYcgJfjI9HKOsWddY2VgT70ZZ0lqcPYCXNQFmUDZWkR2BDHYJFMeBDrsg07Xok+bqwvg5DCemepnxsS/D0R7eOOEFdHeBJaPG2s4GhqCqN586DH+s+I9aRAiwIX1mnGi+YrWfC9FcjxJeB4izWHQOfO+ySTBkwW8R3mdzJjfWBBmenIelAErgXGhB12GPk9IvXmY4T38qKvO264WOFlV2tcdXfEZScXPO/sShF4XGS6vFi0XHDZU4btxLHaAy/ynrzEeyJ62dcX7Mbjhq8fXg0IwGuBgXidDfhr1OuEmjcINa+HEWoIUW9FRuDtGEJNXAxuLo7DB0uX4I8Zy/BDZRGmPGXNwFjcO9yK9T0NmBa4aSzFZGMFVjZXYKqtGpMtBBwFNpUKbDaN9KKdEKO3YA4WEgariosx1FSJtvJ8NUw1Ul+O8dYG+PH/nU2gMDMyRlMpj6mvRndVMcYINkONNRjkdi8Bp1+sNHXl6K4uwWBTDYGnntuVBCACTmsjepsa0EfQkani4oPTQ8gRwFEzqaS8phLttdUKfCQVR+R2mX0lQ1X8XGc+w4vYji1NWIy+rg401taitkoWopQhK1nfieBRUYXS0nJCTiVKCDayGKaASm5ekYISmaItQ0TFhBlZtFOiIdfWNSu/GFmZXJyBy8rFIbhO+c4IzEgqC2jKuTW1DTynDPkFRSgsLEYZ8+WlZZAoxEVFxWqJicKiIm5XUlVK5eWVvxQVlSiwCQ6Woaj/x2tFaSw2JlvSQh1v5Ee73C6Od/+lXFlovFGy2IMPkjvKmS+VISg20FprjcxwEquMwE024USC7Kk1nQRwWFkWRbqjKMwV+aEyHEWoYQOdwQY6h0CTF+KAXMLQ8iAnJPvaIsXLEhmeZij1sUCjvznqHAxRY6aHLlN9TFgZYr2jMTa4GGOzuxm2eVnhIU9LPOppgV1M93tZ44QfK/pAV1wIYS+KYPR8mDNeJEi9HOWBG9GeeJnf5RXm34rzwTuL/fB+oj8+WOKPjxJ98BmB7cuUAPyVjcS31PfU7eWB+Illf1vmh38v98O/CC//SgjAv+M88a9YN/yT0PZP/qZ/hdjiH4F2+CnQAd/6WuJ7HxPc9jbGd24GlD6+9TDC974W+MHHEv/0t8W/CB1/l2GiUFvcDrYhoPAaYe7433AP/G+YB/7N+/GvQEf8m/oHgecfflSAA37m9X9g+r2/HcGIADOT/16AyJ+fTf3V1x5f+dip4GR/9XbEd5623E+FeOCrEE98GOyNfR6ecJ3LilCfYMOeogVTNQuCUKPxofkP2PzaaqOBmoUwJNAYMBWwMeY5MiXUlKCTTCCtS3RBc7I7HmhbjqsPd+JPF+7Hv97Yje+ubMGtwyP49vImfM/8R8encfmhVhxfW45HezMwVRKJ7jRPVESboCXZFlsbl+DUZAEuTK3AC9MpeGllEp7tDsGFFm88OxCB13fW4sTaXDzSmYBdvcl4tGspNtcmYDwnGD3L3DCQ4YmRXB+sKg3BfY2LcXCqBC/sIyyd2YT3z96PV05uwJ7JMtQnOKI4zBJ9PE+macvQ1mRJLLZ1ZGPXSDm2tmcRzBLQLTOmCGp9WRJVOJAgEojh/HACT5Cy6AjwiMRC1MeyIaYCL5KKBgkuAjgiKRe4Uduyj+A1wu1uPmNri0Jw7b5i3NxZjZ+eGsY/nh7CLxdH8dPeJnw+kYxbq1Lx8qYivLW9CduLwrCnIgpHeK9e2dyDAyMl2NGdhefv78XpriJsXuKFx4vi8cGuddjZmI+RpRG4uGECZ9eO8R1zxAOVK/BESyGGCD07KrPxaHku7isvwGNDvdgopvX0FOxib3jdsmg8M96AW/vuxWs7xvDnMw/iq8t7CDg78O93TuOPZzfg0dII7CpKwOmROjQuDUZ6iBueXteOV6cq8f6acnwwUYBv+9Lwqq8uXrWeg3dcjfC8vR6hRQ9nLY1x1soET1mb4bSlOfMWOGNlqXRWAY6F0hmCzRlW+GdFbJifpp6y4T4lHieQo4UatcK0Jn/Ozg5PE3AEYs4TYs6Jkyvh5oKDo1rH6Cz3S+h/yZ9zcsR5Z3ZcnJyUBGpkW5UJ5LDBfkbk7o6LbLgvicQplg33FYGbmanLL7CRPh0ejhUL58CZYGBraKDWLNIj3Nga68NZJjmYGMHa1FANpUssGnsCjvi7yZCwhGCI8/JALCEm3MkaoVSYswPCCSdhBCw/ext48n548h5Y6csq3YQaGfJio20kw1QLF8BEZyEl8WgEeObBRFloFsLG0BAulhbwJcD58jcGENRiCWJLQkKQEBiCxLBIJIXHYGl4JNLjY9jpDEa9vy8O+XjgDS8XvO5qh+cJNuKD9IKLK6WZHn/D1Q3PubvimqdmKvx1L9a5Pl54xc+HMON9R7L9WoAf3ggKwBvBwXiTn/tWaCjeJNS8Rah5W6AmKhLvREfhvfhY3JJhKILN55nL8G0ln2N+Tu3S5dg81ol1vfWYaCzHKsLNpMyEaizDFKFmJbWqpQKDVYUYJris629Hbf4K6MybBV2CXENlGVZ1N6GjsoCgUqJ8cla2NynL1uw5c2BlZo6WMsJSWxPPr8JAQyVGCDZD9ZXory0nFBFsassw2lKrnJIHm2sV7IhkeEo0SFDqETAisMgw1UhHCyZ7OjHa1YaeJnEwriH01Cno0UBOFRpKC1GWnYmlhLrYkEBUFOajtrwEpfm5KMnLQ41EBa6sQAXBrJqAUVFWjpLiEqUy5iXYngCGzFCqqZXlEGqZZ6qGi2QhSwKSOAEzL8NbmrWfGqhGzZRtWVeKZeUEHrEOyUKaaqmFmlo0NdSjukqiFHNfRRmKCgtQWlLEzyb08LNFFZVVv5SVVRBsMm4EBgb+d4BNgJPRltQQ+xtF8W63i+LcftECjFhoZGaT1kKjyuI107bFf0bARkBGhqBUfBoqR/xqCDkFMZ4oiHKHTOXOIPysiHRUfjc5bNhzPMxR4WGGcTbu2+M9cSg5EOdTQnAjLQzvZYTiM/Zmv84NxQ/sAd9ODdJARrI/fqZ+SvLGz6y4/57oib8TvP7F7/O/8a743zhn/BLrDEQ7UY5AlAOBwQ7/DrHGP4IIFtQ/giwIIhb4e4A5fvI1oUzxk7chfvbWx89eerjtoYMf3HVx29MQP3gYMK+HH6nvCSrfuxrjZ09T3PYxwjdeRvjW0wQ/eBniNkFLQrb/I9gF/xNCKAl1wP+Ei5XFmdDiAlmj5n9CnQkrAjU2+Dth6G+8Bz8H2+Mn6m9iafGzxk+Eg5+pH9mL/pG96e+p73zt8I2PLf7iTWDxdsCXXvb4M4FF9KWkHjb4gvqzhy0+Z/ope1S33GzxqbM1vnSx4D4rfM7z/uTvir+EeOHN0AAk6cxnRSe9OZneqaMkcWlk6rbAjfjQCLQYM69SPR0CzALlT2PAXp3+DNjIsQI2+gtmI9ReB7un6/DWU9vx2rGNOLqhAcfXVOLx/hV4uDMZr+0fxrtHprClKQEtSxxRFGiMRNu7sdj6LqS66CGd9zrTRxc5fnrI89JBhe98NpQpeP2+bFyfWopL3WG40OSHi90RbPwL8fLOVrz+eDuu3V+OS1sqcfn+epxdV4arj7Xh5b0DuPZIG158vBs3nhzEczt7cfDeOmzpzMR4cQSq4uxQFWuncVbODVN+MjLsNJwXgQFCSIf4CCW5Y1V5Arb35CtLzobGFIwUhKI3U2LO+CrIGSQQ9WXyGgQUgROx7IikfCg3hNcLVelAtgQLDEL3Ct87+8Q3aCQvTIGPWIf6xIcn2RnP3luIDx6rwY/HevDnxyrxPweb8N39ubi9IQcfrM7E2w/W4njvUtyX7oadFWHYXhWJE2M12DlcicolHji6ug0vbejDA8kBeLIqBWdW1uMoweT4eBt29fEebZ7CDvZ0VxeloiPOFw+Ur8CRvkY80lCKh9vrceTelbj84CZcf2QTLq/qxqP5ybi+pgnPbmzHm49P4OMD07hyfwcubejH9vYiPNiUienlYXggNw2nV/bhyMZhDJWk4uKaDlxpXoabAxn48YEG3Exxwmt2c/EOOyivOpngso0ezljo44SFEU5amuCkhSllToCxwWkrK5xi43vKypz7WE7wOUHwOWljjlPW5jhNiBGdIrycps7YWBF2rJWetrOhZFsgiPBDqDnD8tO2NgpgZB0j7VpGZ1VUXEoAh5LFGp9iYy96mjBzwdUV52eARiQwI1CjwMbTA5e9vBTYXGL6rASb8/FT/jUvR0fjflcvhEugPcMFKt6MkY4ewWYBLA104GJmAltKwEZAR2Ox0Vhv5D0UXxBHYyM4GxGCZEaUiT48Lczgw3vixdSbv9mD90bWchO/HAEZg/nUQnY+FokzMN9hQo4xQUpkwndW+dSIb40srTBvPswIQuZ8rx14PX8nVwQ5ucPPwRlehDt3Z1t4OFgTnmzgZGWPYGNTPOHmhTf8vPGWFyGGYHPdjQBDkHnewwUvebjjVTdPvOTOvJcbXvEhxBBqlAgyAjNK/oSaQD+8HuSvwObN4EBCTQjeFqih3omKwHts1CV9l+n7i+MINvH4aNkS/DEnBV9WZKOP/1vrimxsHGzFVHsFpmUpBT674201WN1ei5UEGYEbNRTVWIHRxkpM97Qgc0kk5s/6Awz09VFfXoo1LBttr8MQ908QVKa7WhXYzJo1G3ZWNoSUegxUa4L3jRCaRhoJLcyvbG/AeGsd+utY3lyDEcKNTBXvJ6gMEFiGW+p43QY1TDUqAQM7mngcP4f7RlsbCTnNBCGeL3AjFpuqSlTn5aChuACtlaVoJsg0lhUTcopRzvKy3Bx0NTWgtbYG9ZUCNmWoqShFKcGioqSEcFNK8KhGU6MASj3qeJwsWllZUYn6ujq1hpOs4i1lslRCVWWVmnYuK3zLOS0tTeq4pkbuJ8DUEWw009Kr1GredXUCR7LCt0xTL0cVv18VP79a8vJduE+WZSgvK5PP/KWktPR2enr6jeDgwP+OoSgN2DjcKEnwvF2y2OsXsciIxaZ0sRdhRiDHU0GOVgUxbpr1ncIckcNGXPIigZycGHdkSUqoySXcZBBsUgkbaeFWKCBEDAfa4PHEQFzLTSCJh+G7ZQIrfvhHrCf+GepE6GDjTuC47WeMH/3N8C3h4QdPQoWXKX70NiZMGOE2r/O9lz736REwdPGdty7zOszr4DsPPUKJEb73MMR37jyO6bfuBsp68oO3Cb6nfvDh9X3N8LOfJf7mY46/M/93lv/Ni/KxwN98rfCzj8iS+6zwN4LH3/xsCEU2+FsYASSCQBJmryw2/woi1AS54m8BjuqYn+T7B9ri+wBb/OBvx99iS4AiqHhb4lt+3ncB1vjWW6Ovef2vWf5XftY3vtYEGCtCiiUhxQp/dKc8rfEJ8x+4iuzwkZs9PnSzwS1nK9xyssQHM+n71E3qXUcLvO5ohXfsLXDLwQzvOpsTdHgNLyd8GeSOP8awAXewgOUf/gATVqamrBjNWdmaKSsNU31dgo0OKwCBlkVqloX41hjqStAuQgzhRk+fvUKx1HCfPsvm3vV7tBQk48OrB7G6PguZfubICjBDivsCQoQNrh9Zg92ra5ETYIJ4u98jzu4etb9pmS9GCqOwsSkdD/UX4snpahzaUI9j62pxbCIbV9Zm4Ma9abgyEoNzrb443xaM08PLsG8yC48PpOLwaBYODC3D3rHlOLo2D88/2oSbx4fx7fP3441Dg7j4UAP2jGZiskSWWnBCXYI16hJt0J3phc4VEqnYl5IlGAIIJmEYzCKkzAwhjeWHE25c0bPCH+JAvKkpDY+PlOCh7hxMVy5WYKPgJjdYWW+UtSYriOAUifGSSJbLSt0SgTiI+wWIxNqjyQ/LEBnPE2fqkRzmtT44y91waXUuvni8Hj8fbMdX24rxrx1l+GwwBt9vyMW1jlic7UjEM8NZONSUhP3NydiQG4idjSvwaFsu1tWn4dC9nTg+Uo2zXWXYy//i6bXt2D/ZjL1DzdjZV4vzD6/G0ekBZPK5idefjdUZcWgL9cD+4WbsWtmD5rylGK3NwxtHHsQHe9bh40fGcX68Bq89Po1zm3qxZ6gMWxrTMZkeg5YIL/SnxuLxvg5sb2vFns5a3JsfhSebM3C+MRNPstNyLdUPHzUk4z2++6+bL8TrBI7LBJVzlgY4Y2WkQOWouQmOmZviOMHmuIUFThBsjrMRP25lgWOWZsyb4hgb8mNseETH2bCfILSITlpb4xSh5bStrSYl2JwmyJyysSYIEZBYdtKGZYQakeRP2NjiJOHmpJ0dTlGnCTVn7kCNM54i1AjYiJVGdF4NRWksNRI1V6BGAQ2lgRsvXPbVWGuu+/vhakQYmkxNEMp3xIHvlqW+gQIbgQ0LvktOEpdGogYTWOxlKRiCja2hBMc0hJmRxJWRRSjnwGjuPTCcPwu6c2apISdHY2O4mZnBgzDiamasZjXKOm7ibygAY7BgPgFnPowWLFBrQwngqOEm5mXISaBGllgQmRBsjNm50Zs7B/qz+Xlz+c7L7KmFc6C7cDb0589VyzAs/MMcLDHhvfYJwXUBGE83vEnAe9XNgyAjlhl3vOzlyW2BG1e8Ksd4e+MVby+8qrXQ+PvijcCAO5aaN6m3goMINcGEmhC8Ex6Kd5nejAzHrehI3IyOwM34aEJNLD5cEodPlifjy7wMfFmajRb+9vbsfEwTXobrCpQ/zRQlYDNcW4re0jx0l+QQbKoIODUYI9zcO9CG7OQYzLrrtzBinddezbL+NozxnP66UqxsrsZgXRVB0wT3EGycCE8DjbUYFKtMcxXBpAorOwg0hJgBfsYYgWa4qQp9zE91t2Cys4lAU4u+ukq1jMN4W71as0qWdRhvI9Q0VGKQGmqsUlYegaG+unJ0VZehv57fgZ/VUVmCrtpydNbILKwylOdkoDI/F7VFBehtalSRjjsb69Xsqm7CSHNtlXI+bqjROCG3NNahvbkRjTKcxd9XX12JuqoKNDfUKjXy+Kb6atTXVClAaea1Ottb0dfThRZeu4WfUUPIaiDMiMRC01BfS+ipRi2vJWtkyTVqCTVy/Qberxp+z3p+XgPhR+L0tLW0/FJfW3M7KyP9RmCAOA//N1hsHIy2LA90uJEX7Xq7MM5dgY2AitYKI5L4M+IoLOUy/CRAI9Lm5RgFOOJnEyHDTzKN24OQ44r0SFv2xhdiR4IzPsuNxu1lIfgq1BFfepnjSzdTygR/ob5h/jsPM4KLJX5iY/83AsHf/Wzxd3/m/QkcgRb4R7AVZX1Hfw8inIgVRiwy3PfPICv8K5DHyPECLnJugJwvcGKtHGt/pH7ivp/ZCMsxf5c8AUf0N8KGHPcTgUYcd38kcIjvy8+Ejp/4vX7w1jj0fs9t0bdelvjGkykh5FtJWfaNjw2+9iKoeFAs/4pw8iXzfyKs/EmlNvic+tjdFp9Qkn5AYLnpZIX32OhIULK3CClvKlCxxKuEkVcIK1q9bGeOl23NmbfEDTsLvMT8dfZqX7Q2xYu2Fiyzxius4F8RyBHocbfHRz6u+CouGIeDnOF/9++gLxWuAhtCjcEipguVaVtmPumIXwAhx0xHrDasNAk2IoEafX2BmvnK6dCQFaYeK9TchFAU8b8ON5rN/9ka2QTFwaJofPXSPhzZ0Ii6JS7Y2JyCExubcO7BXlx6YgQv7ZvEi7vH8OyOHhzfQghZW4IdE4V4eKgAZ1Zn46UN6Xhx9TI82xeMC63uONsThR/fPwb8fAMfXNiKZ7d34uLWejw6koEHBjNxX+tybKiIxFSRD94/tQrvHJnA2U2VuLS9Gc893olXDgzilYNDuPpEF67s7MKp++rxUE86RgtlRpYP+jO8CBqa4aFhsaxkB1AEDsJ394oAtKf6YHX1EmzrylFWnId78zFcEKEgpU+gpZDQUhBKgBGH5XAVKFCAZ4zwNkSAEWuOOCCLdWcojzAjM6qywjFZEI+R3Eh0LrXHmdHleHddJn54uBLYUYe/jC3Bp+0h+GZ9AZ7vX4oLA8vxZGUM9lQkYV9DBrZXLsGB7gzcT6i6MF6HIwNV2NdeiMfqcrGjOgvPbR7BM4/ciwfYk5wqziDkpWBTdTbSJbK2lRm2svJ+kA3EvpFG3Dj6CCvYLGxY1YPnDz2AA8PlODjICnx5LLbUFPI3pWCgPAt9JSvQlhSE6Zwo7O2rxIOd9ehJT8GVjeO4vKoGX+9fiet1aTgd6o6jrhZ4xtMEt0Ls8bKlnooIfEGsMGaGhBljQsx/YOW4gIsAjJIljlqKBG4scJh50RFCj6RHmR4j1BxToGLDc5m3opgeZXpcygg7sv+4rZ3KS9h/Wc9Im9fqFMHmtFhuBGwcNdYagRwt2FxwccVlF0IN4eYcoeYCgeZZd4KNB8FmBnAu+HurOC/P+/vgcIQfUvXvgqfOPXDQE182iRGlD3OCgznfFStTPRXHxl6sNZQMQ8mkCAsCjgz5GvPdMtGRWU/zoEfAWMRzFsydhwWzZsGMACNLKciSCo5siO0pWctNLDeWfE/NxBq7iKDCcwVcZAhKZDSf2wQetXI3oUaWTzBeILOkZPiKHZwF+qrjYqgzj59B8JlvSFjSgztBrN/dlb/bC68QZF6j3nDzxhseBBfmb8iQE3//ax6uLPfA6yx/xdsDr/l64nU/b8oHbxD23qTeIty8Q6B5JygQbwdToRpLzXsEwVsRofgwIhwfREXgg7hofJAQi5uLo/Fhchw+TUnCX7Pz8FVRFhqsjdBVXoI1YmVpqcZwYyU6CDNDdSWYIKD0V5VgoLIQI/WlGCXUrOIxmwfbkJ4Yhd/+9jdwIuwOEzDW9tRjorWC8FKI1QIfNdW8/8YEm7nwIsiu7u3AZFstjy0jzJQQZCoIJuUEmQaV76stRk91MUFFppRXKkASiBGN8ntIOtGuAZwRbq/sbFSSGVqruptVOsLfsLqnBdO9rQqUBpoIPzy2s6YU9SV5aCovQld9lfLVkSUdxF9noK0FLQSLroYaNBKGmipL0UagEmdkgR5ZrLOZkmnlTYSeNhnyaq4jCFWgpYHX4nZ7Ux262pvR1aZRe3ODSjtkCrv4+zDtaG9BW2sjOjtb0NXRynICD68ncCPH9dwpq0KbWItkIc3aml/qKitvF+fn3YiSyMP/FUNRBJv0UJcbudEut3OinH7JI6wURLsrn5l8gkl2uCxESYiJdEZmqIPGp4blGn8aTXpHcpwAjwq8x31RLij2NsITSb74NCse7/tY4wNHPXxNgPnGxwLfESB+DJCw6raUOL7aaawebCB/5L6fBEb8CBYCGd7m+JHn3JFAhhdBiJJ9t1n2A+Hke28zfOdlytScoMHPoL4nsIiD7rfUN14W+Cuh6q88768epjMyVzOJ/srv9Rd3M3zlbo6vPS3xlacFvuT2X7j9lZsZvnQ1x5/dzPEF9Sfqc1ben7qY4xMXM3zKfZ84m+NjFwt85GyGW06mlLnSTepdB43ecTBTwPEGQeZVBSsCKeYEFDNcFxFcXmD6go0ZrhFWrlga4wp7ulfZGF2xlNQUV9nbvUqYkbJf6xrLr7PHep0VuERffcXJAm84W+Nddwf8McQbr8ay4tWdBx1WdKYEGXNd8athb05mjonvDLf1WREbUDKjw0hXwquzN8iepJ5YbsSKQxmLBUemiBrKwqLzkRfngrUNidjasxRX9gzgi5eewLU9Yzi1rRvPbO/BoXXVeHQoF+tq4zGQJ065vuhMdkVrgh3aEu3REGeLujhHVIZZ4P58D7xxbxZeXbMcX27PxUebl+HG/QX46fUD+OWjp/HdG8ewtnYxmuItURVpgfwQczbWhsilcjwX4sbhddjavhxZHnNQEW6BruV+6E8PwnhBNMaKI3BfczKeXFmMC4SjN05O49TmRsLNTKwdwsdQdiAmCsMxmB2qnJDHCsMwUhCOjlQvNC1xU5Byf2sG9oxV4vHhYubT0M3f07bc4//wuRGI6UyVSMMayBFHYXE8VnBDAFpZEIWRrEhlFepe4Ypr95XilfHluFLsjjfLCGh1fvjzeAL+tD4PL01l4/q6EpxsScXWZUHYW7YMF0aq8PR4KS5PVmJv7mL0mevjWHE6zo23Y1tlBvqWBGH/9BAOr5/CypJMFHjbYO9QOzL8XBHvYolVNTl4afd9eP3AFtzYuwV7pwdY0VdjrCQDVaGeKA8LwBpZ2TcpAX0rluJeVsD3thIWH5zAJ/un8dzqGlxY3YJ392/Fh4e34tOD6/Du/R24NVCKPX72OOhsik/i3PCinQ4hm+BNED9LqDliZoBDBBuBmqMEmcN8no9IammOQ+yVH7aw4H4zHDE3V4AjQCM6SnDR5o8QYGRbQEbSY9Y2d/ZLKhAjEsuMpAIwWri5s4/bAjWiMwI2hBoZntIOR2mHpCQuyzNuhBs25Bdl6IkN+GU29s96eyurzTN+nnjGxx0nAz3x8Y7VuLa9Hw1JHvA3ngXDu38DM/0ZyFgwVy33IkBiK1abmRXyJfq3Od8pUx0ZTtJRyx1IlGBZAmHh/IXUIiyaJ9aY+XAwkRX4TWFHuLGmrHgNiRhuZ2wAW0KSxJ0SuJGZUkbz5sKYUGQ87z9go1brlpT7DefP52fo8jhdGIrjsc5cfk+x3hioxTGDjPSxitByzs0Rb3o6420PF7zlToDxcsUNbxe8xN98gxDzmqebgp03vP3wqg+3fZkn5IneCvwP1LwbEoz3QkPupO+FE2wiReFKN2UIKj4ONxPi8F5CDD5IjseHKUvwVUEu/lSUgxoLQ7RVFKlgfOMNZRipK8cwAWOS+YmGCvQQCPrK89FXlY+BmmJMETrWtNdhcWgA2N7Bz90F092y7EIxxlvLMNZYwuedYF5WxnpPH7Nmz0Ogrw/how1jzZWEmyoV50YsQn01RZhsryW4VGKQ4DTWorHmjBFixHojEDPV1aSgRSBGYEUNdRFwFPRwvwxjTfLzxPojEjATy46cO8HzZHisn2XtlUVory5FK0GttboMnXXihCyLcjagk+DSUV+JHgJLd1Mt2gk2bQSLhrIStBA8xJojM6+6uG+wqwXd7NT0tzeilUDX1kgAaqxVEghqa6pHB8GmU2BGgU2tBnaY7+1qV2UCPiKBnlZlGWpAN8GnmSAlU9RlW6arV5UV/1JVWnK7OG8GbP4bhqL8xGIT5HCjINb9dn60yy/5M/4zWonDrwIblmcRcjJD7RXsKEdgluURbrQWHDkuK4LHhBCAwglCgZZYE+uFm1lJKgDXq7Z6+JOfLb72tsYXBIsvPE01KYHiCwLGnyV1N8afqS+przxMKA1o/IUgoQBjBjIkFYvPV5TAyJeuvBbTP/H4P7mb4nOWf87j/ihynUl5jc8IIKJPXFjxEkg+JoR87GSGjwgiH1MfsRK+RX1IGHmf6Xv2xiqYmOg9CSpmb0I4McU7jqZ4y94Ub3D7TeoNO1O8xu1Xmb5iZ4IbIltTAouJ0nWCynVbQou1CZ63IbAQTC4TVC4RXC4RXMRML+lFll9kZS/pJRtzlX+Gx12wYJklz7GxwGU2CpcIMZI+yx7vFVsrXGGP5Ap7u88xfc7OGtccrXDd2RKvuljjbTd7fMwG7YukaDTzexjMnsVeniFlABPCiTErXHEiltlRhgas3CiNjw0rRF1WgoQbQx2Cjg4rQV096Av06BOODNkLJdhkJDjjlROT+Mf7+/HptR1oz/BBlp8BGpM80ZDoSjmpZQwaqY5UT4IGG/s0f4zlhGFtaTxWFcZhIjcawysCcaovFa+tTseHW/Nxe38V/rIrHz9dXImbJ+7FO8c24G/vnMS27iy0JTthNCsEYwUx6EnXRPu9v3kZ/vjCLjQvdUHncvmcYHQTBFoTfVEb7Ywm+S6L7VAdY4HCED2Chwsu7xzEi/tWY5QQM1oQQvgIYj5czWYay5d4NT4YKwpHX5b44giYyJpP/mhb5qmGnwRuDk3XYUdfPs+LQG96APpl9hQBR/IjhJmxgkjlwyPlMsQ1nBOEEWo0Rz4nFFPFIXh9ezPO1oVih9/dOL/YCLfHkvE14e6dlel4dWM5DnYl4UDHcmxa6otBfxuc7szHqd48PDVejiONOeh3tUajkw2e7KjBroYCjCWG8R7E4tzDG7CzlxVQuA8aYqOQzoYmyMII2UEuvA+BWF9Xhq7UpaiO4ncsyEd+aBiWs9FuzcrC0fs24kFWvlurC3FqtBNHR5rxQGUynhktwY2JKlyfasTNnetwYW0Xdjdl4nxPMS41pOFAvCfOhzjjVpAtrprPx3N8/s+bm+CIkR72E2wO8Hk+aG5KiCHIEGoOiQg2By3Mud8UB6gjhJpDhBsBncN8ro9YW91JNSLIEOJVSh1lXnTM1oayZd4Gx+1sccKeICNQo5WDPU5SWmuNQI3o7Iy1Rgs1IrHaqBgtHu64IMNQKuicl2aJAG8vXGFDeJkN+RkPR5xdEY1/XtuFf732BH5+6TFcIORVL/aBo/5dhAVZ/mAuZCkXBxWQT0BE418jsxPNCDZGlJ6ygupAb76s+6QLHWqRAM5cwpGeRCE2U0Bkw9SC98icoGNlLJYbmdJtyOtKVGMTWOjpwZBAYziHgEO4keEskQmhxkQ6NRLXhqCkL8ssCNws5PYivufy+TqGaop6qIER1rmJH5Er3vRywds+HoQYD+Zd8Za/rGTuhhuEutelnID3hp+f8sURa41AzZsBvngrwA/vBAbiPcLMu4Sbm2GhGoUG42Y4AScqFO/GROBdPpc342IJNovxQXw8PkqIx6fJifh0+RJ8WZSJ9wtzUcbnpb2sAFPd9RgkaIzVlmFVE+GAYDHdXK38amSWVGdpBkYbyrmvCisJIlEB3vjtb3+LAA8PAgkhoqUCww1FGKorxIa+NtRlZ/FeL8DsuXMRHhyAqc4WDNcTlmTWFQFmiPl+glJfVSEGagWKqrGyoxZDBKrJjjplxZkklIzw88QSM9oszsYVGh8dbg8QwGQISyS+OrL45nRnk4IbWa9KAg4q64+cz3wPj2mSYTUCTGdNOTok3g3VXlOJ/tYGggy3KYEbjWQqeZWaXdVF0OjhMQI0fW08ltfoaKxGfyeBhWk74aZdpp4TUgY629TxLbU8r1Ugph69EpOntwujA70Y6OkgtPAcOV4+g2lPR4sCoe72ZsJOjQKcrrYmQk7tLw1VlbeLcnNvhAXLdO//xxabRXPvUWCzLNBWDUUVxLj9kh+jARux2EgqU7hlSQSJJizgIqlEFFYRhqMkJg2BRvxtIggyUY4qjo1EHc4MtUNpiA12Joew4jHCJVtDvELweNXeAO85GhMMjPC2pE4EBSemDkZ4l9vvORjjFrdvOZso3eR+Ve5ogvcJIaKb7A2+J+fxWCm/SSB5z57nc/tdniPXe8vBUF3/be5/i3AietPOGG/YavQaweM1gRHCxys2xnjZit+P6avcvmFtTJmwzBjXqRe5/QL3STCx53ncc5ZGuEZdtTTANW5f4zFX2Fhc4TmXqWdndJlQcknJBM9YUFZmyhz/DKHkPMHlae47a2GsZog8xcr+ae5/ivtk+qukagorQeYcK/5zrPgvWFuqeB8SbVWClUn0VRWRlWAjq+0K4Fwl2Aj8XLQj9DgSpJyt8LqLHT7wdMKXMaHY7OsO+1n3wFzHgBWgEcFGDybGMgNKnIklVo0MOy3UxKzRZQ9PhxWkpLoafwF9wo0u9xkQdowNFsDMRAeRvuY4trUVD/bnIZVAWhhqi66MUHSkiXVGYspopkiLr8kgG3SZFj0gs4iywjBRGI0papwNfP9yb5wfz8DLU0vxyfZC/P1EE745VInP9rXh2fva8MzWbpx7qBcH19Zh/2Qp1pZEExR80Jvph3aCzqvHV+PQhio0JNgQPNxUNGOBCBlaGskLZOqLUYJLX7oPugg+dXFOKAk2wbntXXjh8CTBwx2daZ7o4jUnCiP4Xfm9eeyQnJtHKMnwxUBOoHIknq6Kxx5CxdMPdOPF3StxZnMHVpXG3fHVEaDRzpKSKeCSH+b1ZLr3AM/vIuAJQA3nhmAixw8f7urDnmwXnEi1wbdj6Xinygd/Hl+Kz7bW4Gh7Ina1xGNLdSR28DMeyYnGjpJYHO7IxJmJahwbrcH9lWlojPbF/TXZONxVjeemx7CNFVmavws2NJfhxe1b0L8ik1BjgWA+a0udbbHU0R4NS5ejPCaRsJaL+9o6cX9nL6Zb2vH49BR29Lfg0Y4KbCtLxcWVbXjtwXEc6CrCw4UJ2JGTiKFwT2wuTEV/XADGYn2wuzgZE8F2WOuwEK+wDniJ7/jz1np8Hk1wlA3vARMj7GXPe5+5McHGDAdEhJmDlhbYZ2aC/Wy8DvA538dG+6BADUHmEHVQUsKM5FUqkCNwQ5CRVMqPCtAQZO6kdpr0uL3ITkmgRnTK0eH/ABuBGhmO+jXQaFOZ8n3BXeM4fNndE5fFYuPljYvennjG2wPP+njiiIcdXu4txr9efhx/eWoaX59dg/+5th3/vrEXa+vTYXDPb2CwcAHfOVlV35BQowNbmd5NALHie2Wuq6/823R15xEs5kGX0KE3V9aA0oeOgA0BRSyoAkQSRdea98qK98hSrDYmZrA2NoW1oTGsDAk4TG0JO7Lsgql0RmQISpZboMR6Y8Jrmy2Q4aoF7KyIhYcdG5kivpD7ebwOwcaQ3ynC2AJTXoHY5e6BPXxOdjnZ4yDv11XqPf7utwg0r/oRaHwJO7wHb/l6401CjegtQs07Qf5K7wYFUkF4L5gwExqiwObd8CC8G8Ht6DC8FxOJm7ExuEWg+TAuDp/GxuGz+Fh8tmQxPk9JwHclWbi8Ig1Z5pYYayIcEEhkFtS67gZM8Lkeri7AUGW+mvK9ktAyUleA4TrCTks11nU1IMzHTYFNuJ+/mt00XF+C3opsdJdnYaqtDiUpSwmQ8zFn/nwk8LtMd7Xw+gI/pRglOMmwliyuqZVYcybaCCqEnpUEmwkBnfZafq9S9f3GCTAr2+pZRjEVK40AzVB9OQGphNes4nHV/I4VqmyEYDQoKeFshN9ZIiG3luejR6VFqC/KQ2NpIdqqygg7snZVKTpqxVJTrsCmS4CF1+qUoaemWjTXlKGXUNPRUIUewlNPaz3zAj216KTaeYyscD4oYNNUh3bCSS+3+7taVdojM8L6Ogk/Yt2pUeUdPEfyUtZH8Bsb6FHHDHS1qXNY9ktbfe3t8sK8G7FREVuM/iuchx1MtqSGOqqhKAEb8bHRDjPJmk/iRyPWGlkuQYBFwEa2tXkN7IjDsDOyKAU+yrpjj/oQO4zZ6+FB4zk44qSPk3Y6bKAX4aKFLht9wg7hQMnCgNLXQIKlgIKAgyZ/1doQz1oZEBQMCA6GuGKj0VVbggW3r1HPSZ7HCGhcETGvxHOuynlyvpU+xWvxmpfV54kMlS4yf9FcU3aZ+y8RUi6L2ABcJHhc4DHnWX6B3/W85LXi9gUec47Q8pS5EQHEFE8LoChIMSWsaGJ0nBWAYf4sAeU0K29Jn7KRKa7ME3AEYs7wuDOs1M+oaa/cJ1NeCS4aCeBIsLJfScoU/FioqKwCOwI9El5eRWgVALI3xxXx0SHYvO/uhE9CfPBUXCQCZs+Gvpin9Q1gzJ6gWtCSYCPOwjLWb8hKV6Z2q5V+lWTKt6byVU7EamhqHgy4T2ZIBTuaoijcEcnO+mwkPdCXEwFZmLJlmacajpGgdrIApkDOUHaoijHTT7AZLYhSjrt9qR4YyfTBWI4vG9A0vDS1GH/eVYKfCTZf7KnEO4+24oWHRjCRH4tsHyNMlEbi2JoqPPdwD46urcDqmjBs712KP1/fie39GXhyslj50NxbvxjDeb7oy3DHeGEgxvOCMZ4biVECxgiBQiIFd6b5oSRMj2AzgpMPt6MlxQl9BCGZAt6+zBvrahOxlxB1ZnMLPyObysEzD/Xj1QNrcWpTGx4bLMRESZQaqurhtbRTvWVatzaVad+SF9iRbYmuPCrgQ7DpJ5SNpbPX+0AD3lhXiFc6YnGzJQpXc13wTu9i3NpQjhenSwkqFTjSmYrHCXM7S+Nxoq8A+9oy8WjVUjzelIPz9/Zi70AVNlemYk12Eh6qrsTrew9i2+gQ0vi/1y2ORVvScgSbGSPMxhQr2BjlsBEqiYlB47I0rKmuxnpWkJtZ2e2bmsIGVnjl3vbYWLwE17eN4ql7e3BkuoPpMB5j5V7n740MO2t0JkRja3kOdpalYyraC/V8H9dbzMOtWCdcMNfFSw58vs31sZcN+h5TEzxpboj9fF8EZgRq9ouYF+3TpgQe2a/dd4DgcoAAI+lBplodJsQI3AjMiI7wvThqK9vWhBobQowAja3Ki046CtxoAEfg5tdDUcpi40KwocRpWDsr6rwb8+4aB2LxrxGwuejpiYu+MgTlgcvebtgf4IRv9k7jx4sbVeTlv55ahe9Pr8G/Lm/DIKHWYu5vYLhogYITa2N9tR6ULP9iwXdPoMZcAubxHTPUm4tFevcQLsSJlx0KNriL5s7Bgll3I8jdBZHe7nA2M1LTwsVCY2XMPO+ptbExt42UE7IlgcaSgCOQI3mZASU+N4bqegSc+YQkwo3JwoVqyMl4oYAN32MV/0ampvM953lBZpYosXdFhT3hn/cwn/e219EZ++2c8IarB9738cWbMuTE3/+elydu+njjHW6/40+ood4LJNSEiLUmEDdDQnArLJwKwwfhhJnoUAIN81Esi4rAzagoPi8xysfmE+qPCTH4Y1I8vlgWj58q87De0xtJljYYYWM+SpAZrSnCQH0h+hry0MHnrqs0C/08boTQs7KlDAPVRZioL8Paznr4udrjdwSbhIgITLY28Lh8DNfk85h8iPNxfmI85rM+nMt7kpacSFiq5XWKCSCEJgLUKEFovKmcx9ZggjAzQfiQoa61Pc28HkGL+d7KAkJMLYGlUm0PEXJGGsrUtoCRbMt+7fFyDSkTy5A6lteXoa4RHt9PyFHTyuvK0Vyah5ayQnTzvRwmoEjaWlGEzlrxvSlDW3UpOlnWwe2WqlI1PNUhEZOZdhJseltq0Ndax3w1OgkmYr0R6OnvaMRIbztTQkxPG8b6OzDQSUBpb5zZ7sT4QJdKh7pbNFBEaJP9QwQ/dcxAp0qHOtvR29r0S0dj3e2asuIbCbExW4yM/huGouw0Q1ECNgSSX3IjnTRxamSa98zUbrXmE1OtxebOsFSYg9rOCHdAVpgj8kL4EoS5ITfMCZkRDmjws8K4lQ4etFiI7eZzsMtsHvaZLMR+o4U4YKSLg3zJD5kYaFIjfRw11sMR6qiJHo6Z6OM4dcxUD4fNFuGImQ6OsKI8Sh0zY8rtY6Y6OGGuhxOmujjJyvMMweQ0t0+a6eGUiGWnVZk+t5knvEh6kteU9JSZAY9lyvLTrHBlW/KnzAxZrklPsfw0IUerUyJCjGbbmMcZEUhMWG6stiUvqUjKTrF3KqByxlLidQjkEG6YniHUnJZjCTyqXACGUCKSvDpnRhLj485+wowKWEaYUSm3tYBzjvvPEWg0qTXLzHDRzhTX2Tt/08WBlY0HXmFDlM2XeP7ce6ArsypYoUqlKtE5jfQXwphQI5KZUQa6FPcZSCUoUMP9BgI0i+ZAlxWhHsHGdN5dyAh2QWtKGGEgAh0rwtGVIU61sjCkjyYCsAy5ZIVjkCChIvkSAIYzNUsSyPDNQLoPelJcMF0YghubivHKZDy+2V2Kn47U49tD7bi6vha9y0Kx3EEX1XwGe9P8sTI/GPfXJ+IAG/2jG8rw6bkNeP3IWmxuW441tTE4t60V158cwWMDWZgsCsNYXhimimIwkReFYX6nnjQPDOUEoZ9qSnJCc5Ijbl3cig3NSzFdkYiDq+tx5v5WXHq4G6/uW0lN4dqOQVzZPoQnhooISvydqT7oWOal4tMItEhAPrHOaOPXyLakEqBPJJYqZc0h4A2vCEG/Gv4Kxmg6G9DpPPx4dgzPd0bjWJIZXqwMxGMZdjjdnYTrq8rw1spqbAixxInaZBztysRTo+U401eC/XVZ2FmXiSc6i/FYSwFafB3xOCu8bXU1OLBmHa7t34vzjz6Mvvx85IZGI9nNA8FsDLMCglHEXnRmQBCqlqaiMSMT5Uui0ZWVgvxQXzzARuHxrmocJixde2Q1eovTkezvgaKIEKTw2epfvhQDy5Nxf3kBHm8oxBr+/6ti/THm7oinAmzxji+fU75D150scYrv224TQzwhFhu+L/tEhBbRkwT9PdSThJm93N5LuD/A510gZi/L9nF7PyFeCz0CNIcIM9r8HcD5FdgIxGgsNRppt086isVGAzYnxWrj5Kj0f4CNqwvOEWzOSTRdwoxAzTl3VxW75gqh5oqXNy6zEX+GYHjJ3wtn3OzxbP5i/PPSdnz99Dp8fWYcfzk5hn9euR83tjUj010XdgvuUlYRE747EoxPFr60NjSAxIoy5rbGOqqRoa4M+85jnhCyaDb0FsyCmd58ZMZHoogNvkQlDrazgDvrJXFCVmvfsWNixesINMmSDeKMLEE2tYE2VYdFR6aAi2VmvoIbQ9YB8l6LQ7G+ciaep2ZPyRIQJoaG8OR9DTQ1h7+FHbxtHeBibY0YM3M86CQzpPxwyycA7/oRXny9CDleuOnrzW0f1jF+uBnkj5vBAXg/JAi3ROEh+CAiVCOCzc2oELxPuPkoMpwi1MRE473FTBOj8PGSSHzC5/CT5Bh8kZmEj4ozkD1vIZa7emOCjfUqwsaq5ioMNhajuTwV423lGG4oQXdZFsbqizBcm48RAsM4NdlSCVfWgXf9/g9YEhWNVWzIB6ryMESwGW0oxvq+VmTGRWHuPXdjLsEvPzMNq2WaNsFmTKxBvO54A8FDQIeAM1xbpAIB9pbnYoIwIhGQBUwGa0vULKzhmhIMVRcrYBlpqFAwM87vKkAjkuMkHee+7rJcBVYCOSM8t5vA1S+OyVUF6CIoiYOyREnukyGpqmJ0VpdwuxK99SwjoAjkdBBu+sWKRfDoqKlAJ6GmX5ZC4X2StJPn9gqodTVjmBogmAx2NKO/vUHle8Xvh4AyQngZIOyIhaebUCWplE0OdmGkp5Uw06yAZrCjRaXjfZ3qOqLeFrlW8y9DnW2368pKbsRGhP2XgM3MUFR2hKOy2MiUbgEbiVuTT7gRaS0zvwYbkeSVtUb2EWwKQ50JNu7MOyMz0hGtfraYstLHA6aL8LDpAjxkMh/bjRdhB6Fmh7EuHjGUvA4eM9HFo5Ia6+Bxlu/i9m5Whntm9CQB5kkTigCzl8Cyj2Czl9v7md/P/ft5zn6es5/7D3DfAZYfILCIDhJUDrGCPcj8oZm8pIcJO4d43EHqMOFHdIhlUq7dd5jnHKGO8vjjrEiOE2ZOWBorHbMwVOlJK4rpcULQCUpBDbcFWqRcHUN4OUV4kfgcotNioeF+kVhsxFpzVoafCCeSnuV+ZdFhelosOYSa05RsCxCJpUcCm4mepiTsvICOBozEwiPbNmrI6xx755dYEb7sZI/XAl3xUWI0Jlj5L5z9BywyWMAKbwHMZNxdhpsMdFQla6S3QA0/GcjQlACNDiFGX8TyRaxwF84l4Ohgzqw/YFm4K0ZL49AqK2Mv80V3pgS9C0Qb853L/Ni4E2RWyMKXzM8EuhvMDlDDMY1L/VCd4I2p8hRMFidiqiQJB9vYkI8k4PbeSvx4oAbfHeGLl2SP5jgv9KQGYyKfFVRhFNaWRGA1NV4cjKF8L7x7ZBIv7x3Blo4knL6vBic3VmNzSwL6s7wxXhDKa0djPD+UgBOMlUWyLdOvAzHCMpma3bLUFS/sncQ7Z7eoKMRbWlcQmsrUGlRPE3D2jhdjU30SeglrzYnOaiFPARgZWtKCjECLpAI3kgrsiLRgI8fJvskcbmdF87tJrBvel1QnHB1Px8cHOvHRQ1U4VeqNJ5Zb4UxLHN59oBFP96ThcncWHlrihh25QXiE33nbiiAcby/Ao/WZWJkXg5bFrnhqbSc25C7Fob4u7Fs5iaTQcGQmJGLbyAgenZhiRd+BpWyQY51ssYSNdWGIP5Z5uiEjJBTNOXmoXZGMwbxlaE8KwbamfJyYbMODjQUYY2+4cOkSLA0KQjShI52QvCovC6szlqMzwB0r4/2wdjl/f7gnxtgpeS3cG1ctF+Gaoxku2Zqyk2LId9cIu/geHCDE7DclyJgJyJgpqBEJ0Mi2SikBGQEfgZq9/Mz91EEBGm5r4UYkZUfsbFWZxjIjIKMZflIppR2CEqgR/xqBmpMzUHPa2UnpLKFGCzYKZtxkCMoNFwg05z3cccl9Bmw8CTbiOMwG/VKANw66WuHWmhb8+/md+PKpe/GXp1bi+3NT+OH0NA7WxiPTYg4c5t1DqNGFOYHFaeFsuPL9sieM2Ah48J0z09WD+SI9WC4ilOgbEkYIJazTzFhXGi66B8FutqhOXYyCCD9UxASjJDqI9W4gkoO8EOxqB1criYujAyt2SGRNKSuBGgKNCrKplYGuAhwjvu8SpVgkcCO+NgYzM6nMFrGDs0AiihvBjvfZ1syU8GQNewt7mFvZwJNAtsbRGa8Qhj/wI7j4+ON9X8KMAI2/L8HGF+8FEHqCAwk0Gn0YRqgRsAkn1ESG4UPqVlQoPowKw2eEmk+jYvFhXAzeS4gg2ITjk4Qw/CmJUJMch69KcvBwmD+8fvM7ZAZHYLqDjXZFlhqKGibEDNbmMS3EqICI+L8QViabCSL1pVjf1YiB6kLYmeqznpqN5NhYTHc18VjCT00B+vhMC3gkhQRgDsFmwaKFKM7JINg08BoCNcXorcpXMCMQM1hdoPIDM2Uy7DVK8JHPkM/rJ4yMi2+PgEtjuVqUU7SyTYCGkMLjhuQ7skx+R38VO0eEHrECjTVVqM/qqylUjsp9NYQjws4ooaebUNNTU4oBgSGCk8BNZ1WJAp0+5gcIIu08pp8A09NYgz6xrAjstNShq66c5TUYEqCh+lvrVSqQo2BGAU4DxnvbVHmf+OYQagZZJudM9LVjjGAz3NmEse42jHa1YrS7laDUxv2EHYKNaKCt8ZeBtpbbtSXFN+IV2Bj9v/ax0VhslgbYKotNcbznL5oAfM4oiHVD6RIvFAjoxLgpqFkRbKtSZZ0RuCHYSF4WuxSwyQx2YJ7lPD6f57cHOGDCXA+bjRZiq/EC3GeyAPcTPh400cdWwsoWowV4wHghHiKMKLFsO/WI2SI8QhjaTu0wWYQneM4TBBdJdxFkRHsIHE8SOHazIn2SD++T3N5F2NnFY/awXLSbELObkCLHivayTKt9KpUyPVakBuwB/kcHLA1xgKBzUGCHAKMBIUPCjyGOUEctjXCMOkpokbyUHVMQY0KA0QCNCj5mbYoThJATrNBPElBOEjS0qQIfc2N1vOTFuqOsOFoRWE7z/NOEFk1gMonAKpDDcu7XwpACIl5PY9ERaYDonLWNWmvnaVtzXLCzxEvOjniZvflPY4Oxz98HVnf/Fot07iHIEGr4Ukt0UnEcFh8bmeYtwfo0MW0khs0cQs08ZbEx0dWYrcWSM3f2b1GZEYL3nr4f5x5qw+auRIyVBqAx0R518Y7oThVfFi+0LXVBRyqV5oaWFGc26D6YKItForcZnPXvhjcrZX/+d9EOpmgINsHLk8vx90MN+G5fBT7bVYX1eZ4EmcWYyAnBaJY/VhYGY21pKKYLQ7GyNAItSXbY3pmEPz73ANZWB+HxwRU4eW8N9o8XYUdPBqZKwzCaH0D5EzAIRwWBWFlM8MgPRs8Kb0yWR+Kl/ZP4+Z2T+Otbx3FwdS0OTlbh2JoGbGlepvxzutM8CCV+BJZgXiMSE4QrARmtZFsLMwIwY3kRmGSZpLJPWWwINaO54RjLicTAch4ji2ISbAayPbC5JhQ3d7Xji0Od+PsVNoqNwbixshA31pXh+rpSXB4vwAO5vthRHoaDlfHYlRWJs0PV2DdQiQfq0rC1ehkOj9bh0Kp+PMiKZ9eaaVTlsedXVov6hFQM5JYgLy4RoXyWXAi0YU7WSPNxJNjYIcXLDd35eegpzEX70lgMLo/GdEEKepfHoiDcDwl+Hiheloyugiw0J0fxP43DhvIibGJDMMjGdXUi4TLGCzVmfP8cTfGSlyPOMf+ciwbgD5uaqOGn3Xwv9hJq9poK1FjgScK+stYQaJ4kzIjugA1BRqw1kiqYIYyrPOH9kK3NHYuNgpuZVDskpYWbX0POcXt7lf7aWqOFmtMEGgEbGYb6NdickyEoTw+N3N1xlVBzxYPy9lFWm6d9XHGaUPfT4Q344eJWfHX2Xnx9dhr/fu5+vD6ZizN8Xsa9bOH0h1kw0zeG6ZxZSOY73ebrhsWEHbd5s2DH98tGVx92iwxhr2sMawMjzSrgYtUx0IflwnuQHRuA2mWRKI3wRGmoOypj/JEV5E648UNufAjSInwQxXvuwXrIlv+tLAh8Z7V+SkUQ10KNvL981zVTwwk34jhMuJHFNU3ZwTGevwDmMqzFe2rB/8jW1BIOZnawIti4E1CnXRzxUiihJsAft3wD8IGvBmbeFSsN0/cD/fEBweaDkCB8GBqMjwg0ShFioQnDR1EytVtjrfk0IgofR0XjVmw0Plgcgc8IN3+Kj8SfFhNslqXgmcVxiGfnyf6uOVgRzk5MuwzR5GOIUDNJmJggYEy3VmCcDf5AcQ4GKnMw1lCEnnJCS1MVIaQI5nrzWU/NQWrCYqzuZgMtQESI6C3PwWBdCSK93Qg+d0OHHbqyvExMEQQmCSx9VbnoJ2iItWaIqcDUGMt7yrJVYECBHQEc2Sd57XGyb7Seee4b5TkTLQI4FWqW1SChSmZtyTCVZsiqhFBTjl5C1hDP6a3m9yIACdwoCw73D/B3qinh9WUqWnJPbSkBp1Q5GYslR+Ln9HN/b0OVGpoaJJwMEWD6G6vULKueujK0yQyrymLlkNzH3zdKWJno70Cv+OBwe6KvA5O97eglEIm1Z4zwItuSiobbed/EYtPWQDWqaMqi0U5CDtXXXP/LQEvT7aaK8huxYQSb3h0GwAAA//RJREFU/wYfGx+CzbIg+5lZUa53hqKK4j0IKASXCELMzFCUdrq3SHxvtHFtVJnMjIohFMURgnh+ToQD2v0JNoSDDYbzsdF0Ae6l7iN43E8YuY+9kc1szDZLSgnoiLZRD5np/Uq6BBxdAo4uHiXQiHbw/MeYPkHYeILwssvMUOkJAoiU7bJg75CS/OMs22WhrwBnN+FGqz3c9ySP2c39e/gdnyTMPMmKQQEQy/dyez+3D7AyPsjtg+bUTHqIOsyK+rBU2gQS0RHmjxE4lCRPmJH0qExtVXnN9nGCiAQeE8A5YSHByVjG7ROyPZOqwGQsl+NVOSUwdELASMTt06zktSHoNWHoZ0LN22qGtc5Z2ymrzVnC0DmCzfOO9njN3R6fhPngalwEFsuU7fl/gK4Re22s9NRUTz1xHtb42Uj0YRmOMibMiHncgHl9SmJeCPjoLZoLE8KOl/V8NBBedk3k4NLOBrx0sAfP7OrG2c31ODxdhn0TRdg7UYi9K4twYlMdLmzvxsUDq7FnfScr9HugP/s3MFtwFywX3A293/4GJf5muLEmA387WEewKcfbD+VhXYEH1hfHYk1BGGEmmKAiVhd/rC4g2FCDBKXmBEtcfrgRN9lT3lgfg2mCz86+TJxYX4VTG6vxcPdSjBX6EbIcMZjtw3wQoSUFF3f04I9XHsI/3jqG145twmRZHDbVJRFKwtGfGoSBFQEEE7G6SPA+8ZEJJshorDACMeI7M1USqwGajCA13DUpU7llujghRrst+XGBHAU80VhVHEfA4XfPDcBkMa+R7Yv9HUvwyfE+fPsce/xnR/DWaDZu3l+F93c047nVJThKYHthYw2ujZbgGGFmR+Vy3FeUhJXJAdhenITtdQVYWVWKyTr2EsuKsG2wH8cHV6IvJBEbytgLq6hHsk8AG9FF8OYzFMh3Jo/PQ5qnM0qjo/jORqAmPgb5/h7IDPBBoKWE9XfA8ogQdJXmYRV7x5uaed32GjwqvbeUJeiLCEAHG9YSJ3PU83k47+eECzZGuORkgYuOJjhiwk6BiTH2q/dS3jsZdhKosdQAzQzU7LaiCDqyrQEbKTfVDEPx+dakFjhgQ4ghvBzWWmxmoEasNjIkdZip5LU6SpjR6jiBRnSCOv0rsDkzAzZnmRerjYIasdh4SFA+gRt3lb/i5aMsNjIc9Zy/L07xfXqpOQd4aQ++OrMWX56Ywu2n1+GroxM4y2ftPT47R0K84fO738OUsGI8m2BjZIALCdE4RSiqNlwE/3l38f+YCztCjAxR2YvfjAEBRc+Y5XoIsjFB9dJIVBMe6xL8UBTioPzYimK8kRYgHUw/FET5I5P/Y3KgB0KdbeDMutHWaGY9uJlhKTOZfaUna8NRMvQsHRlCjsCOmo4uAf4IOtJhMSXY2FjYwMKccMNnwMrCFsbm1nA1NsC9fFZeDPHBu4HeeN8vAB/6+xNy/HCTQCNQc0sUROChPg4LwScEGK0+jYrAx9ER+DAmHB/FROATQs1HMeJbE4WPeE++EN+amGi8GROLF1JTUaarA4ff/xbW83WRQjAaEmsM4WKE8DJcWaA0RNCZqCvFUEkexggOAwQSGRaaZoPfVZwNw/n3YP68echbsRzr+1owVJ2LYQKEDC0J2IR5OGP2PX+AIZ/TmuI8jNcRUipzCUdZ6K3KI7wUoLs0Qw1fTRGiBGB+DTGThBbx7+mryFWSbXVt7u+XBWepMQLOSCO/I7+7kvKvkd8iMXfE+lSCcQLQMI/pqshBD+FHhqQEbkZaxLFYgvxVqIU7+wg0MvNqkOAigCO+ODJVvLu2XA1RCdT0EWjECVmsO8Pt9RhurVVDVj2EltXDvZge6VWWmqGuJgx2NCrrjGhAgEimiFPDHU0YJcyMiO+NDGcxFXAS8FGWG3aeRMMEnN6mul8GW5pvN5eX30j4r3AenrHYiPOwzIrKjXL+RSw1BYQTUU60TPPWAIw4FMssKS3MZBFy8iI1gfxUsL5IiX/jyheOxxBs8qOd0RniqsBmvcFcrDGdT8CZh/v4Mt9LSNnAXvpmAspmY13cZySAo4st3H5AWXMM8KCpIaGGKUHjAcLNgwI5hJOHqe0se0gAhxXzTkKFpDt4zk6CyE6CymPc/5ipSANAj/M6j/P8J6jdrFx3iRWHwLGH5+6aAaHdlgJDzPP8J1m+V8kI+61McICQITrIivYQdZDAcYjAc4T7BG6OWpspsDl8p0wDOod/lT9C4DnK3pqkx1hpH2flrcTK+igB5ygrdYGio1rNHHuUICP7JJCZxP04wVSCm51khX7KckZW1jhjba0WEnzKRhySzfG0ta0KLX/a1lytp3OVPdW3nO3xYaAr3kqJQ4OFJSwWEGzMCSus+Mx19Nmbk/F+HQU6Ai/Sy1O9PVYwhuxVGujoQl9XAIc9Pd15akVhZ96nMFt9lIeZozbWRs0qmq6JxWMDmXhyPJ9gU4h9kyXYv6oUj4/mYHNHMta1piA72AWGd/8Wxgtnw1JvFiwJOQZ3/wZDGYG4uaUQf3uyAn8/UIXn1q3AyHJXrM6Oxbq8aEwTMCZKNFOk1xMQ1hTEYFw54fqiMd4Ue8ey8OaJlXjhiXbsGUvDrpE0nN5YgZefHMDzT/Ti3NZWXKDePLaGQLMVbx2fxtVHR/BAaw57w9ZoiHfEcDZhg9dcmUcYyQ0mkIRiNCcEEwUEk/xIBSor+dnihKxghWUCMuN52n0xCnKGM0PUMZKXqd0COXKczAJbSxjqzfTBkPjY5IZiWhya01zw4iN1+OHqKvz1SBc+3FSGn44O492HavHmg024tr4S+2sX40h1AnbwMx6tXoHpgng82VWIPU3Z2MxeaFdWFta1sOIpL8YUK73xFZnoX7oCT65ci009g0jw9oebsSniPXyw2MUDcWzwC0JD+X+EIi08CnFs9KMtDZAR6IkUfz80pq5AX34BunIzUbskCnkBbuhJS0I2n6UyTwdsKk5DTZgvUvnernG2xDO+BAULXVwg2By3NsRBNoaHjZmyo7DHip0NPuu7le8M4eZXYLOHz7ZoL591kYDNPm6LtFCjwIaQIzAjEKNNlY8NIUYAR/ICMVqo+TXcHOM7IPr/BTZPubpQmuEosdgIyDzj4UHJdG9ue8pSCt64Sri55uuHKz5eOOPlhBsDZfjxysP450uP4Kcr9+N/r23FC2v4zMea4ybrwefDvREz+/cw0GdHYNE8BMyZh5MhHvhzmDNeDXLDNidrrFg0H/Zzfg8b1okSndjRkGChpw/T+bMRR1BpSY1HHcGmMSkAlfGeyA1zQKFaysYLeaEeKInwRWG4H7LC+T8QOuJ9XdnhMIOsHC5BAiW+jQQKlNRSX0/FrBLAUSv383234HttwY6NDEsvEosOP9/R3A52prawtBTZw8zCHj76Jtju5oE3An1w098L7/n54hYB7xbTDwI1MCPph8GB+CgkCJ+Eh+LTiDB8Sqj5LDpS6ZOYSHwYG4mPCDOfxEbjw7ho3CLUfJwYiw9Y/mpUOM4uWYytmSkIMloI83ni6KyPFUmxGGoqwVhVEbpLMtBamIHOshy0laWhvzwfQ2WFanaUgI2CBhmqqciH8YJZ0OPvLc3NUv4s/RVZGK0t1KwQ3loNP0drzJ1zF0zZHoiPyrq2OqysL8ZAdR7ailcooJFrSrquuw5ru2rRU5Y1AzYa52Kx3IwQkkb5uVLeTzARmOnm+6ji6nD/IK/ZV0PQ4WcP8TgZfprkd9CCjRwj0CPHdROsxGrTK8NfTaUYILC1lWahu1qcpnkeYWSYcCORjLtrS9DL79FdV4aeugqm5Rp/HJkBxv3DBLxh/ibRUFu9AhgZihqSqMmEFZWXYSg1lFWNQR4jlhsZzhpSFhqNBGyGOzQSK42ov0UW/azn/iZlsWkuK7uRGBW1hWD8/3oo6h4FNsvEeThSnIddfxFQKYrzUH4z/5GzAheJXyNQow3IJzFvimLd1TG5VGGEC3t+7iiS6eLc3x7uiiFWbmv1F2C18QKsNVyA9foLsY4gs54gs5HwcZ9WrBjFkvMA8w8QUrYaE3BYprYJKttEBJKthJMHmT5EAHmY2k5w2i6wQ2DZwe1HebxYdEQ7CTQ7CT0COTt5/k4e9zhTDegYq307CTZPsHF+nBCjZE7A4UO+m3rS3ERBjlhy9rJS3k9IEe3jcftYdsjKmCK02JjhsLXAjkCPKSFIrDzcJpgcZgV9mJXMURtzHBEAmtEhVvBHCCDHbCwIMDK1lcfx3CPadOb4o2q/hTruKNPjrOQFbk6yEj/JSl4AR9JT1Bk2Fqd4rgxXnSXoSIh5sfKIf84lB1u8wsboPV8X3FoSgWlbC1jf/TsYGOvBhD1qc0MDGCuT9cxQlIzJs2I01deHCYHHSJyIJdYGK0Y9Vn7iQCzLMTjbWsHHyhDNSwMwuCIC3SnswSd5oXOpJwYy/NC3woepD3pWuCt/l9FCf6yuiEKauwkc5t0NR925cNa9C7YLfwcX/bvxQDV7dtvy8fOuUvzPkTpcmlqB0TQfrMqOxHRuBEZkOYNMf/SkemKEEDTIXrHMMJJhIlk+oSbGAG0plnh8eDme39ONj59ei6+efQB/efYhfPrUfbh14l5c2d6LHf2sAAuD0Zvug6Jgc1REOGAkJxLjhRFYWcT7UxyFibwQgkoYwSWUClNwM5IdglXFMcxrYGdchqJmylcScMbzeBxBZUj8blg2mBmIMQEkgtJEfgTPlXg9/pjIDcFAfrCKRDyZG4lVBJ+Bpe44t56//doUbu2sxbHaMHz4QB1evq8Sm4r8sLMmCg+keONRXvtgazqO9lVgLDMSnTFe2JKzFFtYwZ/ctBk7p6axfXIAu1ePYufoKLY0t+Phjj40Z+QhwN4RNot0EOvqiWQvfwSbWSEnJAwZQSHIYg/ajyASxme/OjEatUkJvKcyFFeAthVpWFlVjJIQT2zvbMDOXsJTGqGquQj1IW5IX3gPnnS3w1lHSzxlZ4ZTdqbYz3ftkJkRJUNQGsvqnhmYEX8aLdjsFj8bvg+aoaiZ/cpqYzEDOZrhKDUkRVj/9TDU/y0t6GihRkBGQQ0lQHPHt+YO2Dj+H2AjQ1HKt4bSLHjphivUVYKNWtHbxwdXAwNxJcAfz4b74/ByPxyuCMPliSy8s6MVNx9ux+mGJGywmYc3/SzwTqg3clnfybCv+NM4/OEe7PZ1xM+LPfFFgDXeCXTExRB3TNoaYQkbWJ954n9jRKgwhvXCOfA2XIjO9CX8H2JQybq1MtETFUu8kOpvxXqWYBPujsJQd5RE+hBufJAZ5I7UIA8k+rrBj++4Pd9RK4mCrK9Z/FYkUcXVGlJ8p41kWEqsNOJfs1DWhFsIC2O+m+Y2sDOxhY25g4IbEzMbBOubY7enO94K8sIHvl742NsbH/h5E2588BEh+NMAP3wS4IuPgvzxSVgwgSYMn1CfEmY+FaiJkjQKH8UQaAgxH8YTcAg17zN9KyIU1wMCcD4yAo+sSEJ/fiqcWIcbz5fJDfrIT01m41+KvhK+t4Sb/spCdJRko4ug0ppP+C7LR1dxBppzU9BWkI62/HRUpCXCYNZv4ciOpTjajjRWElgIFxU56C4l8BMo3OzMMWvWH2DLulocc0cICiOEk9UdVYQVQgiBRiw2440lmCBkDBJ4Bqo0M7BG6wVoirivFOOEkqkWvo8EE1l5fLKpHO0FaTy/AEO1oiIFO70V/P6EINFoQ6mCIElH+F16K/LQJ7O26ggzhJjusjxK4KgAvTPOxYNqFlWVio8jQ1O9vCeDTeJ3U4QefveuGadjGaoabJIFOivRJT46zVUYaq1VsDLU3qCsM2KVmehpu2OlEbjpaxZrTTP3E2gIPKKRGcuNRq3cJ9YcjZ+NpAOtjb/01Nferi3Mv5EQ8d9isXHQ+ti43i6Idv9F4tcIrCjAYa9A4tgI0MgaUQI42iUUCnlMbpRm2EqsOuKXU8yyinhvlMZIL8IFzZGu6LIzxiQbwtV8QVcZL8KUwSKs5cu22lAHa40WYR17KeuVBUeXcKOrfHC2mOphi1hwlBVHV4HNVsLJVqYPcL9ILDkPKenhYTNdQg7F87YThh5hJSp6lJDyGLWD5z7KYwViHiP87CQMiaVn58x+SbV6XMpZGT9O7SbY7CGg7ObxMly1lyCz19II4r8jqRqmEouOAA9hRwKPHWAFrUkFbMy4n6AyAy6HWEkfUaAi01lN1X51jORnJLAjqQIdJU1YeQU5vI6SABFh5Rgrf7HeaCw4BB5uy9o7MlQla/GcInScItycZmNw3s4K15xt8bqHIz6MDMA+H2c4/+H30F3Ais3AEMaGrEQIOWYET1m1W9ZWMWIvz5T7zAgzRjIbSn+Rikysz4rRWGZuGC6Ck605HAzmIj/MCd1p/mhd4kaYCWSvPhAFfsYoCzNHXbwNGhJt0Eg1LWF+iQvKFwegOCES3YXLkR1sj1DzeSgIYe+6JwFfPJSL7x8vwt+O1OLEQAImCESbqiKxtXExHmpdgkc6l2NHdxoeG8pWUYSPbKjB8Q21OLetBVd2duPaE30491gXTm9vx6WH2/D0fQ14cigPm2vi0bfMHVUR1nw+bVGXIHFrAjAg1pbCaI0vTGEkxggdY7Kmk0QhJtRMEXRGc4KYD8d0STT3iXUmDCt57GRBBKFFLDcEmqwgrOS2GsYifElEY1maYSBThrPEshOOYR4zpuAoSkVCliGqiaxQTOdHYTDFBwcHknH76iQ+PdyJ58dysLMoAKeHMrG9JgYbc32xqzQBj5UlYVdnHjbWZBEwqrExLxV9wQHoZSOyf3gc9/f0Yff6KRzZvB7bpyZxdONm9KfloD49B56WNvA0M8diLx8k+/hjsZsnEt3ckR8RgbrUFKxgwxTKZ7iIPe1iNk5FQb6YLC3CWolMmp6M/hWEutwlWMMKe3VRGrbmLcG9yQF4MNwNJ+357PHdeNrRikBtgv18FwVo9osVRg1BsaNgJqnGr0brT6MAh2Xaba20MKMFm0N2NjjAZ1ochgVe/r+GoWaktdJIXoHNjKVGxa9RYOOggEYDNU44Q8ARoLnjYyOxa9zc1JIJF2XoiQ34c16euObjiauyJlRQEC4Tbp5fEokXapZi3woPPLCY37MqAjdGS3EoJRi77A3xnJM+3vRxRT1/m8HcWcp64nD3bEyzLvom3hffRjjir+HO+KO/NT4Issd5fycM8/7EzZsH5/nz4Mb6z1Z3DoIt9dGUHI6GBHEedkNNoi/KY72R4WfLjqQ3igg3uYEuKAj2RG6wB8tdsNzPGQleDvC3NoY932db1rkyE8uSHRWRuY4uzBayE0OYkeEoMwKNuWwTei2MTGBtYQMrczvYWDjAgiBpZGaJcCPec96D1wMJNn6++MzLl4Djgw8JNh/zuflMwCaQYBPoh4/Dg/BpVCihJgKfxUfhs7gofBpLxUThY6Yfx8fgQ5a9ExGMF/09KC+8ExePF1NSsWFFMmr5rFmzY2VI0LMxMED+0iXoKM1HZ3EOekpyMECQactLV+tD9bDxF0uJWE46ClegLiOZx+aiZFkCwt3tEeXthIqMpWgnKHQQjPrLszFMQOkgZNiwHr/nnj/Ay9kOYzJzSYaaBDQINEOEJgUy1TILqpSfk4mxBpkhJcCTR7jKUcAjGiG8jPPcqaYyTBJ0RqrzsbqtCuMEnXGZrcX3ZWVTBQFI4Ejj4yNDWd2lWWoIa4xg0ydgU5Gvlobo4ffvIrh1FGUSePhdZmZfqUCBhKI+Akw3jxPAkejHmsU5CTJM+8QfR7Zb6zAgM6QIN4Pcp4aoZoarhgk4kh8huGiHocQyo7HAiAWnHr2EHDVkJbPJ2jTDVAI8YqnRAI6cK87DTb/0Ndbebiwp0jgP/7dEHk4LdbpRGOehZkXJNG/NYpfaKd+uKlhfkSyxEKVZ8LIgVrPat/LFmZlFJb45hczLUFQRzykl/DQTcLqdzTGmtwDTRgsxZaKDKSNCjZEeVhNypgk7AjxrCDjrCThiwdlEOLmPxwng3KeGqzRgs5n5LUwfEOjhfoGbbdwnepBlyoLD80WPEGB2EDQkFQngPCqWG8LKozzuMUKKbP9aAjjaVAEP88p6I9YcM43vzpPWpthHPUmQ2c1t8dPZw+Oe5HFq6IpAs4+gs09Saj97AaIDopmhLGXREfAhqGiP00KQlGuP0YAQU1bwh1mxiOVGK4Gfw2x8jhJuZJ0dGdI6RXgRwNH66yifHBtL9pxlcUCN/80VWWbB3RG3QlhRx4UiTJbznz0bJnoGMGSPTqaeysKYEl/DhJWJCStAU30DihWM3nzoE2wMWC5Tv40JOiaEVAEbG51ZaFwWiuObmvD0Qx1YUxePtnQf7NvUjKe39+LM1nY8/XAnzmxrxemHO1gBpGLh736Deb9nT4nnFkW5oZrP22iaJy6NLMFfHi3Et0+U4avdZXhrRw1eeqwdN57oxAuPtuA56sojzXhmWz3OPFCDY5srceS+cuxfXYgd/RlscGMwVhSEjmVOaEywRuNia7Qk2qFrmSvGsgIVfIg1pSczGAOEilXliRjIClE+M6tKYxWsaCwxYZguY1lJ5B24kTKxukwVEYAIMCPZwXeOFWiRvKTrqxJU4D3xyVHxcqjxAnEw1lxDrD3DhCMJVrgyn+cQdGTtqKHMQDzWEo3vnpnAJwfa8fa6EhxpiMO2QoJDcQj2tS7HQ9Wp2NlWhjVV2Yh0Mcd4bS4ODLNHxUZ2Oi0F91dW4bGBQewcH8XW3i60F+djXX8vNvYNoiYrHyE2Tgi3dUCItQ2WsOHOYCNdFBWFrGCm7FWXsCedHeyPFvaQm1MS0ZQYi/GiPAyxB9y1PBbrK1ZgQ3UmgW0ZupOj8HhVBrZEumOPu1gPDXGC79cZ9oLFoX6/QA3fjf18VveKRUY6CmzktQ7DWoBRYDOjX1tnJK+VbIt/jcZ5+D8Wmv8baqRMa6359fCTSMWvmbHUCNycdXVWcHPWzVnlZYq3gI2KOOzhoZZQeJqN93kfP1z29cY1NuDPESBfDgrGy1GRWOtgifEgF+wriifUJOPscCmudBfjPgdT7Oa9OGmjj2dc7dFLAHO4ZzasdHXhsmABKubMwvuRgfjW3xk/hLrjm1AnfBPpiC/CbfERt895u6CDnajAhffAZeEsWM/7LfzNF6A8zg9tyWGoipa4RIEoj/RCrp8dKrldEOKJTD83rGAjLhLH8KWe9oh2soQP6zsX1ov2pkawNTFSSzBYEnZMZtamMiPYmBNsTJlKzCoLYzNYEmosLBxhZWlLwDGFiYk5okztcMLbF++oISh/Qo0f3gsQsPHGx4SZ94P8WbcE4IPQIHxEsPksOgyfx0YofSaKj8QncZH4iKDzPp+5V/2CcdnVXUHN2wlh+JRA82VRObbwOS5YHAGLRfNhOH8BbI0MkcdnsbO8AE15K9Cck4qOgkyVdhFs2oszMECwkSEi8XfpLGUZyxsIPiVpichbGosqPq8NPLeBqVhkxMLSRiAyYeds1qy74O/hhMGGcowqZ95cggif+cosBSwCNQI04m8jlppVbbIyOOGFeZFMHR+sypuBGOZ5vsDTSkLOEMsHCDHafeIHJDOzBIrkmgI3AjkrWypV2leRg15CzWCl+AsV8rcQrghsEjdHYuKI07GATU91ASQq8mgT4YTQMlBfrqTWqGqqUlYc8a0RX5sBWYRThqGaa9AhjtbNtRjrbFaAo5yNCTZivRFwER8aiY0jlpuWylJ0yXRzbsswlcYHRw09KQnYiIY7Wgg2dbfrisRi898ANjM+NulhLjcK4txvF8V7/CLAUrLYE4WxYpXRSgMvssilFmSkXByMy5f4oCzRh/DjhtJET5aJHw4JmddojvdEp5slRg11MG64ABOmBBsTPUwbE2yYriacrGavZA3hZD3h5F5KAEf8bzZxvxKPFV+cTQI5PF9j0Zmx4pjp3ZEMU23j+Q8K3BA4trNi3S6ww+OUWL6dgKKBHZbzmv/Z5rHMi3awIhYQEp+d/wNyCC5PEDx2z0iGq3YRSMSiozGfszIjTIn2zEickxX8MFWgIxLYIRztJQDtJSCJ/o99SgQcGa5iXkLNiw6zYtdIY/ER8Dlma4njhBax4sgCguKHI/47x3jucRvN9gmx2rBBOMvtS/ZWeEmC9fm54624MGQQTBb+9rfQY+WhywpXR6KRLpyvZknJ8JMMQ6kpo/o6kGB84lxswF6UBOkzIuiY8n+1MTWEm8lCbOurxFNbe7G1i5VMbjCalxFq2Xh3s7FuT/NHV0YgegkC/WzYi+J8sPAPv8MCVva2enMIRcFoXeyIe7NccW0oFt88Voy/7hSwqcLmogD0p3oRSnwxmC7DW97oXu6O5iX2aFvqhJYlDuhcxoYgxYWNsCN6V3hjMCuAoCLxY0KwulSsKgIeYVhZEImRLEIFQUbWdJosjlVAo4aKqOnSGEwVi++MWFSiFYxMFRMYSgRkNBYasdZoLS8CNnesMCyfLonBmrI4lZehJ62zsaRiuRnN42cSbkYFdlgm2yO5ASrA31BBFNpTHLGvIwY/PDWGD3Y04Hx9FN7dUImDzYuxLSeA0FeJ9aXJmMhdgo2sGMsSg7G2vRRrCRf3Sw8yMwmHVo3iyLo12C5wMzCAVdUVGKmqZE9VYmXUI97dD6HWdljGximWDX1WUCAy/H1RHB2BzCA/FESGoJ6NSHagDyr4jJREBKF2SRwakuMJiKHoWx6Blmh/9CfHoWtxOCpdTDBsMofgQJhm7/eMDcHa2hj7+X7tNRGw4fMsECPgMgM0Wrj5NdQIvGhB59cwo5VAjUhmRwnY/N9DUQIyWgngCNT8GmyOa8HG0REnCTOnXDQWGwEasdo85UagmXEY1qYyG0rWg7rs5YnnfL1wnffkeogv3g4JxjNUMp9hp9/8BuGEgkxHCwyuCMfqzFAMeFpivYslHrTQU1C31skFfrPnqOEge3YcYubOxgl/D3zpYYuvPK3wl0BHfBvhjO8iHQg5LAu2x/shzjjh64xu1j2x8+bAhh0BW3ZEcsK8UZcUhPJYD5SyQ1AU7kagsUd+GOvsKB9CqRuWuhFanWyQzN+YzN8SS4jzZx3lIYtoEmyc+b/Y8d210CXEyNATUzMVXXy+mjVlYWICazMb2Jo7wJqAY83/x8jMGDGWVjjn441bvp74wN+TcOOBd4M9cJO6FeyNmyF+BBt/BTWfhIfg8yhCTUwUPo+PxmeLY/Dx4mjcJOBcJwRdcnHHBWcPXAoMxNsx0fh0WQK+yk7Fl9m52JGegowwfxjznhnOW0QYM0XesiT01pahIZ9wkrMcTbmpaCvMQJcaqilEV0UueggFHYSc9uJMtBSmoyJ9CcpWJKI8PQmNBSsIO9lo5nktOSkYqs4n2OSy3pujwCaC/+1kRz3GmyowTADpKlmBnuJUgk0+xsRCU51LGCrCVEvZzHbenfyk+P4IsNQSdGQqOQFLoEZBjgw98bM29jbeKZtkKpag3nLx1RHIkaEtTayctoI0fnamst70SgRini8O0zJlfLRRE/BPAgLKAp0T7QQXmV3VIFPDa9BbU6pZZJOgM8iyPgn211KN0fZ6BTjicyNw08NysdYMElR6Z6w2AjsS+E/gRiBG/Gx6eWwXj9VYcmrRUUtI4jnjPeI43KIgZ8bP5pfO2qrblblZN2JDgwk2/xWLYJpsSQ1xvJEf7Xa7JN7zl7IELzBVw1GS/zXoCNTIthp2iiPIsLyI5ZIWioUn1olg44qqZB9UJXqjgcd2+dqiT38+hvQWYMRoIcYJMpNGuphiOk3YWEUYmSa0rCGsrJGUWsd9onuZv9eIktR4ETYaLbrjdKysN+JzQz1AsFHi9cSiI0NWDxJSRNtYJsCjoIfnidPxg3esPBpfHUm1Q1sCQ0oCPb+S1uqjteo8QaB5nHAjfjoSn0NZdlS5AJBGu2RboIjazXIBInFY3sPj90ieepLwIhJA2icme+4T7WPZXpZJiPkDhJaDBBqRrKtzWCw2lFh5lBVHYIfbxxXoCMxYKLA5YWel2WYjcZbHXVSzo6zxrqcTPowOxoCLPQxYMS+YMxs68xZg/ty5KtKpPlPpKZnIDArxwWElaLRoEQz19NSq4IYGErBvngIea1bUgbYGyAmxRm6AMcojrNG+3Bf1cS5q/aa2ZG8Vy6Zf4tss80NvGj83Px5e/L/n/fZ38DVdgN6sCPQkOuPBPDe8OByDH3dX4LvHK/DHR0qxqcAXY5khmBbH26xggoFmmrXEj5kQ0CBAjAhsEAxkdpIEyxsS4CBAyFpPAh/D4udCkBFH3+mSOAJKFI8Px8qiSIKLOPuK82+wssQInKghJu4TsFlFsFldGn3HYiPQI8f82lIj52lTseQMpPsrsBnmMQI0vSt871htBJwmZTZXYQimeKxAkPjiTGYH4EjPYry6MQ9/f3Yd/nRkEF8fFMDpwPG+dPREmGMj792ejiLsoqbSIvBwfT4eyFuOVewB7+tsws7BVuyf6MWekUE8Pr4ST46O494agk2ZTC9tRGVaNnysbBHGxn25vx9SfdgQBgUg1s6a/18gG8YwJPPZSPF2wQo/DySwcaxOiUdVSgKa01egMSkBK1xsEEeozbY1R5qlHjIM78F9ThY4ZWeBY3x/ThNsZKHLfcYyDEWoZ0MqlhpxAhaA2SVWG6ZaiNHCzf+dF7DRwowWcgRqFNwIzPz/GYbSSgs1CnAoFb9GRKA54eKA067iOKyBmqdnwEYch5U8NENRz7Ehf5736QU/P7wU4Ivrwb5qVepTkaFYbmsCN9ZtZr//Pcx//xtE2+tjdcli3F+chHszYrE6yhNrXC0w4mqP0FmzYb1woQqq57NgLlay8/K2qyXedzTAZ4Sbr/0JNcG2+DbUGj8EmuNbPyv8McAJr4W64aSPI1ax3ki7+w/wIkxFWRkiN5T1c5Q3CsM8kB3gimUEqRxvO1RGeqMyyh9Zvi5IdLRCLP+neEcbLHayRzjvq5+RAQHHAC4mhnDUN4T9In1YL2Lnhe+6LHZrTLCxlDWoBGzMnGBn6gorSzsYE9CSrK1xKcBHAc2tADfCDRVIyAn0xodB3vg42IfyxachAfgsLBifRYbj89hYfBIfj3ejY/BiUDDOurjhOEHvvJcvngsJwUuLY/FBylJ8npaKP6Uvx/vLl2MLISc3PJjf0Yr1kA7szS1Qnp2JisxlKF+RhFqmYrlpLcpCe2kOWkuy0Ea1Emoa81MJN1moJ/wULY1BTXYKuqsK0FmeS+DJQkdhJroIPuI83MhtnXn3YB5BMzrYD2OEgB4eN9ZYTqjIJJRkYrSuQEkAZrAqR4FOb1mGyk80FivJ/sGqXDXdXGLpiEYIOeJvMyHDVHWavPjkjEqe+8V3R6w2veXZLC9mnmBWls1tsdrkop9gI344Ajba2VWj/F4COMPKUlOJXpk5JUNX4mcjjsz8/sMS7ZiQI4tvDopPEUFI/G5k2rdYbQRuZBq4+BMNNFUr9StVYUjOaa1TjsMyg0qmhg+21SqH5A6ZYt5QifHuVqzs71QAJPAjcDPQ2vBLf1M9wSbnRnxE6H/JUJTMigpyvFEY43a7lGBTEueBssVeKBVrDNMSwkwJ84WxrncgpjieL9ViDxSzrISSfOUS9iRSfVG+xA3lidwf74YantcXzF6H/gIMswEcNlyEEYNFGGfjOMbGcoKN5krCxiThZYrAsorAsYbbotXcXkOYWct0nVh0BHSY3st9G3neBubvI5xsJtBslpS6X8RymWGlLDusaMVHR822moEerY+OwM9/LD4EGwsDQhIBiHkN7Gj0MCtpJZ5/x6ojgENoEavOI6yoZIhLrDr/8dURZ2RjTflMmfjsKACiBIpEYvHZze3dBBRJFfCw4pf4HnulIWCqZoVQmhkiZqzQCTcCNdYa3xyx3GiHp5QzskANJbOqjhNkxKIjw1VneIzEs7lqb4XXXW3wWVQgdrGScvoDwWbRPM2KwrIOFCtf3XnzoD9/Piu5hXfARhbIk1lTxkb6MOT/KEsqqEpw4Rzkxvqgj2AhSwQMETokWF/jYjfCQzRBhhVGfhgbegJHFhvz4nhMlSdiqCQJS7zssdzLCv3Z4WhPdMHumhC8tioZP+2pwO1d5fh0ewnW5nhgZX6UctiV6MHjhAEZ5llJQBBprCIhakHN4WyBBMIGoUcASOBClmwYzAhQM5pkVtKUXIfnD2cFEC7Yw56BljGx0hBMxFIjkCNOv2JtGc+TmU1ikZF8mAKX1aUEqBnLjYIglokEbKRcyuQYZaVR1psw5WcjjslSJlPUx7P9sJL7VhfyfmQG4YWVebi5KhF/eqwKeP0R3NjZjK+f3Yyz6+uwjtfdVBiNAfboz4/V4sp0C3bXZ+JRVrzDbICH3H2ws7YGuwbasL5wBbY3N+D0/VvxyMAAgTIVTelpGG/pQF1GDmx1dODLZ2mZH6EmJJg9/CACjjeyCDiZwf5I9nJFgpsDiqLDuI/vc1IMe8+BCCUQ5UXGsCENQRzfhRxnKzSHeqDJ3gRb7QkaZhKiwBDHLSUUghEO8JkXsNkrIDMDNgIsu9hA7lEWTo20MKPV/22pEf0abBTcEGq0ICNwI6nAixZsBGa0qUzv/jXYaHxsKEKNWG3EYvOUmzOedtdM8b5jrfEQa4341RBs/PzxnH8gG+Yg3AgNxhtRkXgiPID1WwCKk2MR7+MFB3bWoj2ssLp4Cabz5FmN57MZj40FfA4S/OE79x5YL1gARyNDuC1aiGr9RTjrYIprVovwjqMxPnYxxZ98zPFnX1N862+Bb/zt8IW/Ez7ztcCXPpb4ItAJz/o4YNrOCGlz/oDQ3/8OS/huZrCjku5ih3RnW6RamyDV1gxFvq6oiQ5Eabg3Ut0IotZGiCdwLuG7H8X/QhzE3Vl3OfG7OOoawV7HEJayXpXMllogAf5kKMoGVlYusLTwhKmlPcz19FFqact7EIj3CTbv+7vjQz9PfOJDkPELxKf+/vg0wBufBPngk+AAfBweiluREXgnMhrXg8J4n71xyMENR9188FRQKJ6NiMQNQs/byUvw8YpUfJa6nGkGTiQmYlVGKroKCpAYEA47MyvKHKVZGSjLTEFJaiJqCDYyzNRalIPa3DTU5aWiliBTmZmMeuab8tJQvDQWlelLUJmRRLhZSuDhcVmEnBKCg4KcTOQtjSPYzML8eXOwhM+7rN4tDrwSFbijMA39BBittUaAprtkhZpVNVCZrYaqZJ+AjUBOf2UW+quyle+NrFcl4KIZatIMYalp6MwL3IivjsCOlEkwQFkGQhyQxWoj1hoBHOUzVMdj+X1kmE1mTolFSmZayXCU+NsME1b6ZaYUt2VhztGWKnTxeFlNXFYXF8ARy007y8ShWHxuZJq4DE2JxtrrlYNxJ8GnSxyRBXaaJSZOJdoqi5mvUbOp1Iwr8dsRsOlqwXCHDEHVKfgRa05/S+0v3XVVt2sL824kRP0XDEXJrCgfW8MtaSEOBBvX28Wxbr8IrAioVCR6KRVGOxNu3O6oOtlXAY2oPMFTAU1Vkg+q2DOvW+6DmiSeK1abBC+0pbKBiPRCH8FigI3gMKFmjBXAmKEuRpR0ME6omaAkVZYcNpxTRnoKctRwlaR8gdea6GMtK9S13Lee5eJ0LHCzgbAijsciAR4ZvtrIvPLTIbQo2CHISKri5lDK2iPQMwNCIuWwPGP12UZ4EYnDslh8HjQ3JOTI8JYRHqYkfYQV93bqEQLLI4SaHUx38JiHZ5yXlc8OJenjlgSZGe2yItgwFdjR5p9g720XQeUJ7fAW83tmYEfBjWoITFV6gJCynwAjQ1Zaq80dC46kbEDEgnOUFZkaqhKrDXu5YrURPxsZjnrF1RYfhnriWfasoubdjYXsgZvpG8GEFZ0OK90FBBvdhZr4NmYEN5kWarCQcKNiXLAC5P+mK7Ft5s2Gh5kuWrPj0J0Tjo70QLQv90NTsidaUrwxkB2CnnQ/jBeHY5zwIFGHJ4qi0UP4KIl1x2DxUqypy8JQ0RJ0pgXjobIAvHdfBn7eU47bT5TjzU15bPS9CAfivEuIUCAjAe80Vpl+AotYbFaXxWOS5TLVWqZca2FDwEPARw0BFWusMJPFUZgmzEwUzAALv9NUQRgbpEhMEcrE+VdZZvjdxcIySclxAjhiqRHw0VpnBIC02/KZcp4AjRynriHWHe6XvABNH++FWG5kaGsw3Vf51AymBeBQVyo+35yDd7rdCHMV+PqpdXhmVT4+f3o9Lu0cx0hODHY1ZqOfYPMQ4exYVyGO9VarlbxXL09GW0gQRjKX44nBVmyrzMOx0WE83DeIsdJSlEYGo7soD7vu3YTG1Ex4GRnDje9ejJMDEtmIZwQGIo2Qs8zHE8ne7kjycUcqGyiBnHSV+iKPMBNlbYs0fzbmSYvV9OL6KG9Ue9iij8/vo3y+DplpAlIeIdAf4PsgfmN7WbaPz60apmVewEWmdKtgfDNQowUbgRetpOzXYCNWml/nDzI9bPP/DTa/ttTcAZpfWW3+42OjARpJlbWGUCOpAM1FwoxYamQI6oovoSaICvTFcwEBuB4agtfDw3AjIR41i+YgxtoQ2VEhqEpbBhdTHWRGeGJ91XKsJsyM58YRjgnSBTFYU7EUPmaLYLhwLlwMjOCua4CUhQuww5EdDkLHC5YGasHe91yN8JGrCT5zI+B42OCvfs74ys8WfyHk/NnXmuBgjZuhdrgWYIvtDhZoYwexYM4sZMyfh0zdRchk/ZHO+76MQLmM/0OexCciaJTxP8z0cEYS3/94UyOEsY7yYn1nz7rN3sQELoamsCHcmLJzYzFfT4GNtYk57A3NYcvv66i/EClGBNWQKLWY5Ye+7ng/wBO3xL/Gzw8f+ATgFuFGIg+/4eOD1/398CLzF729CZAeOOjggoNOHjjpE4yng6JxOToG1xMW452lKfhw6VJ8lJKCT9IzsT8kHIn6unDWWQAvS0t4WdnBwsAUrnYOaKutQklGCorTlqChIENZbsrTktBUnIUagkzhcj6X3FdK8ClPS0DFikSlkuXxPDYRtdkp6JRZVEXZaCEMifUmPS4cC2az/ps3F7mpyRhkA95VQnCpLkRXcTqGCR6dRakKXgRifg00klcxcbgt6uf2aIPMkpIIxfkKcCRY4KBAESGmryL7zrRxkZQJ5KxsKVc+OwI/muEpgSRZ9qGQ22KlKVNTxrVTx8XfRqw3AjPadahkcc5hSuLeSIA/WVhTFugU6404FovvjaTDhB3xwRklrPTz3InORjV7SuLhtFcUKqvOIGGok5AjjsYyi0qgRspEA83ieMzzBYjE8tNUo0BntKvll4Hm2tuV+Vk34sOCt5j+NyypEOBgtCU91PFGSbzH7colPr8IzPwaWFiG8sWeCnKkvCLRG+WJ3J/khdqlPqhe4oUqbldzuyrJHfXsrbekBKB5eTA6M8JR426OLoLGCKFliL0UBTTMD7NxHGY6QhgZI6yMUmLJmWAqgLOS54g/jjgbr2LZWoLDahMDTHNba9VZp6SP9dyvYuNoQYfaKIDDbYEc5avDl3gToUaAZzNBR4n7tdsCQQ+YG9yBHu1MLAU4LN86AzsiAR2BG63Ep+eOxLdHylm5CPAoCeSIBYcVj1hzJJUhLQEeBT2EFAU5YsEh1IjE4iOSabCaKa/m2KegxkLBjRq24n7NgoIayLnjg6OmipsqS44WbsSRWJZcuMje9QuuNnjb1xEfxkSikKCygHBjyh6bTO/WZa9t/vz5WCRWHL2FMGfvzsRAF/oyFVTCrvM/MjbUh57OQujO+i2WBThiqDgR3VmhaF3mhy4CSkWEPXozNcsMDIjDLqFgjCChAZso5Ee6wMFgDlz0F8DXeBGindjT9LHFfYXebNgL8OOeMqoaL65nb2WZs/JJURYSAsgkAUmcegcyfQk2PtwW3xeCQ6YM/4QpkFGOujxWZjWN5kqkYI2vjKQrJa+2xSFYc+60XJNamStgI742sQqMJBDfGL+7TPsWK49AjBaaBF60QCOQIxAj1iHx0xHLj3aoSuLhSF7ARqBGIGtKzuW1ujJkWQZvXFmTiZvTEXir1w2fPFaHV7a04kp/Fk50JOHT8w/jld3rsb0sCQ+WJGDtcl9sK1uC01PteKK9HFtZIW5iT/DA6gE8Od6Jh+rKsWt4ANvGRzBQUoThknwc3rQBR+7bikzfIHgsWgR/PjMxLk5YTLDJj4rkO56IXPawC2IjWU7g8XJDgpsTskMD0ZiWjJ7cdAzkpKMxKRZ5/i7I9bZCpp0OGh3MsJbP4U6C/GErQxyTkAd89g8oEcRnrDC/Bhi1PWO9+XW5pAIuWrjRgsz/Lc1QlJVaG0oLNVpLza/B5gQBRgs2AjmS/ifi8H/gRqZ4K0sN4UbARqDmWTbIV3398EKAL14OdMMrgZ54NTgQr4QG4+2oCDwTG41UAoXj3LvgwHfChfWHv40empaFY4ggI4u7DufHor8wHsME0XU1y1EUFwCDOffwmTeAu5EJAhfMQwvrqcetLHHFwgqvsiPyqr0R3nAwJeSY4CMXM3zuZI4v3OzwJ197fO5vq+DmSx87/NHPCR8Eu+I16jm+x+f5Pu/m+VOsm3pZ3zXwncrTn48kHcIXOy1JrFsy3RxQ6O2KPDdHJPBeh5qbwJ/1hgeB09uMEKNvrFkUU09HLecQaW6KFmsH3Mv78VigH86HRuDt0Bi8TWB5y9cDr/i44ToB5wWmz7u74IqLG867uOO0o6saatpv74AnCJ97nV1w1NsXZ4JCcT4sClej4/FKYhLeTFmKt1KS8X5SMj5NXoHT8YlIYb3iwjrenf+VhaERFs6aAz3Clq+bB8pzs1GenYbqnFRUEHDEYtNUmIX6wkyCzQpUE1ZK05ORvzQOhSlxqGC+hLBTnBKLlqJM1OYsU9PDZSiqozgH3RUFSCTwLeJ/osf/MCs5AX3VRQSZdLXWVHdJJsEmRw07DVXLEJPGciNAI742WqDpK89UZUozw1N9FVnoKU1Xx3UVp6GH15C8RD0Wi4+Aj9Z6I4AjcCNQI5YcGZ4SoBGwkcU9NbOyCDTcliEqiVIsEuCZ7qxHV1mukiZWTokCGwnuJw7GMj28i7DTyd863EQoIayIBUcW2hQ/HI0vjsyYqiLUlCqrjKQSF2e8o0FjzSFASdkQwUackcVqM0KwEcARa85oR6P46/wy2Npwu6Yw50ZMaOB/x1CUFmxKF3veJrQosCmNdyek+CqYEcCpWOLJbW+UJciwlKsaZhKQaWBDVpvszV6cl1JVkgcaUnxYAfqhMSWIPT0HpBrNRp+VCUb4wArUDFNDhJohA5GAjT5BhyLgjDMvEtAZ53ETAjo8Zor7pnn+KkLMKubFgrOax61huoagIw7IawVyjDT+OTJ9XDkiSypgQ0jRiLBDSSowI6CzkZWAAh5uKzGvIGcGbpQlRzSzrXx4xIrDSkSsOFoLjhZwtGUPE1weYoUvVp3thLLt3NY4JhurVA1REUy0EsCRVGvV0epJK7HYSAPwH6uNDE0dJKRIKkNTB1kmMCNgI9uHmT9qoxmiOiYWG8KMOBGf4TnnmV51tsLrnuwFEmz6CT5Gd//u/8PcX8ZbUp1r3yjWutzd3d3d3d3dV69e7e4KjRMIJIEEQiCEJJAAwS0ET+NuAaIke2fv3Y+8z/u85/R1rmvUqkUne7/n68OH+zdKRtWsOWdVjf+4FX5ueqFJG+MBF84AXZ0d4OHhikDO8AQ8Hlz3dXVAIP8Xby8vuHOADHBZh2nlr+krxp6uAmxuSMfOtlzsJeQcGSg1piEN5Ad7Oaj3Ew4Gi7C7PReJXhvgsmEN/JwcEOK0FgHrL0LY2ovxndFM/OG2Ify3n0zh3N3zeOZkJ450pOBygsAJAxHS3CjzL2FluJDnlZOwzEP52N+RQYgRPOTg1GgJDnRlGii5fEyZfwuM6enksCKZFMKdRzgqXo14OkWoOaN++gxCi8BE5iuZuARLMlkd5blsHxrb7CQR2Mh5WBBzxUSlgTDtt01Vp4YsGJJZzPa3UeHPo8MV2N6ehuum8/HhTT14Z18aPjxWjE+/vwkf3LoHj+9sx10T2fjTnQfx91uP49VtQ7h1tBo39BbhNg6U9x+Zwy3zbbh3/yx+emQLLufM8vrhXty9azdObtpkHP1OblrE0ckpbO/tx5nlbYTHLKT6eCOP90FrbiZaszORxwGsJT2NEJODXvmNcBZelRiDuuQEVMZEoCo+Eh1ZCRjITUJPSiQGEoOxpyodN3SU4fqcVNwcFGRKnNwT5IqfhQhofA1o3yPzE+/L/wpgBC6rkLOy/s9iQ8yF8s+mqAthxtbY/DPMXKi1sX1s7LpQqgFl+9U8nZyEZ1a0Nb9JS8OLmVl4KTMdZ7NS8AYB5628PLxB0PuoshS/zMtG1WWXIHzjZYhwc8Dx3dN47CfX46c3HMAV2zioEG4O8v7fN1KBPb0FvB9rsLuvHhHuzohwdTYJElM8PVHotA49Djzexwc/jw3FC/HBeIPP7evh/niT0PhxdAg+jgnGxwlB+Cw5CH9ICcJf08Lw57RIfJEchi+TQvGHxBB8nhiAj9JC8XZWFCEsGk+lh+Mncf64OdIbJwM9scvLFYuuGzHjvBFzfKbHPLzRQ2nycEcJ35+5nLzEEyRUO8rXxRFRvk6ckEbiHgLJM1lZeCEjE88npODJqFhCSzR/2xjcHxGJe8PDcXckhf/Fj8IicUdYLH4QHo3vR0Tjh7Hx+GlqGn7BYx/JzcVz8rGpqjJQ805dI95paMS7hJv365vxcE0DtmRmor04D531tRjo70VKWirWrdsALzdvZCZybBkcwHBHE0ZbGzDaUotFQs14ewNm+zswO0AZ6sJETxvhpgEj3D/SXI1BQs5Yew1mepuwmaCy0NeChd5mbOaxe6ZHUJaRSHhaa3L3DPC8MusIKvaMEyakNSFkmErgbPdOdGP3qHxr5P8ikOE+aVgII/u5LICRJkcAIy2PTFcCH8GQ7acjESgJhgQ50uAoekrn2GcisdSH2/XZvI4t/S0EpA4TdaVQdmlyDs4NG7A5smkMp7bNcZnXO2WZqk5unzVwc2BhFMe2TBu4ObhpwoSxS3tjg80e5epRXhtpZbSNonw4yoOzm3CzZ2HcaHT2cbsg6KCOpxwiyOyW9ofn+BpupL2ZOb9v89y5xbHBb46PjcCmoyDm7FB5/LmxqqTzSv4kU9RMY4YxO00RWMZrEzFZJy2NTFTcx23ThB27lQhwFloyMCf/CoLNpuY8VMd5otL1YmwN9MJBP28DM/v4kB3gw3SQMHOQg6igRoCzn9ultTnCwdXW3hzlvqNcPk6AObEiBm647TT7SXtzytuVrZtltpI2hyAjB+QzbOWbI5OVtDmCHAM6FGl05JsjkLmGYCO5VpBDEeTcaBySv4Yae9kCGwo/y9bm2E7KBnTUcrtaW4PzHa5/l4DzfQKL4OY7vH5pcIypiusSAzSEGLXGdMXWgE2ovzFJCWpsMaYoaW9Wln/GAeCnHByksVF14/s4aMnXRmCjxIDKm3O/tDYmOirYREf9mi/MN5Ii8GV+Fm5OSUTM2jV8oclp0NOUU3Bx2Ah3xw1wc3eBv78vfKXJcV4PH9f1COD/5OHmCYcNjsiMCsQevsB3tqZhd2c+YTYDZeGOvB8IGEPVODJciaMjVTgxWYPjEzW4YesAJivT4HPpRfBy2YhAwlSIatWsuwS5/htx39YS/On2Efz9x5P47/cu4bGD9TjSlogrOOtVFmBbW6LIomNDMjPl4YrxMmPaEfRIIyOo0b69nRk4OliAMxMVOEyg2NuWZuBkd0sqIUPRSDlGqyPnYGlzTvEcMiMJUAQsl49VmPBvfZ6BH/YxTseClRXzkjQxWhfEKP+NTGTyqbHhR/ut4wtxerjM7N/Pazmk7YOlprL4TbO5+ON3BvHiQgzOHqrGG9cM438/fQsePzLE36MK94/m4IWRUvz7dTvx1k37caYxHZc35RBgxvHgqSVsr0jH9zeP4WR3HY61NOC+U1eis6oWnXW12NHag8MDU+grrsTywBBKk1ORxVl0JaGlNkXZxPMxVFKEyeoKNKcloT07HQMl+SgOD0Ij99fERKI+LhKDxVkYqcjBnu5GXDHCmWhDDg6mBOMK3cNBISbf049DvXCXvxvu4gREUGPuV2kbV+BlVVTVO9gyN/0z2Nhamf83uBHUKJeNNDb/FdjYYoPMqjmKrck2rDBvisDma18aS0ujrMIyP/2a8kJ6Ol7mgC45m5ONN3Jy8VZ+Pt4uyMIH5YV4rqEatevXwf/Si5EY5I2PX38C+L8+w79/9Bx+/95zeP/xO3HTlm7s7OQ9Rrg5xufg+GQn8iODEeS0Honevkjx9kaijxOS+YzlbNiIxg1rsZ/vivtjovAb/uavRAXhrUg/vB3ljXeivfF+jC8+jvXB7xJ8CTWB+GNKKP6SwslJcji+4H/xWbI/Pkv0xWfxPvg0wR+/Sw3FZ2kR+CA9Gm+kRePFlGg8mxqHRxKi8XN+5zuTkvAt5W6JCMakvx/SVQzT0QHBzq5I4/t0C4H2uyGh+IGp6UVwCQ7hhC0IN4ZF4JawaC5zf3AUbg6Lwo0RUbiJ8p3IWNwen4ifpGXgl1m5eCQnH0/lFeLF0nK8Xl2Ht+oa8G5dEz6oqcd7tQ14rb4Jv6iswc6iAnQWF6C5vAyNZWXobW9HDOHJycGFEyovZCenY7C9DUNtTeirr8RwUzUmO5sw1FyDodZaDLXXYaSrySTxG+tsxnAz4ai+HJMdDRjrqMNUbyMWBluxabAd0531mO5oxK7JIRSmxMJl3Tq+3zwx1t2GrUOd2D7cgZ2jPdgy0GKBDCFi92inCdtWdJOWt5l91jYTzi3fl+F2wkyf0dTIF0cAo1b+N9LmCHYENoIabRP0aL8iqAQ3yn2jc+0a6WDbjyNzoybvjc69Z1yam/5VTY6SDMrvZvtotwVjghJBD6Hm4MIIgUaFNAcJOGPGb0i+N3tmh6G6U9LSHCbUqEyDzFM7p4ZMor+9s2M4unWO8DKL7TznDvnwbLa0OoqsklZHov0yT21TIsBNUytam/nzu+YnjcbmG+FjY4NNZ3H02ZGqhHOzTRnnp+oJNtUJmKhNMjAz0yj/mRTMsV3gwDVDiJnkfslUTSJBJu1rrU1jKubYd7klD0OlSUj2vBjFLhdhkQ/soUBfQg3Bhg/NXsp+QogRQs0+ziL28gEX+BitjlrCy2FBzorm5rivt3E2lplKoHOK+05y+wkOtCcJN1bYuGWiEuiYSCv2lfPxhWKSAVKulcaGL2KBzHVmmdsEN4QcAY8xTxFmviWYIej8M+R8i59hA47MVLY/zs3cZsONrcXR+q2EFWlvvuuvHDuW1kZOyAKZC7U3xgSldYqW5WejQcJyHl5xJOa6WpmlFEqrSCmT5Zjr/wg22i7gsUxSDxBqVF382ZhQvJYQjk+zk/FwWQlyN26Et9NGKC+Nh4sDZzHr4LFhPdw4k/H18zPJ+jw54/Nx5cuc4OPu7AZnHtNTnYNd3bmm4vX+vlLMcMCrTAhEOn+DbD9HFIU6oyScM8JgLxRF+KIiPgJp/O2DNq5BoAshycmBL3qed82l6MoIx2O7y/HXH43jr3dN4N/vnsN920pxeW8mThMCZCa6XNoPgsJBfqb8ZU6PcWbcY5mbTBI9Ve4eLsIVhBlpT2SSkmlIgCGxtSgCI3Mc+58mCF0xVs79FpAIaqx+0roo8Z6WrTw2JtqJQGObpNTPXj+1YpoygMPPtfcZbQ1bnVvXe3pcoJVNuMnFtvZ03LiQiy++049fDATjxWNteGJfLV66chT/+5U78aefHcbr107iocVKvHnVLP78wPX4KQHxjokmHO2swCNX7sE1w2344c5F/OTUXhyZGMR3jl+Oa49fgRv2HcK2gjpcM7IZB0ZmcNOxE2gpKUOkqxtKYyPRlJ6M9qw0Ew3Vm5uFgaJcDBTnoisnDQ1JMWgm2PTnZmKa8DNWkotiwnAh76m2lCgMRntid7grbiF43+pLWOEAqAzdKlR7B5+LH8lpmPelHdYtc6oBFQFNYADuVkmFFXi5EGxsEcRcCDX2sq2xUbi3YEZwI3C5EG7UCmpkilKIt+DmARto4jmwU5Rl2C50abILE2yMpoZA82JGBl6Sj0hWJl7NzsZreVl4g7/R2wXZeK84E++X5+L93nZ0EwQC1qxBcmQo3vr1A/jvHzyD1+69CS/fdTPef/AO/P3VX+C+q5axldC/k/feydkuVBIk/DZeikQvbyRxshDFZySa77BoF2+EOrryfGtR7uSEfQE++FmkD16K9cYbMd54M9wT70T64m2CzrtRvvgkzg+/I8D8PjkAXxJwfp8ahS9TI/C7tHB8xvXfpYTh08RQ9gvBR7HB+CQhDB8lhuBDyscp4XiLQHQ2LQqvUl5OTcCD6ZlocXOF48YNnOB4IcfXH8sxsbiaEHNdaARuCg7HzaHhuIG/7Q1Rsbg+IpYgQwmnhMXgxqg4fDchET8iHP4sIwsPEWqezCnAC0WleK28Bm9V1uHdmka8L6mqw4eEnNeqG3BncRm2lBSgr6wQbeXFqCuhlFegr6kd0QGhcONv4sXfJjctC+O9vRjtbCfYVBNc6jDe3oihljr0N1VhmsDS11KDztpK9DVWY6y9AUNNNYSfRoINQaavGaPtNVgiuMiENd3RhM3DPUiPDoXT2rUI8PHGRE+7CR1Xgj85FiufzHY5EBM6BBsCGeWnEdQIRrRNMCPwUKST4GPnSOuqmUoAY7fG+diATLtZlznKFu2zEgb2m/NZIeOEGIHKNOFkBZxsuJHmRpFS8rc5MEdYIcAcWhzHsZXyDFrfSiCzwUZaG5mnBDYSRYhpu8xVKrJpFdocN/WnBDHS0khrs12JALndaHjkcyPzFaHm2I5FKx8OwXC39rH/vqXp8wdkihrq/eZobLLj/G7sKok7O1qdeG6mMf38bFO6ARlBzRSBZbYpDfMt6YQXmZuSsak5A4tNqZhvSsEiZ7+LrRmmz3QD4aYpCYv1yVhuykdRTCDCXC5Bhuta9PMh3sdBfA8BRDbg3Xz57fFeEQ6Ueyn7PAk7ghoj0uRY2hyjxZEQZCTHjXjhpJ83TmpZoCO4IQwZLc6KXO7naYGO0eAIcDyM2GHkRoPDVtobE04u4OE+hZNfK+AR6KyAjzFNBXlZPjiCGva1WxNRRXgxgMMXui23EORu4QvqZn7vWwgp3+G65LuczX6P7a2Enu+H+BlRMkEDO5RVuJHvjUR+NwSZuwktNuDYfjY/5SDwUw4aFsBYuW1MZuMLxNLkBBk/mwcJPcpC/GRUCF5OCMVHWQl4q6IIQy6crfGlpjw1rs4b4bRxHdwcZI5yhbePD3z54Hu5K3mXspS6wuGSi5EbH4qtvWX8r1OwW07DbXkmTUB3fix6cmIxVJiCiapstGRHE2zcCLxF2MSXTzTP48PzBzqsQZirAzIjApHgvgEHmnLwwsFa/Buh5m93jhFsFvCDmRKc7ldYNAGD8KIyBwIMK6cMocVoagqNeUlRSybCSdoXylWTlWafwETgIR8ZEx0l7QkhRNqZUyPKWUMYInwIbIzmhQByYX4alWqQZkhitDyD8uPJX4nKKjHmpdMEoyvG5TRcxHMRjPoIOASvQ4SnUzz35UOEHn7+sd5sU+vqhByXeb7l5kxcP5eHz28bwQ/bAvD49jp89ZNDeGh/Ix450oF/eewq4K3b8QJB58PbD+D/eemH+PzmXfj3X16PJ67Ziiv7yvG92R6eswOHp0axeWQEh6Y34bote3HT0k5c3jOKR6++EQ986yYcnZ1DU2omJxteKI+LRktGigkBro+PQWVUOIEmA4MleWjgLHa4NB+jHGx6CD5dGYl85mtQL9iJj8bm0jxsTYvEwXAP3MxnQoCukgg/Iaz8KEBw421aiaKhdM+aKD9bY/NPYsOMranRNi1L7AzDKnqpvDUmzHtlm6KcVK3bbiUXamtM+YQVTY2g5mHlqzERUISapARTrftJyq+TU/BcqiTJhHW/nGnJb7Mz8HpOFt7My8S7lPfzs/B+cRY+LS/EJ+11mOc7yffSDcjgJOGtZ+7Bv755P37/1A/wp2d+gi+e/in+9OIv8R8fPYOHv3cAO/jfKwqwuyAdwY4bEOPpSaDxQgjfN0Ge7ghz80CwqwcnDi5wXnMRfC+6CEXrLsUeTo5+QTh5KY4TET6zb0ZKixOIDyID8El0AD6K9sPHcQH4HZ/lzwkyX6SH4UtOEL5MZUv5PDkMnyWF4eOkcHxEuPmY/T6hfJAYjPeSgvBmfABe5QTnN3mpGHDj877eEZ4unij298N+/k7XBofh+tAofCuc8BIWjRvCo/Gt6ETcFJ+Mm+KScEtsMn4Qn4p7krJxX3o+HiTMPJFbiOfyC/FKcTGBpgrvVtdSavAe5f3KCnxQWYlnq5txIi0HI+mpaK8qQn1ZETpqqtFaTamvRWNFFUL8AuHq5MYJlTcKMnIx0tWFwdZmwkwj+htrMUC46W+pxTDBZbK3Bf28R7sbqtFVX4lmvtPaqkowyP099eUYZZ/RjgaMtNVhkCA030t44cAcTyh15LsohO/rhcFebB7oNAnxthNclvoIPz2N2MGJgwDFdhiW2cnSwihUu9OIfGqOLBAexvgczhEcCCsCGFt7o+UjchZWdJRAiPBiw5HARTlwBE3aJpgyWqH+ZmwfajMRUoKsbUPtxrFYGpu9U1aRTpOQkMv7pOmR/40gaH4YW0Z4vLIxE2AUJbVbx8yOcv8wv1u/gR0beCT7VeOKfQ9tmjSgIwDaS2g6KOfkBYILoUZitD1yIhbQcF0+OapVtXdx4vzuuYlzM/2dZ6uLviHOw7lxATd2lcYZjc10Q9r5hdYso6UZrVbYdhKmCTTTdUkEm2RjZtrUkoHNbZkEG643UjiwTTcIglIw25hIsEnCWGkyotw3ItLdAUkuG9Dg6oTdQd7YRbDZTgjZydYGm70Ek30SgskBviwOEGpkmpIIcA4LbggktolKkHNMJirus5yMvzZTnSQUrZqpCD9XrMKNBTXS4FxBqDojIcCcIZjIF0d+OAZy2Pdarl9DqLmGUCMR2NjOxTJRydfGBhtjmpLwOFPLiiBzE1/sApub+WLXurUswPExsPOdYH8LcPh73BpMwAmREHAIMN/n+u1cv9ChWFFSJlJqxSRlQ40BG0LLvTyf5Tgsh+H/DDb3hcuhWGHgygwbbMouPMoX5IsJIfggLRYfFWThMPt5rl0Hb3c3uLtshLPzBrg48kVH8fb0QIC/DzzlY0OwcV63BqH832Y6KrGrtxgHeggWA2WYWfHHmm/MxUxVlsmGOl6RjurkIKR5r8Punkps76xBqNNaeG5cD+/1lyE92AedxWloSuTvMV6Klw7U4NxPZvEvd43jX340h2t7U3G0M4PAoMgnC1iuGFOeGZmlrFBte11wo/UzBIwTBB8rPDvP7FdkkyBFACNRsr6T0vgQcCS29kUAJKCx+0nLo7pRJ0eKsb8r05i6Lh8vI+Dw3Dzn5eMVBmwk6nNqWBFYAh85KhfxMzNxjMB0ZlRRW/K3EZAVEXYKcYZQdnKkhgBWgnt31uJbHQm4Y7ICL14+hjdvnMVcugO2lkTgtq0tuIHf4cbBCtyzswevfGsrnr9+C364sw9XDtfhaFsl9rW18DltwVRbH7YSZo6MzeLM3BJ+fPgEAWcLfn7lVbh8fgF5/gFIcHVDQXg4yqIiCDQRaElNRkeGNDdZJgqqiTP4cr7wa2Mi0JYs35o0DBVko4PL3bFRaOW9vinEB1eG++G7YYJxT6Ot+Ym//yrUyBdM96q1bEGNVQfqP8OMLfa68aGRliaEyyu5agQytunJaGUENly2fWYeFMisAI3MTtLUPBgtB2Erw7ApmcCBWlAj3xoBjTQ1z0pLQ6h5nvIyf4OXONC+TOA7m5VOoMkm2GRS0vE+f5tPC3LwSUmuyZz7eUs1tvGZ8L1sIxJDvfH8z64F/vwc/ue7D+E/3nwQHz/xQ/z6h1fi+buvwee/vhtn77sR+0ZqOUEsQSLfiWHr1iHMgc+To/JFbYQfJxG+G/i8rVuPID8fxPB59bj0YvgTcMouvQTLfgTI2Ag8lxSNt2KC8Xa4r9HcvBftj/ciffFBhA8+ivXDp4QV5cT5U2IY/kyY+SPB5veU3xFyPlObGEIJxafJBJzkcHxA6HkjJRrP5ySib8MaeG1Qgk4PNHLy9P3iAtybkIxbCTQ3hkQSaiLxrcgo3EC5OToGP0xIxH1p6fhVZiaezs3Dr/OL8Jv8ErxWUoH3SqvwQXk53qsqo5Tio7JSfMDtL5dV4L6KcuxJTEE3j6/OSUV1WT6q8nPRXVNDCGlAT2MDGqurEOjrBxcn1afzQkleAYba29HTUIeBpnoMKzNxC5db6zFAWOmuL0NfUzU66yrRVl3KtoLQU2d8cgQ3YzJbtdZihIAz0laPMS7PDfUggu9LR8f1CCeAzxNsNvV3YKG3iWDQjtnOWix21WPrYDPBpt/41sg5ePtQq3EGVtSTgGUn4UX+NZID3C8TlERQI5EJautAk2WaIiTt0PE8v62lUWvDja0F2kGg2T7YYrbvMg7EAwSZHhwkECnvjRVxZeXCkQOyIq+2jxGyZCqT5meyD0uD7SbHjxyIBS37CSF7Z0awfbxvZV1RUuOmlSiSSmYraXK0vo9gs2uK0DOnquIyVVnRVQcVKs728OZZ7DZOxdM4IlPU3Oi52aEuC2y+CRqbXGlsiqPPTtQknZuqSzk/Q3iZrE3COMFmloAz35TG2XYyFqSlaUw3pqe5xhTM1CdioTnVwM0C+wh85rm8ozufL8dghDitQaSHIxJdN6KUD+8WDuR7CRy7CB87vF2+hhoCh0TaGltssDFOxQQVmacuBJvj3C64MdoaykkCjIEb9ju9CjaCGsmKc/EK3HwtbqvZjqW1EdjY/jeWEGwC3HE9gcaUd1gBnAtDxRUt9Y8+NzbUfA0zFy4bsOEgYGluVqKnOLgLcKStEdj8gLIaLUUxeW4oNtjYJikLblSG4UKwsbQzF4r8a4yPjdHYWAUzH4kIxq9jOPtLiMSXRTn4bkoCwtavJ7i4GIBxcXKAm7Mj3J0c4ePhwpetJ3xcuL6BUMIZZ2ddGeZ7arDcrgy+BYSbIoyVxGKgJA7jlYTfhlxsaynE1s5SVCcGIsl1Lfb1VmO2Kgd+l1wEH57De+NatGTHYqYuC7OFYfjRZB5+e7ga5+6dx1c/Gsff7p7D9f0pOD0gTY1gI98Ai+DGFmlvJAIYhWRLk2PvkzZHItiRtsYGFsvh19L6SGtjbxfUCH4Ugi3TkUDnjMLICTOCFhtqFJFlEv/JSVjh4ytisgkTrpRsTwkEpdk51JOFY4q06ld4eQmODpdgT1cRdrblYbkuHcP5cejNi8BIQSS212XjquFqfI8Qd/dkKa7rL8NQZhwGsqIwnRWNqdRIdMV5YawoHMst2ZivycKWhmKc4Qt5ubIeVy/uxnU7juDQ7DJOb92FM1t34O5TZ3BqctpkIf7ugQMmOVsWAaQ+JRWNaamoiY9DTZzMToloz0gl0IShkPdZZ1YaKggZJQF+6EyNR2tSDDqT4tEVE4lO3q/7w4Pwbfb7bqgvfqgswxwY7uEsXxqaC7U1FuD8o4bm/x/YSIz5SUCzAjM22NhQcyHYCGZWRdqZmGhT5FKwI6hRcctH4u06UBS2j8fH4+nEBDxLsDFQk2aBzUvpaXglM5VQk0FJwxuEmrfyswk4WXif7e+KCDUlBfi8vAhfyHnVzRW+a9YjLSYQ123vw4f3Xw18/jT+472H8METtxJufoBPHr0dnz5yB/7bu0/hw2fuweVLvZity8FwSQaGyrLRVZyO7ooc1GUnoj47CZ0Ep20DmoUPYqy5ApmERx9OAJREM3PtGsx5uOF7EUF4MiECL8fx+SXcvB/hjfco70R64X1pcKID8FlUAH4fF4I/EFy+TArG71ODjHyZEogvUoLwO27/LDGCIBSJDwiyL2amoGfNZSbLr5+zG/r1PinKx9MEl4eTU3EfAedu/p53Emx/TDj8eVICHuI98wwB8GUC39miPFOV+62SMrxPePmYUPNxWTHeL83DB6X5eKekBE8VlePG/GLex4Qa3mtthdmo5qSqpjAXzYWFaC8qQWtZGZrKy9BKyPF194Crswu8PbxQmpdPgGlFb2MdumrL0a8Efo0CmQoDNx3VxWipKEBXfRWPLzQaG0FNX1MtRtkOtVomq4nuZowSbCbaCTytDQjhO9mJ77oYwvQsn6PpriYCQRsHdAIF4WB5oBXbCRpbB1uxjbBhaU7auN5izEq7jUaGkLJiUpJmR1odG2yk2ZHGRnCjfeonyBG8KAOxwEVgI02NRMu2yL9H7f4JaYtGeL5uo6FRlJRCww/MWgn+VKDT1K6aI/QoHFzJ/mYGjMZmrqcJm4d4jZP9BljUClqUrFCaGoGNRNmLVU1cwKOK54Ih9de+A/OT7GtlN7YckNVOGU3ObvnhsP+hLbPnt00PnpsZ7DxbXpD9fx5svAg2+QKbwqizk9UJ56Zrk85P1yRgsioOUzXxBlg2yQxVl8gBSFqbVG5PMr41sw1yGE40ZqlNzRb8LLVkYqm1ALmh7gh12YAIVW5224gsztInCAN7A30IMx7Y5eO6CjVqBTkGaCTcL5G2xmhtKNLa2KaoI7a2xtd7FWwM1HDwld+NNDaW1sZrJXrK8r35Z7CRY7HgxnYuNiYptrZYcGOZoxQWLo2NLTJJrcINW0HNhQ7FF4aFq/0OAUZib1PklExRRmNDoDHh4ISYH3DZ+Nb8F2AjMWaoMA4MoSv1pwg2KrJ5YS6bfwYaAzWcgZuwb8KQKn6rjtSz0aF4PToCv+es6cHcDJSoJhThxcPZGS4OTiaPjZerUqwrUZ8jvJzWwWPjGkTz+iqyEjHaWISlNkINB+3dHXzx5EdisCQek9XpmKlSyH8mNrfloyjCHele67CjrQT7uioQ7bIeLpdeBF+HNZiozcBSfTq2lobigYVcfHhlM/6vny7gX++awu9uG8f1wxm4fCgfJwdUOTsXV46VGZARsMjvxQYX2zSlbdLQSLTdghyZhwQyluOx5fdigY1E/jVnxivMPsGMtDSCH4GO+h7jeY8O5FugshJ1JY2NDTTS3AhyFGYuLY3qUCnD8RH2O9KXw/OU4WgvYWiglNDPl256GOI91yLSbQ0iXNch3GMNwt3WItHDCdWRfrh5rBE/XezEkYY89KZFoyeJYJOXgU2VxZgsy8E44bAgyg8lceEmWd6pngEsFVfhuoXtuOXASfzwzPX48dU34NjsArb19ePMlmUcm5rihKQBaV6eqIiORXVCEpqzMtGem0OQCUKuvw/a0lPQlByP6pgI1MSEo5z3VCNBpiIyCLVxYWhOjEIrP7M7iM8g76Nb/KR99MHtYQQZwrxy1ty1AjVW3hpfQsyKtiaQLUU+NkYI14KZ/9KHZkVLc39EhGn/AWi4LKCR2cnW1ghqTMI9DrwPrsCMsgmbUG5paggzxuwkZ+GEWEJNPJ6lPJeiat1JeGEFal5k+1p2BiUTb/B5eDs/k5KFtwty8QEH4c8INsqk+/vyErzfXIdOOQ+vW4M0gsSDNx7Az4+O4je37sD/59Nf4X+8/xC+evln+PdXfokP7rsZL3z/FN6679v4+Mm7cdvRRWxqz8XeId6ni604Ol6DPX3FODZeiwN9vFcGKnCIUHtouBJ7hiow21qI8pQYBDquhxsBJ5Yy6OqMm/gueC4xGq8TYN6I9cfbhJsPJTH+eDfGB+/H+uKjBH/Ciz++SA3El2nB+DI9FJ/z/vs8RVFV0Wyj8YlMcJnpaLvsMk5qBDbOmCO4PsXv/Sp/kxczuD89GS/z/niV/V6hvMTf6JX8XLxWXIA3CTTvFgtiSgkxFALNO2X5eKs8D2+U5OMFQsudObnYznP1Emjaed7eRgIIYUQmqHZCUFtxCTrLK9BWVYne5kZ0NzZwIuUKNydn+Hh5oa6SMNPWjD7+7j31lQZuutkOtjWgu6EK3ZxoNRAKW6tKzLq0Nb1NNQZ6hijdBCC1/dzWWVOMud4O7q+FD8cbB8eNSOB9tHl8hBDQYzIWbyLcbBnqwo6xPiwQDhZ6GrFVgDDaRenEYk899hA6jswNY2t/s9HEKEGfbX4S3BwlbBxbJGQQZmxzlJa3DTYTaHqtcguTBAyeTyITlUTbZKqS9kbL2ra1z4Ih1aMS1AhmlBfHLsug6KrDi6Mmv43qZu0Yk1Ox5WCsgp525JSqhSv3jaBFICMtjZYFNAZi2EpkvtK6NDiCoX0m0mrMwNARgszRLTPYxWWZrXbPDmHHzOD5XXMjRmMjsPk/XlJBYFMQH3Bjb0mMAZvZ+pTz83IAbkgxGhiBzSKhZZ4QM89tMkUtNGUazc1Sa6aBnsWmFCwJbhrSsL2zGO3Z0YjiizqML+pwNyfEeDgjyXkNugkJuwJ9sddLfjYX+NisiABn/wrU/LPmxvjcEEaOEF6ktTnkpdpTlklK2htjhuI+iaKmTMvtBnB43gvh5koDNZ6mhIMBG0KLxNbU/KPWRrlwBDYrkVJBXqY1Zinus81RtvPw/xvYqLVFgKNwcBtsLE0NoYagIrAxUVErUGOchznArIINQeYnYQEGbExxTYENl38W6sdZLOGG0PPPYGOAJjzEVANX+yvOdhUd9RRh59WocHyaEovXK4swFBSIQMKoj7s73DlzcxPYmEKXDvD3cECglzOC+d+Fersi2s8FeTG+6CtNxL6hWpOzqCMjlDPRJAM287Wp2N6WzXsoHem+nNV6rsNiTRaODddisDwNQc5rEeKyDtu7+JIpj8fOijA8tpWz4Ru68b/uWcD/um8Zb984hFN9aThFoBDYnB6ykugdXwEaQcmVEyqPYJU90LYT7HNqpAgnhy0zlW2ykmi/fGds85PAQ5oeicxWEmlvBDWSKyequE0OwPK94T7Cjap2K2xc24z2h/Cjc6rfVVM1K5obwVIlrpD/Tm82lHF5fyfBaKQCDRxgAtZdhGCXNQiiBBBsvAk4vnLK3rAWfEhRE+aHl2+9BgvVOWjLiERzfDg6M5PRVZqDlqIMzHOmWc2BpoJgMlrLl3ZGJra3tOAHhw7hgZu+i+t378Pli0uYqanFcncHDvCFfXScM7GxcZTHxvL/8EMyB4va1FSMVlehPike+YSSLiXj4+eMFOehLycNhXy+GqMi0JOZhO7UeAxkJaE9IRSbY8JwhhByE2FG2sbbwnnPhviajNq2pkZAY7dKVXCPIqEoF4KNtDPGb4ZyL9elpbHXBTE/J8BoWT40F/rRrIIMRVqZC+Whldw0djj3IzExbKPxZCLhhtufIdw8l5RIScLzKcn4TTIHbQ7sr5hBOw1vcMB+LTsNr2en4528LLybn433CnPxMQfNz0opJQX4Q0Md7iFoVvHdFs13U4S3C6br8/Hq7Ufw08O9eOamJfx/33kA+Oxp/OGZH+KDX96ED+7/Nt762U347Jl78be3n8avbj2FEzMtmKpO4nOSi/0E3oNdBdjXSeDh/XSAYLyvpwDLDenY01OOXd3l2NpbiY7iFEKxK4J5nyRefClaOfAf4/P9QHwE3kgIwvsxnngv1gfvxATgvegg44vzcbQ/PokPwCeJgfgsVX44hJq0SEJNBL5MicIX/H9fyMlE3WWXwkWRUS4O2EWAfVsmpKwMfJibhvftOlAFOZQ8fJifjw8Li/FhcSneLyToFZXhw6JSbivg75WPNyi/KS3Cj4vzsYuwPMzff4C/bX9RATqK8lDHe6ytphw9NdXoraxGV1UVepp4L7c1opdSX17Kd9BGuBPg/H28UUNY6mtpJMgIUsqNBkYaFwFMB9f7m3keAo0ch7sIMZLh9kYMNNeabWonulsxTBDqI1RNdLSghbDkw//PyckRKfHxWJ4cx2xvG4abqkw0lfxwFglAc93NpnSDcsVsHmjDpj7VqGo1fi0HVupCCUS2ED60LEg5TKCQL44gRpoaY4Yi3BhHYcKN+ghUdMzmngbjV6Nj7TpTEkHNsYURA0TLfQ0EnG4rqor7dOxeAo8gZ8eIgKvD+NwcXBjCLkVgCbD4+XIuFtgclLmJy4IdAz28vmNbpox2Zwc/5+jypAkPP7Qk05SKbAp6xgg/8s0hgM1b4CO/nANsFVElJ2TBjdb3L46d37cwdm62v/1seX7WNwNscmN8buwvjTs725B6bqYu+byAxvKnSSHUEFyaCTONyQQYRUWlm8io2Xorw/BSa4bR1Ah65DzanROJVF8HRHs7mAc+wp3CF0AkB7Jy943YzlnGfr4wZYqSA7FxIiZ4GK0Nl/etaG7kb2PARqDD/gKbg1w2eW78vHBYUEORE/ExblMyvwv9bUxiPx4vUcFN42dDCDFQw/4GbAgrApqrCSbGJHUB0FzLbavLFDkSyxxlHIgFN9LcsP9qxmKKKdfAz7FMT1+DjQ03ku8SZL4jsbU1RmNjOQ4buCHU2KHfghr52AhsZIaSGKAJE+BYUCP5GddtsLFy2fwj3Njamgc4GD0YEYoHDdyE4jHKC1Gh+DApGp9Vl2A/YSfEaT38CIQ+Tq5wcXSGu7sDfL0cEUiYCebvFsL/IILfMcrXGVHe6xHnvQ5jdXmYb+HsKyEAo6WpmK7hPUIA3t2TDyV4jHO9BBk+G7FUn23luCHcxPk6ITXQgy/tYiyUxOBYYyKe3lONN0+14cOru/HV7XO4f3cVDrSnmPwyFtjIpJOPk4QLaWSknbHFNkedHi0yIriRr41lhrIipgQ20sLIuVdgIzCyjxX4yIxkQZIV9i3Ikcg3Rv3UX5+hRIDqd5JgoxDuK9hXxTWVp8bKVEwwYnuSIKTPPNxbiL0deTg+UomapBC4yRTntAG+Tg7wdNoITwJOfQFfrG3FmChNQzYh5+rNyj8xhPSIILRJq8L/riAyGP0VRRgpKTLal+0Dg+jOLUAnZ8P9HFDOLMzh3lOn8YMTx/hCnMFNu3fgjiOHcP2mTbhz/0Fcv7yVv3kgciMjUc4BvowQUMj/vI2z6BkOMpsaKrDUWIn5mlKM5GegJTYCnQkx6EiMRgPvsfowX1T6OmI/76XrAwNwC8HmDsqdvIcNeBNkLoQaO2P2hVDzU4m0NRSFbEsjs+pDo2WCjFr5yAhm7pe5STDDa5Y8GCV/GsunRq18ZwzExMexlRBkZHYixKhS9xPc9xQH1acT4vAs5TeEuBdSLJh5ITmRkoSXU5Px24xkvEawez0rnXCTgbdzM/Au5f2CbEJNPoFGUJONL2ur8Gv+1jN81geKspEQFIDEIH8UR/ihLzsUz313L351chKPUv77C3fg/3n/F/jqpbuM9uarl3+BV+69Ec/ceQ0+fPxufPnsz/HErZfjyGg9ZisTsZ0TxoO6V3oIOryXlvmu3dqYbRJebuK7dkdbJvYPlGOhtRQNvLYgV1f4XrYG0RdfjIrLLsMuvovujAvGsymReCs+lFDjhw8Jye/zvfB+VDA+iAnBB9EB+JSA83lqCP6QFoY/pYbjT9kJeI4gV0WwURSkFyc3RxQxWVOGPxNE/kCw+7IoF18U5eOL4gL8zkgRAacQHxBw3i8owruFlIICvJaTY36fu3NzcYi/71RqInoIil0ExIGyIgxWlqKP75oa5VAqLsZAVa3R1khT00/waFP4dk8bmtjPjWDj4uyAAB8vNFWXY7izBQMtNejnPSp/GYV1j3FbP7cNUrStk/dua0Uhpvs6MKmcNsYMVc/9BCGK+gtyRlobUcvvpsmbo5MTslJTMNnbjQHC0RDBRhmMN4/0Yra7BXM9LVZLwFkk7Mx2NmCuqwHL/Vaxyl2U/TL1EFaUc0agoQKbci7e0t9k/GHs/DXyzTHlFwghElUOXzLan07u17mk7ZHmhvAhkJHJadoKDdc5Ds6o6rcVhSW/H4nR+BhHYl6Hts0PYjfhZg/7GdMVYekAweswAWfPpMpFdOMA4eXQItd5nQZ41Gd+hNvGsI99j26ewDFVGzemLcsXRxoeiTQ8NtAojNxobmZHzu+bHz03P9R5tvKbAjb58QE39hFsZupTzm1qyTovTYyttRHYyLdmti7BwIuS780rX02T8tUoBJzLzZlYas9Ha0YwZ4MbEOcpqHFCuLczIuXx7+GKEL6sM1zXY4Evgr0Ekp0+rhbYEEjsCKndXq7YuwI0F8KNwsEPeVtJ/GSSEtgYwOGyNDbKVGwDja25OeXvZXxspLExifz8V8oxcP8Zrqs8g3xvbG3NhRobW2zQMYn9CDXKe2NpbSzNzarj8IXC/reYKKh/hBuBjFoDNlyWyL9GYGPKMlBuI9ioBIOg5kcEFAM1bH+klgPH3QQWaWsuBJufcv/PuM0CmxWgCbWgxva5MQn6KErQZ6p9m8ioUDzCgeXZ6BC8mRCBz/gC/0FyHKIc18KP/0kAX5puTi5wd3PkrMYJQfzdAvlbBvP3juBvG0kojPIh3Pg4IdHPBcWcFTalRmCYYDNVyfuE98Y2zj77S+IQTbDJCnDC9tZ8nBqvwWxjDgI2XooivoT395RgU0E4vj1YgAe3VuHnm8vxyy01eOZIF64bTLOiiGROGszHFYSV4wSLgx0ZZptgQzBigIYAccWYIqIIP0MEilErKkp97P0WmFjh1xLBkTQ98s2xa0EJhGSWsvxwrH4HVOOJ51BfHXPNdJU5nyKsZLYy5zS1qeRkTJDiTPsYtwuwZMY60F2AvQQ6zcB7ipLgRLDxdHYh0HhQOGNcdwmac6Nxy3Ibbpwux7dmqjhDz8QPzmzDoakZjJTXoSo2DtUxkWjnQNzGl/DuPs4GOzpRGxVHoFTizFpOKvgdBgfw9F2345Ef3Ybf3v9TfH/XTtwwMYMHTlyOtrR0hHEGnB8bi+7iQtQkRCOTz10J78PO1FgM56disaYIB3oaccXkAPa212MyLx2zhdnojA1FS7gPeoJccSLIDzf5Km2BF+729zEmKOWrkfnJCu+2TFLGbEpR2Pc9QRbQ/MyWFYBZBRmZlyJWtDJsDcjIb0YAw+WHJAQZtVr/FZclD0dH45GYWDzC7/SohCAj09MTBJunCTTS0Pw6OQHPcNuvuf48weZFrr+UkoiXpKlJS8araSl4NT0ZZzNT8GZWGt7KycB7eZl4j/DwQX4WPinIwe/yM/GH0jx8Ul+NkwS70YxEFKclIMjLEwmEtZHqIjQkBqAhwRuPXbsXz1y1hPv29uCvT30b+N2j+OtrP8UbD34bL91zLV64/Qye/f4ZfPzUT/CXs4/g7UfvxO2nt/JdmoHp2iRs53OzqSEdWxpysVyfi81N8mtM5GQyEdtacgg4pZhvrUEYn0tPp3UI9uTz6UZIvugiZBFOJt2d8J3IQPwmLRJvxofgPUHNirxHAHs/ygefJPrjj4Sbv6SE4s8ZMXg8NQGVay6DlzQkrg64MjUGf6qtwN8IH18VFeJPhJnPCTefFeXhU2mwCnLxYV4u4S8Hr+fn4KW8LDySk467+HtdSUia4W/dxd+2jdu7uL+bv2E776P28gJCTCHaKorRWVqK7tJyo61pqipDl0xGMh811aMmP9cU43UheAT7eWOEoDJkctI0YHGo00Q29RFwRjsaDdSMEzameluMSUrrAhqBz0RXCwYJMqPtjWZ9irAzRTiZ6GpDDUHNw80ZLq4uyM1IN2Azxf4L/e2Y7m3GHD9zlv0XB5W1mNuV3bizkWDTSMBpxZYhaWG6sNBRj22D7QQaQsuKaUhmIgGOWuNorDpTciaW5obt7nFum+41ZitpdZTMz4KbDlMpXPCjbYIZmbXU1/bhUQbk/YQdQY9tzlIouLQ3B9lffjcnlycMUKnMw6G5IaNZOkpoObZpjPsmTRZj5cI5Tng5uWXaQI8qmqs2lYqD7ifcHJgdwpFNKtUwZqKkZIaS9katDTYSaW52zwyd3z0zaDQ21UXfEFOUfGwENlO1Sec2t2WfX27PXol8yjLtXIOyCct/Jo2ixHvpK5CTinlCzTxnFC1ZYUjxXoPUAFdEerkgxMMRIZ6OCHN347IrAt02IMphDUb9fLGXN+pOX1fs4QC6KitgY5ukTL6bFbAx0VIEJKO1oRyimBIMHGyVvM/yt/HECYKLoMaGm5Na534DN4QhaW1kkjKOxKugY5mjFPotLc0/m6EkyndjJ/CzoqPcVxP42WJKLki4bHLZrECNTFP/DDQSrd9mwrx9V6KhLLE1NqZuFNcN5KyAjTQ2Jm8NYeYnF2psCC+Wj83Xod0XmqGUfVgmKGlrbLh5iFAjjc3T0aF4OTYMn+Wm4ym+vNM3rIMf/7dAT+WPcIOH/Gu8nBHE/0WlFAIpofytw/mbhRFeI9S6OyLGwwHtuUkYKUvDZGUyQTiJ908OGtNDEOFyGbKCXbCjswBnpvnyKpC/wKWozoiDigQu5fB7LDXgcFU8RhI9sLU0Egfq4nGmLwdXDBfgSkLK5QSWK8cIJwSMo4SQMwQQmaWkORGwCDpUGuFov5Lu5RJwCBsEHO2TRsY2VQlQBDBaFvTYmhj1scPDbcgR3FiOxUW4cqLc7LPPpSgr+eTI0Viyty2Dn61oqAKcliZH+wljB1REc6CMsFNoTFITNWnwWHeR8R3wcHGBr6sb3NdfioJobxxVAj+C3Mn+NFw7lYfvbWrC/csL2FZchk2NdejkzHcwS+apbHRxhrxjgC++mVlcv30Pbtq1DzONDWjNSueLsgfHl2axiy/qqyYm8cqtP8BsaRnC112GBD4HxQmxmKirwhgH6oa4EIwVpKEpyh8j2fGYKUnDSE48uhJDsVTB5zrMFwcaq3A5Z6d7q3KwOzHMPEs38ZmS87vRLgb4mCr3qnemLNnGYZhwY6L2eK/dK5MTYebngpgVuT88zMh9hJpfsBWsSB4ID8cDBBsDMwIZAYxAJjwCD68sP0zYeTQmBo8RZCSPyylYy2wfl9kpPmbF7CQtTTzbGDzHgVZA8yKB5oXEeLyUnIhXpKlJT8VrioIi2AhqpKWRvEe4eT83Ex9xQFY01O8Lc/CXsgK8wEF9gt+xMTMVybGRJiN3QmgwRuS3UZuPtvQIlIV5464jS/j1zXvxw52d+PD+y/G/P7gPf3zxDnz66K343a9uxydP34v3f/1z/O3d3+Dtx3+K+249gxd+9X0cW+7BmErYVKZiqaGYoFnA92w2tg+UYq41C9NVadjWWIyJsjwEOV4GV6eLkRhLsGqpRh2vP8LTzQCO/HB6XZ1wLf+fJxPC8HpiEN6JC8A7kQF4PzIY7ytUPMYXX8b64/dpUfhlciwq1nJS4+yMEBcHfDszCX+pKsdfCwvx57xsfCkzVE4qPlCEWFYG3iYIvJaRhV9nZeEB3pd3sP+JzARMUwayE9GTn0GI5/1FaGzLzkJnYR6aBchVxeioLUZbdQlaCNcdpSXoqq1ET0stOmsJOeXFGGusR31BPlw2boArwSaM91ZnYzWG2uoIJs3GVDROmJgbaMdUd4sJ4Z7ta+V6B2YILcph01NbBjkJT3axP889zX7qK9G+hcFuNJYVw8lhHZxdHI0Pz5bJMUwSiGSGGmu3MhtvGujCPIFGohINM11W8U0V01zqb8PyYAfmuH37cKdJ6LdtSE7GcjhWmHanWRbcKCRcQCNRBJMgRlCzpV/h5K0GXiQClwuLbWp9P7cfIbBou+Dm5OYxAz82+BjT1pgVgWWitng+iaBGBTYFW1Z9KhXnHMQJbhMEKfPx6S2Tpo9ASECka1UfRVwdXRzBsaVxqCaVDTRyOrb9b1RNfM9KaPi++dHzOyf7zi0OtZ+tzM+40cfD9ZvhY9NXEnN2ujbxHAek83IEXm7LNJqaRcLLJgKNzFHys1moT8YywWYztwlsltpzMFSVhLTAjXxpOiI+0AMRBJMQ+WNwgAxyc4Ufb84AdwcEbViDPn8/7OFLbzvhR6HftthaGyMEGeW1sU1R+w3YWOUXvoYbORRfCDZeOEFgOsFB9x9MUuxnORJLQ2OZpJS8zwYb43dDMSHfhJp/BhttlynKzkr8ddI+Clvbx8aGG2lsbC2N7XNja2wkWpZ8bwVsjKZGcCOoIeDcThHQSFtjHIcJLoKaC8O9zUyYg4YGDvnZqMr3quPwCthoedW/ZkVjY3xspLEh3MjH5tGIYDzJ7S9Gh+HjjCTj6NeokG6HS+FPaPF1dTepxv35Xxmw8fFEECWUv2+4D1+AlEDuC+SsJ5Hfsy0vCaMVaZiokmkyDVs6i1Aap1xGa5Ee5IwtHbm4ar6JsBMBnzUXoT4rjlDAF0oev9NyM7pivFDodRnK/NZiOD0Q141VEWwUmVRkTFFnlEiPQHLVeBkULq3cNiqFIIfiy1egRVqSMxOlK+Yoy69G8CJYsc1Rph9bgYo0NFq+Zroa187UGMhRX2lmtN/40QxZUKRtam2xo6munKgyIlPUQQLR8T7CUnc2+xRjfy9BjGBzvLeI0JKPHV0FCPdwMpmdPV0d+Wxs4O99GRI912FPZx6/RykOdmRiuSoCdy+34rstxbiqNB8/O7gdC62VGMvLx0RhBfpzCkyCve6qItx84AC+t2MPvr1zF244egSHNi9hrKEON+/fj0e+dRN2dXVz0uGBOEJoJu+VstgodOekYVdHDQ71NvLau7C5IhMn+mqxv6MM/WmhqA9xQTsHvs5oP7RF+aGdA2CLryN2h3jh2hAf3u8CGy/cynv9doKOirfKL+wu3qe6P+0EkrpHjVaGIk2N2vsov1gBml8KaggzRgQ0K63R0AhoKI8QZB6LjsKjURFGHou21h+LicITsTF4UuYmQozk6fg4o515hvAmDc1vVuR5As2LKQl4JS0RL6cKapLwW7YGaihvUN6WtoaDtIDmw4JskwbhQ8L+J2x/z0H6X+urcE9cOIo2bkReYiLSCE0BXp5IDPfHaHUeFmo5IWzMI1xGIM3bEddsHsELtx3Dnbs78doP9+K/v/Zj/K/3HsX/ePtZ/Mc7L+Jvb72If3vnLP73Zx9g30gPZlvK8Ox9t+DJe67jjL0ZPTlRGCtOw2xjETa1EpwacjBRqbp8WegrTEPQxkvhtfFiZMUFY1tHI7ZxgJ9srkALrznBx8tEUvGFj6qNa3GYgHp/fChejY7AexHhOBsRhNcJOZ/GEHIIq3fGR6JozRoEELiDONjfyt/hDxz4f5+Tiy/S0/AJIfC9lGS8bmpopeGhjDT8KDsT1xEADxJ4ljLjMZWdioF8aWbS0VacjtbcFPQSCnsKCDW5uWgvKUJvRTH6ygvRQjBr5H3dV0OoqatEd0MFeqtLMdFQg8WeLpRlZcJ5wwZT2iWG77PeFkFNqylw2UeIXB7uxhxhY5wQogzDM92NmOsluHSq5EItBmVS5X6tz/K4sdY6DDfXmHILg03VWBrqRWV+Fhw2roGrmyPqCXHzw308hwCmjuDTgS0TAwaE9JmmNAPPK7PUFM8xTbCa7qjDIj9TIu3NnNa7FR7ehs19jQZuTPQSoWKptx475EDMZ02tNDMCGtvRWCCjZWlqJFoWtCh8XIU4TxA0jhNEdgw1m74CGyuvjhySZd5SJJZMYCqyaVUi13nUR+cxSf8oCi8/vmkMl2+dxumtUzgkB+dNo6Y1QEOYsYt0Krx9N0HnAOFFGY1lqto7N0TAsULKD2+eIOCMYruAaG7w/K7pvnPzg+1na4oUFfV/WmPjaoNN9NmpmgQDNkst6StRTkmmtXLWSEOTQqjhurQ3jdLicFtLJkrjPRHrsw7xQe6I5AsvlEARSjAJ9NiIAFWDdnHmIKlcDevQ4umOPZzR7RDY2CKwoaxqbQQ2FAGNbZZStJQBGg6sJiMxRRFSpuQCt1smKStxn6KjjOZGLfuZwpnsa2tqDMywNctqua5imlcTXGywkfZGYoeDC2psc9SFOW3+QVtDudD0ZGttLoQas7yivbEdh02iPraCmts5OGiAMPlrKHf9gylKICP5GmzuJcB8rbEh1BBW7ie4KPuwbYIy9aK4Lqix5QEOcI8p8iEsDC/HROLdpBh8UF6KLRxUBB2+chh294Af4SbQwwXB3hT+tiH8TaWtiSDUhFICuM/H2REJ/l6WxqY8hbPNRN47hN/2EuSE+hBsNiIj1BXbOLAfGStHJn+7DA6O/aUp2Fafg93l0bhupAzF/utREe6JCvbdykFCFZKvHBc4WKYo23n4lEw+BBBpb64aLzfaG22TT40NNdLYyM9GWhjbh8YGGfWzIcaGHRtapI0RCEljIxOUfHIuH7X8cXSc9gt8tE1+OJZJq8I4ER8b4OfwfNIoHelIN+c5IPgZqyE08Jr6cnDVQgsyI/xNZmdfD+UMIdgQcILXX4rl2gxcOSwIKuOsPB3XzZThbz87iRvbCvDDLZxlDXBmWF2O62dmcJCzxi2dFegsTsZ4bQUaEhJwan4T7r3tDiyOT6GpohLj7R0YqahBdWw8Z/frEBPojgzeW/XxsehOi8NsWQaWq3OwvTYHm/lfLBTGYSInAhO5kZgtSsBYViQ6o/zRHROAAc74hwLccYz3/PXBvMeDvHAb7+3b+L/fEeBjMgsrSZ+0NUarqHuT95k0NveFh65qZ+6XhEpzGG7EQIwBGquVPCytDNtfrSwbiCHMCGoeNzATjce5/mRMNJ7k8pOEm6cFN3ExeFYmJwKONDTyp5HpSWDzQnICXibUmKKNqRbg/DYtyYDNGxmpq2Dz7oqm5oPcDHwkqOHg97vCHHxeXIC/NNXgexEBSLuYoB4Tj3R+VpiXB5JDPTHXlI+tTVmY5r0/WpmE5sxQpHmtxZGRWpy94zju3t2L72/vwS+v3Y1n7/42nv/5j/HcAw/h6Ucfxa8ffwK7Z6bRnBpvElue2TqAlx68BT/79gFsIsz0ZkRhvi7X1O6bbsjEUls56tMT4M2JoiuhpTAlhpPQCkzz/5zhf7nUUYXJlio0leQhNSYC/rzX5Gxccdkl2OTOCRrfEw8kRPO5D8eb4YF4KSYQ10cEIkdg4+yGUGcn3JKZZH6Dt5LT8EJSKh5PTMEv0lJxR2YKrs1IxDHu30OgWaRM5qdjpDgbw/ydRgmA7Xnp6KrIR09lIToIhW15meitKkNbWQFaeU19FSVoU2h2TQl6K0vQWVmMXoJDX00pRhuqMd3bgdSEGGwk2Hi4uiA+IhTjPe2YH+wykDHC76qq3VMyS5kq31YV77HWKoIMoUM+MISZKcKe9u+YHMRmgtBCP/sSSsba6rm9C0WczDnwN/Tm2NLWUIvFkT6jkZkmnEx0NZiCmtMEnZnuZsIRhQAz19tKqOrCfG8zP6cemwlA0txsGeo0PjcL3DbbXmPCwQU3mzlxkGlKuXDm+L9IYyO4Ufj33hWtjUBFcCPYEYgITgQl+wgrApsD493YM9KOQwSNQ9x3yNSn4vqcIqS4f1qmKhXmFMT0E2As7Y4t0vqoXMPxxTEDOFo+tiIGcrZM8dhhHjtkYGbnSAevx4rO2i+A4XFyQN7FdZVrkNPx4c3j2MvP2THRY2DnyJbJ8/sXR87N9TdbYOPzjYiK8rtxqCL+7EJj2rnNrZkGbKSdURi3lpdaOUgRbrZ25GBrewa2tKRhE6FnrjYRQ5ydJ/pvRAxnczFBnggjBIQQMII93ODvRpjhbN6fN6eX80Z4b1yHYocN2MaX604fN+xcgRojXN9FsFGxNjkT7+HNpugpG2zkVGzAhoOr4MYO/baBRnLU2wKdVbDhfoV/X+7njdPcrtDvC7U0q3DDvvK9uYbLStAnuLmWy7YDsUxR/xXY2JFRgpubLwAbmaIEMTbYaFlRUKsFMwk0tinKNkEJbAQ0JuswW7vCtwU20tpYYvstqL2X8tNQq5q3wMYyQdlmqJXil9LUyBSlZQ4y0toYjQ1faI9z1vZUWDhfbNF4JyUeH5UU41vyw7iMYOPtgGCCTYCrJwLcCalehBj+R8H8fUL4f4X5EHT4//m78791WI80wlcPZ2qj5amcVcrZPJsvW75YeZ4gziqLYr2MM/FhgkFrZjha8uJNaPhydToOEZq3ViUgL8DZOGGWh7sRLMpxw3QjwUTamEKcHiSoUAQxthlK1bgvp1wljQ3XBR8yRSnfzTXTlbh6qsJodCRXqcQC+0lbc6H25sJWEVZ2JJUKaipnjopvapuqe6uf4EaVwaUhEtzIgVjOxnIwVqTUGV6vTGa6LmU0PjpYisN9xTjA850ayMO1S62oTSU8rl9LYHSDD+HG09MNXuvWcGBKw9U85+m+Mhzq5jnGcvH3x47h/Tv246bpBhzrLsQdWyfwzI2X4+dnDhgH4zN8MV2zdysObFrkTLIPvfUtSIiMho+XN9w5+47x9EFNSjpi+QzIFyOF92iVwrkj+X+lhaMz1h/bK9NwxUAV7ljux77aNJxsL8T3ZjpwTX8tTnWU4mRXGQ6zz9H4QFzHZ0VayNuCvXFHECXQx8CMKdIaIKixirNKfkZRUVZjdiJA3x+iezHMAhoJlx8k6DzE/QIZmZgeEchEEWQoj0cLYCRaD8cTgpnYKCNPEXCeFtAQbNQ+Q1gzUMP2uYRY/IZw87w0NUlq5VcTj5d5jwtoXk1PwqupiTjL9nUCzVuZaQZq3s5KNSaoD/Oy8BHbjzkgf1qQjS9K8k3+mr+21OO7fHYyLllPqElECs8bxP8uLdwPs/W5WOJvN61SM5UJfAaS0ZUThizvSzDD3+6pbx/HL6/aj6uWlTeEA8ruvbjx+tvwnR/dixt/8EPMTU7zmcjBUFEGauK8UZ8ShFsOz+HDx+/CzTsm0JMXhd7SWIxUpnCSWYr86HBT48jdxRHV+RmYbeFgX5mJiepMjNcoWo4g1FKOaQ7kfbVVKEpKNMU3/Qg4cZQu3n+Hef/dyP/ultgwLAT6IXnDRvi6yJWAk8iUWNyflYwfpybh5tQ0XJuTjdOEkt0lWVguy8JiWTbmy/IwWZhFmMlFP3+nfkLgBOFlsJRQU86WsDLSVI3hhkrjMNxRno92Ak13dRl66wgytWWEH0JNdSkGGqtM/ach9h3vakVCbAQcHRzg6uSEJH7XIVM+QdqaUoxJ89LMfq2CmVqCTS3BppYgU2eAY4ZgMykzVGu9+exxmap6WozWZqhB8NNEuKkjnIbCTdnPeR93EqimCC1TXY0EmGaMdcjBuBaqR6Vj5/taDNwIbGa6G0zyu0WCzHxPExbZf3mow4SEK1vx8kALlPtmrrOG6w3YOSbo4fZ+aXFaCTcEh4lubBtQZuEWK7EfYcU2SQlw1MrEtE+ixHvDbatwc5Swsn2wkeChkg09OLYgjUwfTmwaIggpB45qWPUQYAQr/Ti5NGrKOSjE/MjcII7ODxn/nCOUE3x/mOSA3KZlRVwpvFx9JEfkwzMzaApvyg9n3/Qg9guAuH0nQUdlHI5b0VTn9y8Mn5vpbThbXZT1zdHYCGxm65PPLTSmnpcmxs5No2WjtWmVb43VbiHk7GjPxraOXNRkRyPUyxGRHOgi+MILJXwoRbgPBzxPNwfOSB3gxYfPzckRHiTwZM4eZjlw7yIobPd0tgCHsoODpUSAsxotRZjZJ6gh6OzmsgDnkB/BhnBz2ACOBw7zIZTGRnKC245z4D3uayXsU8mF074r4iMfG+W1UQI/ZRy2shAbZ2L2VZTUNex/DftcQxjSC/x6Qsl1K9oaG2xWNTWcscqfxpRUEMiwr212ulBLYy8boFHL/UZTIzOUWsFMsD9ulypfUEOxtTUSAzeElLvUEl4sB2JlZ1USM0WZyPTEWbGgRgBDYPkFRa0NMwIZ+dfY2hotC2weCfPF4xxsnomMwKuJMfi4MB8PZmQib/3F8PHeyP/VHQFuXvwv3RDI3yzAx3XFidgTIfytAjlb9XUmuDivR3FcOHqL0zFRlYaxCqUAyMNMVTxaEgPRXZSI5Y4Cy6mWUDBQFIlGws1gWTIW+KLeVhmHtlh3lIb7ID/UB4OFMYSIMlwzXmmgxDgIE0ZMRBRhQ2YoQY20NWqvnaqytDYCEQKOtqs91mvlvZHoWLXqZ2t7VAJBGh1bc2O0NTxGfWXy0jmMmYutPkfH6Fjts69F2w91ZprzyvR0YoTbxrmNUHOsvwTHegpNAU6VVjjMYy6f4UuXv08gZ8dBbi7w83CAJ6HR02EtqgkOJ/m9Tw2U4HA7r683E+/dvoh/f/Jy/PHBY3jyyhGc6svGrvo0bG8uwYHBHuzq7EI/B4iKvHykRCTBa+NGeKn2Fv8zXzdOLlz537m6I9LXF2n83zMJyoUE2tKIALQkh2OG/83R7mJ8d3M37tw2iO9PNeFAUQRuIczcNdaCh/cN466t7bixORtXhLjjO3wOZW5S4dYf8H6WpkZlPX5uzEyqUcZ7TiamiHDcL7MTt/+S8PLLUEtWtTIEm0fZ55HwUDzM/Vp+NCIMj7F9nPfjY5QnpZ0h4DxJoHk65mt5Ni6aABPDNmqljTZitDMEm+cJOPKjeUGamqRYAk0CXlkRaWnkT/Ma2zcykvFmJsGGcPMOweZ9QU1OJqEmC5/mZxuH+s8Kc/C7snx8WVqAf29pwq2EsZS1a5CalILEpGT4+Xgjic/XeGUeFqrSMVOtCLMUTNekYZLPQk9+HPKC3FERF8HZ8BBuOnYA37vycnz3W9/DD35wH3784wdx4tRVqCgpQVVOOgYq802x0a7sOJSHeWCwOANP3nUDnv/pzRivzUJTaiAmCC3JIT5w2bAOPi5OaC3JwWhNISZqCrivAKPVuRipysVQZQ5GuD7XUYPpthrCRh5q0+KRxXdM5PpLEXTxRYi97FLkOjsh280HEc7uvGccEcX36hh/owPF2diSn4ytZTnYUVNMmMk1MDNXkY8pLi/IV4UyXVWKbl77EAFwnADTSdAaqSnBUG0JequKMKpkelUl6CeU9FYWYYCtgKaHrZyJB2rK2KcWfXVlBKEaQkQ3EngvOHK8cHVwRG4qQbG3HSMEy16ef6i+gnAjkGlYAZs6AyuCqBECksBnghAz3lKLAV6foGqG+63j+DvwmhqKMpETH4Z4TsZLM+IxP9RpHJOHCUuz8p0Z7TGankluE8wsDXYZzc00wWfraDeWhzuxaaCV0sJ1LStqqh7bRtuxNNCETYSYrSNt2EJYWSa8CHTkbyOokYlKmYUVsq0cOFoWUAgwdqpswohy2ii/TRdUPVwws5vHCnAOTvaYdp/MThOdOL00YuQQgebEwiCOEWR2D7eY/dp2lMBzxfKY2Wf3P7NlnOtDOLk4hGPzBBWeXyYzmaIkxnwmkxZF0VeHZYYi3Bwh2Eh7o8riKt+gHDknBDXcvnd64PyhpYlzc/2txsfm/3hJBdt5eKQqcRVsBDACG1vkbyPNjSDHaHC4f0tzOnZ2F6CAL+MA942I8OUsXoOehyt8OTPwcHU0qfmlqfFQJltHrvOlG8mXwnCAD3YTGGSO+mewMUBD+LgQbAQ0dtI+OxuxwEYFMk1GYorlZ6MimSqQ+TXYKMeN6klZpqivHYiN1kZQcwHYXOu/AjZcvo6Q8s9gIzGZhwk2RrhPYuewUai3wOZC0XaTjI8QY4sNNQIdgY18a+zyCbZ/zT+AzYVQc4GK34hMUCFfh3jfz4HLKoBpFb2UCUpiwrwpghwLdII5Sw7E43xRPx0Zhpf54v0wKx2/Jdy0errA1WM9/Pif+krzxvVgwmuwl5PJYxNIcA308oSfOwGWg2iw8zqUJYWjryQFs3ypz9dlYLk5B3vaM7CvPR97+kqxr49g0J2P0xN16C1KQHlKFDL4+QVh3ujKCEVVlCfKowJQGOqBzS1ZUGHKw91ZJqrotIEGK6pJ5h1BiDQvam2TktHWcJuAQyAi+LHNVDaICEKuIchImyKNi46XNsaAjaBmBVbs47Ws447wOuxlwY2BqJX9Wj5C8Dreq6gpOQ9nG6dlFeq8drIOxwlzJlvySCGO8zOPDJdhd1cpgjdcytmxg6mU7uWh3CEbkOS7EYeVQJBAtL+9EAfbU/H8jWP4y0M7cO6JPfjdPfO4b181nr5iDIc7skxm52tmRzBQkglHzsI3XnQZPAk0/vxvAvjf+HPZj8+LP58bPz6P0Xw2swP9UZ+cSIlDZVQQ+tLjsLWxCOOlqWhL8sd3Z1pw53gVlqO9cFNjHh7c3o4fERy/X5+J054bcCefXYGMQrllIv1ZmAUvPxNgE2QEM8Z/ZkUesIGG95lMS8a8ZMCGEEN4seDGXraA5nHO0B+jPBETgaeiI/4Bap6JjbI0MoQWQY1ZJsz8Ji52BWbi8XyCgEbOwnF4WZoaiqBGWprfGhNUIs5S3spKNUDzdmYq3su2oEbyMQHHmKCkrSlUtuFc/LEkD/+ttRnf5veIX3cpMhKSkRmTjGBPTyTxWZppLME2wvwswWa6JhVTbKeq0zFSloqewiRUJYYhhv9zor8vinlt9aUV+PmP78eDP3sQrXWNSODvVp2VjI4iQkEFwaQsG+MVeWhIjkRhOCdi26fx1uM/wemFPlQnB5uIU+eN6/i/OqExLw395TkYKs8m2BRhrJaTh4ps9JZmoKeE11CTjwGCzkBVAWY44E9w8B+qK0dneSEa+F2TOUEJ2+CMYBc3+BBsovkOHCfQbS7NxmRJKmYrczHLa5oqy8IMr2ma8DVO2Bkr5TYCz2BxDgYJVz0FGZisK8VgZQGlEGMNFQSMGgw3VmCooQyDtdxXU45BfvZIQyUGuH+4pdpcyzCho4vHjBI8lgZ7Ec/7ymnDRrhudEQh4XOipxUTCt2u53ECJMLJpHxaBtoJG5wscHmCgGNDjUTamlGCUm9VMborCg3YCHzUjvJzu6v5O9WXmuN3TA1gM2FF2+f7W7FtvNf47dhFM2XaWmQrLY2gRknrlgg2i72KkJLWpgmzXbUGaCTTndUGaha5PNtVY8xSm3rqTSvtjZ23RmBjl1GwyytIBDnSnKgYpmDGllObRlfBZo8KbhJcJFpXK5g5MiOfHAty1B6fHzDLBye7cHi62yyrz5UEnFMEHSURlEZHpik7qkuwI9OWCSmfHSLwDHPfgIGcU1tncJIiv5v93KfcOEc2jZ8/tEiw6Wv5JvnY+N3YWxx9dro26dym5gxjipJIO2NrbrQuU5S9vr0jGzs5G82K8oaf2wZjmgj0cjPaGU++sN34IvVwcoCHsmU6bIC7k5NJuOS/5hIzcO4hRMgUZQONnIlth+J/1tgo3FtQc5CQspqsT3DDbbYoG7ExSRFaDNz4SCy4OUmgscK+V8DGzx1XEjisiCiBjdeKxsYLVxOArvW3geZrE5TKKkiskG8PfIuy6jCsluezTU+2lsaGG2lrbE3N12BD4czJqg3lb8xPEhMJtQI3tilKQPNjmZ8IK4Ia+dVYKv+vo6Bsh2G1BmhkjuKyMUlx+YGIEDxEgBHU/JLrv+KM6FFFmoSG4XEOcC/EBhs/my/LCrEpKMBAqXuAC3y9XRDE/yvIywHBfDGHeLoi1MMdfqohtXEDAhzXITPCB13lyZjhrH4r75NtrVnY2paN7c2p2N+Vj70Cm55i7KjnSz43GjkRAQjm/eFwyUUmk2pmsCeqk0JQEuGFungfHFIU0lQZjhAijhAWpOWR+UgaFUU+CUSsZctnRkBiA8oJOe5K68JWmhwbUmzNi+DkqrFyU0xT2hodJ8CxIUf7BUKCIGlvbDCytTZXT1SY80qDZIOTAEdy3Uw1Lp9Qgr4cY8K6YqiC5yMA8Zrl86PMxSfHKnFksBKp/nw+HNYjiAAS7O5qylUEe6zDzn7C0lQjjnaV4QSB6lenuvDnh3bh3x7bjqdOV+Inyzn48kfb8Natm/H4VVP49lQ1rhzhi7o4HmGOa+G0fg283Vx5Xg+ez53/mwcC+BwF83kKdXdGJH/3BIJpHu+r5vQklAcHoTs3A62cZdelxxDAGvHtwQrc2JqL65sycRu/y10dufhWoj9u8XPBvYTwX3DQ0T0oU+gvpKEh6NxP+YXuLe77ZTiBhveX5CHCzUOEF4HMrwgFj0hTExnJey4ST6gVyEQSYmRqiiLIEF4kTwpoCDGCGa0biKH8Wn40sdEWzMjsZFpLQ/NiUgJeMqLlOLxEsJGG5uVkQg3lbGoSXktPNPI6v/ubK5oaQc17bD9cAZpP8jLxWX42PifUfFGUiz9wAP9bWT7+3lSHM/y+ERvWIDU2EXmxqQjmb50cHYzp1mJsayYAEGomK5MwVZWC0bJETFalc9BPxVBFFoYIFk05KcgK80cs30fTPZ341V0/wpl9u3mucDTmphpAGSjNRF9RugFWaUGbs2OQHeyByfpCvPf4vfje6b3wc1oPh3VrTF6pNoLFAIGjl/27izPQXZKBwap89PFcPToXgaerOBMDBI4BwkM3IW1QAz0BYaq9Ec38vsFOjlCKBx9XB0TyPTnG772tvoRwlYmZ6hzMVedjvqYAc4Sm2bpCzNQVY6a+GFN1RZgmHIwTEkb5/Sa4faqpHLPygSEkjLdUUSoJFAKbEszJh4XQMVJfjvHWWgskOgkCHfWEjDJejyKPWhDF+0waG5V0KclOxtbpIcz2tVmmpeZqTPL8sz2EhBGFYhMsCBlj/KwJnrO3uggjTZVmWeYqLQ/y3Iv9bVgw2pcOY7KSOWuGUCMz0wKBRcuCm81DHaavgEclCbSs65YfjcxcS4Qp+dYs8jgrYV8TtvE6tg13sE8LNvU2cBv7EWIWeuqsdcrWIYWIW743qhAuuFErsBHEKB+NYEetwMYk+pPD70S3BTbsc5jAcZjwITDZP96xCjJ7R9uwf6yD+3oMzEhOrsCN+hnwIbxIY3Nq0dLWSJNzjNAjPxxFWqlVLp1Ty5OWw7GJxBrAvql+EyouqDmxWVFUE0ZzY1USH7KXzx8m2BAKz9aYkgrfALDJj/O5cbAs7ux8Q8pKVFTqqunJOAivhHpLc2ODzZZ2ObFlIymEMOPMF7SnE1+oTnAhyLiogKI0NZzNu3Pd1WEd3BwdTF4Cj3UXo5z7dnPmsovwIZj5Z7CxRWCzn32ksZHYEVGWWFFR8rO50JHYAhsl77sQbCyNzRnClPxsVqOifNkKblY0NjbYXEcwkbbGhhrJhRob2xxlOwyrVpRgRhDzX4GNfGpWc9astAZwuCy5I9R/1bfmQm2NoEby4xD51ijU24oyEdAof43EhhobbEwklPxqJCuAI5FZyoDNiubmYan+wwQ2nB1HBXLGG4h3EyPwV87EroqOQqTs7fxefoQazfylBVAb4OqMEHdHxPK3KIgPQ3NhMiab+bJrysWmpgxsaUrBjs487FTV744ivvxy0JAehYJgZ7SlBiNk/aUI4MsqnICUFu7PGawX0oK9UBYfhOJgJ4zkh+KWrS04MZyPfd3Z2N+fh6MEm4Nd2TjUnUOIUU6YdAMzAhnVgDo9YkGNtl01UY5rpipxYiAfR1RZm8cKTNQKbtRq33GKIOmEoImDt8ou6ByXs1U/aWGk3bluutoAjcBFICOo0X6BzRWEGu27UiYtikxRx4Z4vbxmRTddOVqJq8cr2Udam1xcMV6G48PcPt2AmpQIOK9by+fGC6FuMhfJHHUx+qpicGamHqc68nCmIR4PbanGvzx4CJ/9dBPu252H+3cW45UzfXj3u9O4b08l7tlciZ9va8GPtrThUG8VgckLbpdJG+SIQIJNiJcXwvQZngQdLwIPn9NA9w38/R2RxOcmmf9DrJczYgjySSE+yA/3RF2EOwYImjePN+GB+UbclOJHMHeDciXdH+CD+3mfqor8Lwg2vyIYPRwiZ3TrHnuA99qDEt1vvM9+RRB/mKDzqLQyBB2BzBMEmScJNk/JZ8a0K5oZI5F4hiCj5Wdiv9bS/DouGs+tSgxhJgbPr8CNWU6II8xIOyOTE1uCjeRVmZ/kTyOoIeS8KfMT5W05C2ek4p3MVLyflY4PstPxYXYaPuUg/zvCzZcrSel+T/ljaQ6+KsnGv7TU4Ri/Z/jG9UhPTEN2fBqCCYkJEf4Yrc0ivJdgqSkbY+XxBJpkAzdjBP7xqgxMNxQSTIoIFLnoyE+jpKAhMw7tBenGZNNHMOkoSEMf4aSfMkwo0XJnURp6VFeqKg/lcUFoyozGLSf3I57P+zr+zwKAToKXIKa/Mt9IU24yBggavfqswnT0mJpU2eivsMCmozCb583g/jx0VRahpSTHOEFbk9KNiAn0w2R1KRYbSjFSnY3p2jxMVedioUGRWQKaQn4nJeUknBB4pgg4c80VXK/gdyTYNJdhhMAz2lCCSW6bbq/GBPeP8nyLBAWFR080VhAS6gkehBQujxMyRpsqjJ+MtCNKKeHA39mVY0hlPifZo6p71GJ8aSYJK1PtdezLtrMWEx215lxy5h1uFDBVYZZQMsLl6U71o7SzT1e9qZs0L+0K+853EzwIOAvyneGyYEd1oqSVWRKwEJbkQ7N1tMtkG9410U9YacUywcaUWehuxvaRbm5TZFSTyWOzZaDZiLQfqsy9qqEZbceO8U7CECFHvjaEmp3cLzOUAMaqDWW1y72NZrta9dvH4xQZJdmp8PGRduyf0DZCzawFOUfn+gzACGgEN/snOriPx0x2WdDD/se5T/13DDSa7TpO5imT/M9ET1nh42e2TeOqnbPGkVlh6nIwPr40DuXCMVBDwDlEOaIsxbNDOMr24Pzw+aObJ8/tnBw8W62SCv/Hw71XNDb9pdFn5xqSzhFiCDYyOQlu5FMjoEnnDDzdtJtbrYgpgc4mgk18sBtcOVNULSF3F8ILid+F4kwxYOO0AW4EHVcHVYveCOeNlyCLoLPV1xd7CBPb+VL9B7BZ0dbYGhtFRynjsDQ1+z0tB+J/1tjYBTJVbuGYj5eBGfnbWOYoCvuoMKZ8bGyNjcBGSfkM3EiDswI2Jsybfa6l2FBzoUhjY8K85WcTYIkchwUzttbG9q+R382qpmYFaAQ23ye0WE7D8rHxNUn5Lsw4bIONNDUSlVG4VxmHuc2EdxNofhYeZOTnAhoOMgIby2n4a3+bByKV+MwyPdl+NpZ/jQU2ksfDOLBw328i/fF2fCg+y0vEz3PTUbzOAWFuXsbs5OfhDR93f4KrB7xlXnS6FEkRHmgtS8ZwfTYmqtMwW5GM7fVZ2N1ZgJ7CGJQnhSI9zA9hHg5wW7sGGZFBmOZLLtjZEf4urmjii/2aLf0YrsxGip8TSqJ9UBHqhB0Nybh+qoJwkEtIKMOhPlXLzscZAYK0IGPcx237Owg9HRxMCNhKknewK9f44iiHjaqAnx4rIkiUGLlqqty0MgdJjKmI4GTnutExx9ke7s0yECJRePm1vA45AivxnwBKGiLBj0QaI9vpWBFUZ8asPDdH+rINNB0ngJ0aKDZgpBw8R3nuy0eLjYPx6ZEKzsrT4bDmUnhLo+LuTLjhbHndJahLCyRQlOFHXRl4sDUZr/C6/uPevXj6ynb8cCENz53pxU0DSXjpygE8eqQZt4xk47sjVbi2rwL7GgiUnM1WJUTB13kdB4UN8PfwINj4IcYnEOHensYJ3N97IwLlHO62ESGu6xHotob/yRoEcoIS4HQZAhx5XZddhNakSNzRXYbborxxX4g3fsV78DHeew/ynn2Q99xDwVwPCcJjxtTE+4v3268ilCMpiEAThEe4/gjvv0d5fz1BqDbC++9JAo6BGAGMJIrLlGcINc/GEGIozxJqfh1nyXPxkqhVeT4xmiATjRcSYggycXiJAPNiYqwRLb/E9pXkeJyVpoaw81qapaGRyJ9GQPOuNDWZafggK5VQI21NOj7Jy8CnvPc/L8jCH4oJNLZw4P9raT7+2lyHE4S5uPXrkZGQhtS4VAQQGFOjg7HYVoLlxky+I/Mw2yBfsyTCQIpxpB/n8yG4GanMJKykYqg8C5N1uZioJWAUJKKH8DJUTighPI1U5mG8phB9xRnoKkxFdzFhh2DSW0oh6DRkRHMy4AYfVytlQAzfGd3S8hA0usvy0FaUiRbCUidhrJ3LbXnpaCMYdBZlYbCqCD2EIGluukuzTIkOmWjk1BvO96Yb39cevCei+I6ZbqrBDMFktCGfk5ZibO6ownRdAb+bQs/LMcXl5a5qLLQTSmoLsKmjGrMEmkW2C53VmGoqI+xxwtNehZm2Skw0lRpnZuPQTPCYJ4xMtlQSemqwRKjQttmuOhNlo2gmf09nbHRYDw9+z2YC2RRBZZJwIqCYJ5RM8NgxQRPBRv4ts4SWqbZqzPC8ggzt1/oct893N2CZwDLJz9A+Ofnq8yZ4jZv7W7DAPtPsu4n7thNidIz6bR3uwDyXVYJgJ4FjM0FHmpllHiPZSvjZNqgIpy4sdrE/92/ldjsxnwpnyp9GEVLbuE3+NzJPSWy/GrWCF4mgRuYoW5NjQ88hwsbRhSHjUGyXaFAG4h3Dcj5uMuHeEjkSS45vGiKgKHJKJRzkjKycOCqUqRBuFeFswLb+egNAxwg6AiKd89iiFUIuuDHmqZWoKkVRyUSlvDYSVRNXnpvD7HN08xhO75jBvtn+87sme89tHu4yYPON0NgUJQbcOFgWc3a+IfkcweW8DTRGBDXKq0HQ2dSYhM0tApxMo7HZ3J6DhFCCjdM6Q/quro4GbFzdBDjKiqnq0AIb7lMWSScHODquQfyGyzBHsNkd4G38bGyw2cab2WhqfC0fGyXqE9iYwpgyR1EENP8V2BitDeFEJinLr8bLZB9eBRuCj+08bMK+CS6rYMN1gY20NXa49/UElguBxpih2BptDcWGGqOl4edYYGOFwap+zveCvAk1XDZAQ2Er7cyt7G+3AhuJyQUSaGlsTEI+gozR2HDwuEsmKGlruG+1NhTXlbvGaGoIMtLUrGprKKsFL20tjaCGojIKv+K2hyWR3BcVzEGHM+KwMLzAAev1mEC8lxaFs5zJDbu7cJBz46xfJg21rvBzczLOhX4e+m8JsxwEK9KisaWLg/pINa6abMB8UwGSAlwRTcgL9/NDsLcXAry8kccZc3VmIrx5H4Tx/9rWV4OrZmvRmOyHgigflMT4oiHWG0d7inDlaIkxFZ0ZrcEZwszpoWJjJpK2RloZS772q7FDsA92ZxlQUbi3TFnHh/JwfDAPNyzWmm2H+7JwalSJ8/IM1Bi/Fy5rn91XQGOHlmv5+hlCw3SV+UxFRClySp+rCCtBjWBGQKXr0z7bpKXCmtL6SJNzxUgxhdsJODJvXT1ehU0txfDcyOdGmV7lt8T732ftJWgjPLzWW4Y/NiThi6pofFAZjv9xyybcv6MM92wuwMs3TGFXpT+u7k3Ggwc7sb82FmPpYehLjERdqBcGsqMxWZmF6qQIBLtwxrvxMj6bTgji/5gZHYWC+BhkEjKzo0OQzfsgk/dNJqE2M9QXmbwHU4P8kMR7Lj7QH2kunHTwXr0/OghPhvjh2agQPB0ZjMcj5HgegEd5Hz4Ryn2Elcd4n+neenQFZh7n+pPGvBRuQGZVeA8+FRluZBVmCDmWhBv5NaHmOVviCDOU5+MJMyvyG8KNoObFhFi8THk1MR6vSFuTGGfkFcpvV6DmbEoC3pCj8Iq8mZ6Md9JTDNRI3s9MIdwk46PsVJNd+HOCwBds/1iUiz8X5xmw+RPB5m9lBfjKgE0Qki5bj+yYVGTEpRuwyYgNJ9hwUK/PwALhZn5FllrzMEfwH69MIdikmmdjoiabEEOQqUjBcJXaDIxW5mK4PI9Qk0/gzcJAmUxQaYT+HCNdRRnoL89FPwFnqCofWfwfnDeshzMni2PdzehTn5IMdPI620tyCTV5qMtMQntxDloLs0zbWZRjwq5bCG69Zbno5We2F2fyuDwM1pYhxt/PgI1qw0Xy3dJXWWwga6gml6CVb8xOck6ebSzBXFMJFgk3882EFQKO2gVBS30hNhN2JuqLCCt1mCXQjBGEprh/sasG4w3FmCTgLHZyn6CGYLLU24BFws18ezUBpBbLHMzlDOzLMUTFKb3d3dBZVYhthAuBymh9CQd3AUabcdKVX8tEW7kBGoGL2lmef1waJEUvETYMyPAzBDsCHK1v7mvCZGOp+VyZgpYFNYSQ6dZK4+SrOlAqdinti+30qwR8m/sJMDzHtiFlGlYNJ0EOr2eQfQk1NqQYrcuKw7B8VkwV7rFO7OB5dirMW+anFS2N/Gx0jMKr9/J72sBjw42S+Snx3kFChiqDS/au5K/ZTrixgeXgLI/n9gOEm9NbxgzcaJtgZ884YYtyVBFU3C4tzlFpegg2AhzjfLyJ4EKAMp9HiFIiwdNbJgzY2GHiB2cGDOQo942d/+bUlkkcmB88Tyg8t9jXcrY6P+sb4Dy8AjZDFXFnF5vSzm1pzyLYWJqZrZwRC2C2tGUYjc0WQo2W5W+z3JrBmzoZccEucHfZAC8CjfxqXAk4boIbgo27o6OBGpmmVPfD1dEBTo7rELH+UgzzQdrJAd0GGxtupLExYMN1k4FY5igCjck+vOJfs+pnQzFAI20N5RhhxuSyWRXLifgUIeYUl1UM04R2E0D+QWNDsfLYWKHe0tjIFCWYuS6AUCNNzYpYYONpIqIEOCqfYION5U8jsPE2YCMR1Hw/xDI72VBjgIatqeRNYJGmxtbWrCblkxgHTT/8WEDD7bb5SWBjl00wzsIcZO4zoBNoHIUfivra5PSrFXmE8jBFs2fJIxzcHonhbFuz5chI/Ib7XokNwnupMfiiPBvXcbbuexln7/z9Fbbv77rWZBpO4Mw9IyYU2QkRiOZv5b3mIjRkJ/JlnI7CME/E8n+L53VHBQUixNcHwV5eJu18blKsMT358H6IC/TArv4KnCAAlEa4oyDGDzk8tjM7EkcHKwkqCumuwOmBMpwhUJzqtxyFjUaG61oWZNhQYzkWW6apywkRMkcZcxOPOzNG4JAJiMvafuVE2eo+hW1LrArcctrNw3WEmCt5jGBECQGv1rn4mSrhcN1MDeGkhOBTZNZVs0qiUPKrJ2RyKjZh4ddMVZltdvTW/rZUAk0OjvflGtg5M1qG/SP1CON97EPY9yc0BngTbDZcijqCznu1mfif5aH4a7EfPs71xFd7O3D3WC5OtcTgW5PF2N0Sjy0VwTjenoLDnTnoz45CS0IYykLcUZvog8H8ONSGeKInPQ716bHwc1K+k0sQzXs2h/dGAaEiPyYcufGRyCcY5BESipPjUERgKEyMQl5cJPISE1DD+2KnrzeeTYzBq4TgV+Mi8EJcGJ6JIeAYyAnBMwTop3jvPM7lRwk0T/D8TxBunpRw+SlpZwg5Rgg5BmBMay0/swI0v2b7HOU3MZF4PpYgw2uwJIoAI4ihEGpeTJDE4CVe0yu8p16VyUkaGspvCTKCGbVnUxLxBmH6LQENl99KS8bbBJq3CTbvZqTgfaOxSTXmJ2XU/Tg7Bb/LSyPYpBFsMvAngsBfCDZ/IeB8Rbj515IC/K2jEYf4HeM3bEBabArSkzLgz98nkb/FfFsFtrUWEmyysdicg/mGLNPO1mVhppbwUpaIucYcLKkeWE0GJhuyMagIwuoc4yw8WJqJQYLLNMFBUU2DZRlGBkozjKZmpKqAz1gWhqoLkBkTBocN67B+7aV46hd347o982jMisNAbSk6SvPRWZZv/G7airIN1KjtUQ6Zgky0c7mrNBddFdourVAOJptrEcv3seuGtXDnOzya/2dfZanxmRmqyiXg5BJeKvi+L8ayoKShBEOEr6k6gkxHlQGb2cZizLeWYcqY3AqwqbMa080EIIKOCjjO8veRTPD7zbYSOtqrDNhMNZdjiTAyThiaECgRNHqqi+Dt4kiwcYCPhzv668uwm4O+Ck8KhJZ6GgxwzBOeFnrrMSENkqCG4DPeVI5dhINlAo00MJJZwQ5ljtcuP5hFAs8Wbt8iUw/hYam73oCGAGOagCbTkc4vTYugZFXrIiGo7JnoWQWb7TzfnvEeAzjS2Cx21lr+MxTVjdJxijKSBscqr9Bp1lXvSWUQFHWk+lB7uF3nV/0ohWVr21ZBFUXmp93G/NRNGCIkse8egsmOoSYcJNAo7Hv3KMFoQj45vcZv5hhhZ/dIKw4RWq7cNoGTm4ZNX5mjjKZGZifCjExRghut6ziFiNvamiOEHDkRC7QkljPzAE4sjRuNjSKoBDcnlNNmuvf8nsnec5v6W87WfZMS9PWXSmOTavLYyL9GWhm1KqEgyNlGoNnenm1CvbV9a3sWb+gMviyd4eK41oCNh7szHwwCjrQ3zgIbAg4HMmeZopwohBs3x/XGgbjB2xPbA32Mhuafw73/E9hwhi+xgcYWW1Oj6CjVjjJQQ7gR1BzjfhtsTvJ8p3xcCTauMHWjjEnKdh62weaCrMMEG5mi5FNjnIb/E9h4GL8atQIaW27h9/lOoMxPlnwNNn74AWFmVVND0PkBt10INBeaoUzuGgM2Mkf54x72lbZGUGM0NoKY8K/Bxg7vVivtjHwbHjTaGcGMNeA8xoHmcc2kuc2YA6I4c47lDDpa5oFIDjDhHBxC8HZKNF/uiXiVL7MWN1d4r78Yfl4b4OuyFrEEkqKEUAMyfZUFxpEvlVDltu5S+LjwJeTKwdmNg7WbG/zcXRHC/y7U3QVR/C1TCTUqteHruoEDaCCOjdfiQH8RcgI2IjvUHWl+GzFWmY6DBJ4jfQKUElyjzMOEgasFJwQFaWVk9pHY5iBBjsk5Q4iQFkX+L/KHOdyZZRx+r5CTMCFIJqEbZmsJFaU4zb6CFR0rERjJkVjH6xj51qifSfrH9gSBRyJfHRW21LKyH8sfR3Wr5G+jyCnBkI4XDOm4ayatPDoH2jMIWLo2haHz8whTp2ebkRrqDY8Nawg2bqYel7fLOqRdejFeKIrH/10Zin8p9sXv873xYW82bmtNwmKhP7bXxmJXayp2NyVhV3U0NldEY7wkAR1pYRjKi0VPTiR6M8LRGu6FmdwEHOCsebAgCXlR/vAihLpefBGCN66D97qL4bn+IspauFI8KL6cdPi5rUWg81r485lN4EB3kvfKq+kEg7hQvJEQjlcpgpvnY8MJIqF4VnDDe+sZ3kdPCXZ4Xz2tdQmX1f7agIslz8UQXgQxbH8tWdn2vIBmRV6IjcSLAhqCzUuErZcJMbZYMEMhiL2ibYQcrZ81pidCTWIcziYlmOU3U3ndhJs3CTZvp1qamnclGcmWpsaATSo+oXxKsBHUfJmfjj8UZuLPBIK/SApz8TdlHS4uwF+7mrCP3zdq3WVIS0pBSlo6vPj+SSLwadDe0lKARcLL1o5ibGrOMzJPgBkrT8J8fRamatIxzXaSoDPF7bNtRYQGAkxpOmY4sI/IwbgiHUN8DhTSvdBCYGgoJvwUGL+bvqI0wlAe0iKD4bhxPdbwv7z59D688fCdaMmJQ2tRFtpLCCyUzvJ8rmejY0WDo1bSQrjpIvy0Emqk4RksL+Z6AUI83eGpoqzODkiMjsR0WxN6Cgk+RekYqc5Hd0G6uYaJaoWVFxp/msXWSmxqrzRgM9NQZDQ5mzoqsdBWzuvPw2K7AKYCMy1l2NxTR9ApJTiUGVOVabsJHASc+RaeQ0kFCShzXXVoL8s1iQcdOTFWZueR5ipsHWrjcXXYTAhRBNEcAUjOuUuDzVjqbzQwM688NuyzJKAhvGwymplmIzp2hvCjflqf4WdKG7KJcLSJ59TArSrb0jIJbJSkzgaRnYQKAY7JP8OBfqGrxoTQyxy1Y7QTe6f6sMhjt0nLQvhSxe65Nl4zoUQJ7gRD8rfZzc/QeVXcUiYlabG2DTWbJH3KZ7N1sMnkstlD2FAOG5Okj+1BaXYIV8u81q0Eu52CpUkCkECGkLK9v2F1eRfPZzsVq48NLWrlUyM5NNm9GimlY7RPjsTaJ2BSHh2TtdiATZ8xj0ljI4dmaZWOcFlaG/0WKscgjQ0B5/z+mb5zc71N3xywKUoMMnlsNrVknFtuyzJRUXaYt4mMakjB5sZUPrhcbkwx1bxVqG2pPQ+hXhvhyJmmpythRtFQBBkPihsfElcnR7gQcpyc18NFJikHB3gRdrw508hj/20czAUx/zmPzdfOw1ZRzH+EG1sOcp+BG0KMncvGTtan5HyrZRX4GZcTWKxQb4V9E264/Qp+lg01NtioZtQ1FEVFqT6UMUMJalYch+Vboyrfq4n5LgAbk69GWpsLoEZyG0UgY8xOK2Bzu2DnAr8atcZ5mKCidYV4/4j9f8x+qzWhbL+a8ADcH0GYiVDivSAodNsWo6ER1ISFGJPAY1xXTajHCTxP8qVsBh4jnHlrgOHsWSaBZ2Mj8EpCEF5PisDHmbH4C2ePj2VlIH/NZYSaS+Hn6cD/2gllydGcxZWgkzO9wpgowo4f3BX9xhejO393D09P+HpKS+OOYFMI1QNR/M4x/A2UgVq2896SZJyZrCPYFGNBaeKr09GbH4WtrYSNsRpcLmgYLca1kzUUOQNX4Ay3SUtzjFAhrYhARutXT1kFKbUubY40JAfa03G4S6BRYoBGYGNrTwQtgh+dw2h4CCC2WUnnUzi3+gp87EgoaXBO9CsnjvLaKHQ8l+csxbEVnxzLfMXrIoCc6svHlaNlJreNTFqWVqmEn1OBQ9255poU/n0V+3Qm+8Odg6Svlwe8eb97eTkgfM2l+GVaFP7voij8z/wQ/DXXFx9XxeD2mhjMlwZje308dvHZ3MtJxZ66VMzlh2GuNAmdSUHooWwuz8RkYQKGsiMxkR+DOcLOzqps/iaVaE+PQk6YH8IJLwm+Tkj2ckSynzeiJT7eCHDYCG+ZGPn8KhdOCgHoJgLMq0mReDc+DG/EheA1As7L0cF4KToELxBmfhMTThghrEgLw3vsOW6zxezjfWXLC9LArLZfg4yBGW6TvEiQeUlZceOj8RLhRmK22VAj7YxgxmhoCDGKdlqBmtdkdkoWzCQTZpK4nGDA5m1pa7jt3fRky6dGQqj5KCuNkrICNan4koP37yl/Ks7CXzjo/7U4F18Rav6FIPAvWm+vxVE+n4mK5IuKRmCAP9zcnZCWEIlZDvIL9dkGYAQzgpoFQo60NWqX26TNsUoizLLPYls+AaCQ79ASzDcWYLldVbuLCTWpGCUAjVZnYLaxENOECDkSj5RnY6g0zQBBHJ8nhw3r4eXmgCmCxJ9ffdiUY6hMi0VrSRa6KvLQX1NizFJGc8PvIc1Nd3kBmvMzTMmFHk5M2otyCEQZaCX4BPE59XByMlnEkyMjMVpXg4GKAvSU5xrTVSdhb4CwNMBr6S3OMM7Cm9pr+B0ssFmQfw2BZo4wJqCRBneiLo8DbQu3lRPkijHTVErwqcYy4WWB7XhzCWY7q9ifcEORxkZmorbSHILNGlN1O8TPD0rAJy2LNDUzzeUEpHKj3RDYbCYgSCuy3CtQaOAyAYDAsVO+Mh21BmIEONou6NH6loFWTLdWGICRBkjHz3fyu3TVYpc0IgQJmYYEOzIpGZMQ4cZADuFGfe3lWX4POQVv5vdc7K3nddZZ4dIzqvk0aI5d5HXsn+g1ILWqHVoxKQlwZPYxYMN1QYUyEUukNTlM2UOo2UU42kFQOkAoOjY3aCBEkU522LcgRbCi7YIVmZq0TfuV18aGGG2XaFn9BTTar+PkeHzltimTWkBgJYdiJeg7vTxpkvcJcI4tjBjNjX4P+dtImyUzGwHn/L7p3nObh9rP1hR8QxL0CWz6S+NMHpullozzApod3XlGtGzy1ghq6pWnJJHrMlNlY3NHvsmnsH7NxRzcrCyYghpPxw3wIG0ra6SzDTYyR23ki3P9BnitXYNEhzXYzAdUifdsM9TXGhvCDZf3clkaG1MQ0+fr6KjVfDZcVg6bI1w2UEMx2hqKWgts3Ag2bjhNWFE0lK2xUXSUwMaGGom0NZYpytLUCGquDVBklOvX2hqCzQ3sY8CGy0ZTI3PUBWDzHQKPqaPDwVwg8z3uk7bGNkMZqGErsLHDvC3xN8Uv7wyVOcoP94QH4sdq5TgctlLJm/Dyc26/n3AjDc2DhJWHJOGEGoocNh9eab922AzBU+wjlb8GnF+bmTRn0FExeIGD0gsclDRIvRTjh7fiQ/BRWgy+yIrBv1bk4F4OADnr1hkH1yBKFP+PVF5HDAdD1QFTSL87Z3nS1nl6uMDdwxXe7gozphAMg3x8EBochLDQMHi4ehNsPEyiscuHSkxm3hNDlTg1WonLxypwpNcyJZ0cJkRMlmE/4eRwn+UMfMVKIUz5qsipV0BxinL1hDQn2i7TUL6BmGsmq4zWxs45I0iRCUiQIq2N8XshWAiEpP2RJkg+MQKdI905BmxsEJLIjGSDzcmBXAMsAplreI2nh6yq49cQwHQdJ3otsJFm51if6kWprlSpcXg2Ts/tmTjC7/0jQt0tBI6gDRuMlkvmKG8PJwSsuxRXhXjj30pT8d9zI/GvucH4c3Ek7imNxEJJOHbWJGFffRr2NmZhV206pnNCsKzEcGXJ6EkNwkJpCsazozBMsOnPDENfeghmSxIxU5CAbTU5uHamBx2pIehKC0NXahTaM5OQp3xChN8oZze4b9gId16Pk7MTctwccUdUCF6M8MfbscF4PSYIb8QE47eRQXg1hoATE0YoIcDwXnuR99NLUYQU3mO6pwQ7Wn6RACMNzIVwI22M2a97bwVopJmxQUZQI3ixRev2NgHNKtQYsLGg5mxKPN4g2LyeJLgh0BBm7Pa9jDQDNe+mJ61qaj5gK7D5NNcyPwlsJH8ozMBfirONtuavJYKaAnxVloe/leXgP1qqcT/hasnTH81hMfDlRM3fzRl5sVHY1tvESV+u0dhMy9RUlUa4yTemqKWWAg78eSvamnSCgLQxBB+K+mxuLsBkherxsT/3zRjJx1RtHsYJEuPVBSYaaY4ANFZfgAgfFzgQOsM5eapKD8PHT92Dq7ZPojEvxZQyaC5KRwtBREnwOssIMPweEmlwJM0FmZQMNOdmoC2f4FNVBF++U+Uq4Mv3dnpEFIaqq9BDoBtrrUZXWb7R7owoD011ITp4/t7SLGM+micwC1hmmooJNhUGbGSKkklqrIbf02wrN7W0thFE5GC8mYP/5t46jLPvXLf8ayqx2Eng0cBOAGjIS4fz+ks5drggLCjQ5JJZJAwtE2y28neWNkQOyYIQgYWARP4t0tgYLcpIp6lcLc2NTEUCHMHNpp4mU+5A5qlpaZp4nJ1fRgO0NCsasGWG2jXaaUBEIhOVti32qBZUnQEagc1mXu88tylPjfx9BDbqJzONqmxLe6NjBUfypRHkqNU5VfxyJ4Fk/3Q3P6uVIKHaUYS0gUbuqzd+MfumpC2SdqaH8NGG7QQxJetTuLfARBqZg5OdlhZmyspPY8K5Nw0bSNF+Qc/OwSa2LQZktE19paWx5fTSsDmH9p9aGoVCv6WxkU+PwOYYRTAjbY1MUaooLsCR1sbkvVF25Kne89tHOs4t9jadrc5N++Y4D49UJZxdakk/t7kl7fz2zmzs6MzFNsKLZEt7NpZbCTL1BBrK9sYMbG/j9u4SJAR5wmHNJXAzTsIOhBppZQQ1jnw5EmpcNsCZ+xQG7u7AWQZf5N7r15nMlxMCGz8fbOdL3STr83I2taP2EDiksdlLUNn7TzBzgNuMKYrLEmlrjlBUTuEYxSqCKaCxSyrIcdiDLeGG55UJSnI5l6WtuUpCUFE9KKt8gvLYCGrkZ7Mi/l9ra6Sl+Zafpa0xlbwN2FB4nBLxyVnYDulWxNNtwV74Pl9At4f4GBHQ2CYoG2buYP87CEF3EmDkU3OXQMZAjVLUrzgMUxQBdZ+ghpDzC67/koBhgIaw83C4olAss9Oj0tAQaJ6KCrN8HbjNmAcIMKszau57ngORta5Zt2pGBeGt2BC8nxSFzzNi8PeCRPyBL/R9vNaIyy5BgKsjZ/Lr4cP/1sfJGT6crXq5EGwoHioNwIHQW7Wj3D3h6+EBfx9XijuCQ4IRHBwKbw6YKrmxvYdg0l+Ew7zPTnGAV66X44SMo4SMQ10ZOD0s5+AcHO6Vj0y58ZO5YtjyeZEpR9BwhXxierK4zXLMvYJQIbiwzEHal21AQ8cY0w9F2y0zUYkJCbd8b3JNnpmreax8b3RulW5QWLcASEAkh1/53ghydLz2C5YEP7ZpSucXRF05zGsYLMZVMkONc53nOUFgk1ntqvEqHO/OxVX8vk905uOJymxErVljNCQh7i7wc3XlwLIW464O+LIyF/+eG4q/5QTgb/n8L8tjsa8oEjsrk7CbEwzlBNpVn4mp3AiTvXlZz2ZNCjaXJ2EiK4ywk4qWGHf0ZYSil3DTEu2FRULPt+d7CZUN/E1b0ZcVi9K4AFSnRCCD92+EoxO8NyhbuBtcCaq5no68f73xXIgv3uD99Dbh5c3oYLwSFYyXCccvCXoIKy9FRxJ2InCW+1/kffVSDFveV8/znnuB6y9qnfKS+sZFcJkt5cUYAg3lFULLq/GEmDjCC0XLL1NWIYbyWmIcJZ7gQiGwmNZsi+M6oYbbJAKb19nvnVRLS6P2PTkLE2zeJ9h8mJGMjwzUyASVjt/lpOJ3uSn4gvLH/DT8pSAdXxVnUTLxVUkm/lqWi79wgP9zeS7+XJWDrxrK8XnXAHYlZ8Dz4kvhx9+qODbOFCgVsCy3FWGh0QKa+YYc4zysLNzzBJ55gs9UbQYm+N8sEnRMy21LBJvZWr1jiwgv3C4wIvxLkzMjuKkkADUSHJoK0VOWDl+X9XDi+zSK75aiOL47Tizj+Xu/Z0K4eyryCDPZlBz0VhYa85Q0Nl3lhUZ700FIacpX5FQWBqqtzMB17OPn5coJCv9/vr+z+R8M1VaiWTWfeNxQbTl6ywvQX1mE0bpy9BGeRutKMdFYhjEC11B1vtHATPEaJ+t4zY1FlGJCTAmhppgwQiAgSMw1l5o6VjK3GFMMoWZ5sNGEh89x/xaVHyCINPLanDasgwufh4jgAOwY78F2QsdCJ0Gkt4F9BTYVBmikdVFIslo5BM+zz1YChExPi131RmuyJJOUhIAhx+VtA62EoBoDSNLMHJjkAC0zC6FBn6N+cvw1MDLYQtAg2FBmpFnqtOpAyUwlR+It7L97knAiyGqv5me3ElQUKUWgGOngZ9cbbZ7MZ9LKGHMOjz2o+k6EksMECi3vGuY5R9tMa0U49fKzm6DyCCbzMMHmyEqyPiXo2zvaTrgR5AhqBDnarjw20uR04ABhQ3KQ16Z2z4iOlzlKeW0suJE2R+3xeeW7GTDnkQ/PMq/5AI87vTyGk0tjJgOx5VDcw+vjufkdTm2eMOtyJt432U/pPU85R2j8hmhsVCsqzufGkYq4s0tNqee2tKadlz/N1tZMbKNsb8sy2pmtBJ0tTZnYWseXqnLZ1Cfxhq1AQUIYHC692EQ8KXeNFx8OT74gnbns6Lqe1E3g4WDo5qiQbyXrWw8PzjYCL7sYnZz97wwMwC4OggKZ3YIaTxejrdnBB20vQWUvIUU1o/7RBCVtzQrcsBXcKMxbctyAzUp1bwKMoqFOE0RssLGjoqxyChbUGL8aiqnwzW3XcL9kNSKKYmtsBDRWtmE7KZ9VTsHW0limKAtujIaGs+8fUG7nACH5IcHGTsL3w1A/C2aMhsbX+NPcRbCxNTT3hFhQoyKXlj+NhEBDiHmQ8kBIAB4i3DwSEYRHFa3CgUY+NMaPxoBNqBELasKMP8OqeUAza/Z5nttfWBlwXiHcvB4Tgo+SI/H7zFj8S14c/pwVgQe4XLr2Mg56l5moCW/O7H1cPODLgc/XeQM8pakjnHpxMPQi3AhsvD284cvfMsDPCUGB/gj1D+IxG5AWE4CjE804pWrXPQQJAo40GcpRowzD8puRI6/AQaBwlcxAK5oXmYYsE5HMQXk43pdjNDbSoNwwW23Axo5qss1FAh/LXJRL2Mk0sKN1bT8zakUqqd81PI9aHSs4ssK0i43WR74xMiHJhKXrsM1VEvWx/GoqTJ/jvfm4ZkQwVoa9fdk4MVKK072ErpEKKLfNVTz3Td35eKoyEY+nRqCIs36fjZciWNFmCqfn71njuBGvFqfh37MD8XeCzb/mheCd4jhckx6IbWUx2N6Ugm11ydhZl4FNJYmYr0jEYlU8DrflYjonFMNp/vz+5ZgvT8R2DqDjhfFoJNi0x/thODuCx2YS6towWpKKNP/1aM2MQkV8qCmU6bdxvUm+6MHryfXciO9w4vIk78ffRoQTbKLwOqHmldhQ3ivheIX3lQUxkXiVUPMqAfslaf4ukBcFQGZZzukRpvDiy1x/VUDD4yS/JcTY8ioH1d9KEiygOSt4iY/F6wlxeENgs9Jqm9o3CTKrkpxoSVKiAZp301LwLtv3BTWpifggNQkfZwpsCDiEmw+lscm2zFBf5KfgD5K8FHzFgd6Yngg3fynJwl9LC/AXAsOfKzPwb3Ul+KCiAp0y2xDw/Vw9UcxrmuMgrnIigppNzTI75RJulPfL8rWZqc00sHMh8Eiro/XFJoJNXQ6WWopMq0KW0zVyAyg0lbznGoowX5eHacJPO+8LRaC6cBKZER+O6nRCbGcpfv/So4SPbLQVpaFfPjnVRYScfHQRcCxzlBXa3V9TxrbI+NvIHNVbXYjG4mz4cULipu9EwM6OjzIlC/qrCD5lReivKEFfeREGKou5XIThmlIK9xH2FKU0VFNolkd4rgU5BNfyuuuV26oES52VWO6uotRgF2FmS289plvLMFFXiDm2Cj2WpkN+K/MtZdhBgKjgf7N+zVo4Orsgju81hVtvIxQIZKZb5dyr3DCNmCQoqaikCkxOEo6kRdlBAJhuKoOinaQp2cl1+bzIBCSNibbJqVcOy7NN5dgnCOlrxlJXnYEPOyJph7QtA5amZhcHdcGMtDkS44PDc9jr2mdMWoSa7YPt2DXSZQCAA705XucTHOwiSMjEpDw0u4wWpXUVMGQe2icxodc9xiQl+FNG4EMECIGNakQJcq7cOmlARuYpQcrXYCKtyxDP1cGxudEAkLYdIohIy6N1gY1MWTpGWh8Bj8xbJxXGvdLH9OM+aX2u3TVrKokrBFxOzfp9bK3N5ctTpt030cffq+P8nrFugk3z2ercjG9AHpuVIpjDBJvZ2vhzC/WJ5wk32NYuZ2FCDeHGJOfrSMfmduW0ScZyezIfshjsHCjjrCADvhsvw4bLLjLaGfnYSIymxnUdXJ0tTY2yDjs7UORE7LQR/usuQRNfnjuC/LGHAKPil9LY7JE5isvGx4Ygso+AIrCxHYZtuFG4txUVZYV4W1Cj/DWW07ANN1YRTMGNbYoi1HC7VU7B0tjYYCPIuYp9rvZxxbV+rkZbc4NMT2pX4EZgY4u0Nd/mvlvY58LwbqOxEdQE+eIHoUrA53MB2Piswo22C2gssPEzUCMtjcBGYiKgwgONpsZKtKeoJwtsHpKWJkJ+NBbUGLDhticilTMkxDgHP80BROYnOQavQo0tXDczZ/Z5hcu/jaXEheHNuFB8kBCML1LC8Ge+NP+QFoy3itIxJk3cpZfAjRDjTRD1U0kFLyf4OxNkNNNzlwnKhcJl7vdS7hv+P4G+rggJ8OPMKxT+Hk4oTQ3D8YlGHOu28rwoAur4gPxj8oxpSOYgOfIqskiQcdW45bAroLDMS7lGayIIsf1bbHPU4a4Mo72RqUpgIznUmW72C4J0PgHNwY40c5z8ZS4EHfWzRPlrygyoyCdHGhu10uBIa2NDjbQ6uibBlvoKcKRZunGm1gDOyVFlT+Y19lD6CnF0uACXjxfjlo5cPJoTgYdig9Dl6wuPdRcZSFQEiJ+bA1LWXoqfp0Xgf7LPv2cE49+yw/CXvGg8nBmCnfmB2F6fiu01adhF2cfBc1sdn8vaFBzuLsJCaRymiqKwv7OQn89ZK/uMFsSiNyMMdRFuaEvwQV9GIDZXZ2A4KxLzfH4XK7PQm5OEKP5/HgRYXzn+89nMdt2AGwnqj0YE4jnea68QXl6JDuF9E0Y4CcdZQvGrvO+kpXmBQPxSrKBHmj/2I8SsgoyE/bX+ahwhiPLb2CjCDUUQcwHY2CJNzFnCjdHUxBNmEr6GGkHMhcuSt+Rbk5yEt1OSKUkW1FDeowhsPkhLwkdsP11xFv4kO82EeH+Uk4zPclPxeT6F9/kfigkyhTn4l8I8/K0wH38rzse/lGbj7+U5+EtZLn5XV4lb+LnJl1wEf09X+Lu5oSgpGksccLc2E0yqCS512VhoyDX+NYtNuZiqTjPLc/Vfg41AR8n7RsuSDcxIJpXrpjSZ/TMJRgUEIkuma/MwWcl3cmc52grT4LZhHTxcXFCUnoSW/ESTD+ezFx4y/iZt/A5dZdkUOQtno7s8zzIlUaozElEQF446wtxCTyum22vRwb4t5fnwNBp3J1P+Jich2pQeUMh3D4Gmr0omLZVlKDFgo3w4A5UK464yYDNSV4yxhlKM18sMVYJFQoWiu2YINoqUspyIlY243PgITckPR74pA42Y76gw5p2JxmICRr0ZwBWht+4ygY0zUuIjjIOu4ESOvSoiuVcaEg78ghxVzJYZSeeQD84mAoogRo7AxoS0AjUCHTusWoAjh+UtXfXY2tNogQ37qK/8a+waTmr3TvSsmqkETvKfubA8ggBHyxJphw5MDRBkOqA6T3vkqyP4IOAIbHZweQcBzdaYyLdFQKPfYdX/hZBjwrFX8tLsmySscb/lG8PvTrHNRra5yQKjFnNOQYugR3AjYBHYCGbUal0lGfT5cjDWOfYT2rTdhh67r23mOrE4hMsJUoqUOrbJipiSv43td2O3/N7n90/1n9vc32pMUd+IBH1Fqu5dFnN2c2v6uZ1dOef39OZhS2s6lppSDdjIv2a5NRVzTUmYbU3GYmcGltoy+ICmYKk9H+N8oKM5aK/bIIcvgouBmvWEm7VGW+OpkgorYKP9DpyVeq29CHXst9XfBzu83IyGZoe3M3azNULAMCUVCCDyr1GSPhtubKiRmGzDFMtx2GvFBGU5DRstjZ+HgRpLU2MDjaWtUXi3MUWZZZmjXI3DsJ1l2PapUWtkxRRlNDZcVs6am9l+RyHeF4CNMUOFWDlqZIr6gYAmRIAjoBHY+OBO7te2H7KV+UnaGhtoLnQWtjU1vyDkmOgntg9y/VfhIXiMA8ojghpuf4x9FXIrB2GJNDVWSK00NZYj5wty0pRfg8wA0tIkUuIJNpz5/TYhgoNIOAeLMLwVF4wP40PwWSIBJykUn+YmY6enG9zXroEbBz9XNw6ABBhfT2f4uVBcZZZyhRe3G7BhX0/CjQ8BNJD/W4ifL8KCghDIgaCnPAXHRipxlAP9FaNyBrYcbOXrspcQIifgk0PFxjQlEBF8KIrJaE/YR4BypDvTwImWtf/G+VrjZKx1O1+MDS5qBS5y7JVGR7CjPtqnVvu0/RrCkiDoUGeagRqJ4EVAZZdzkL+MWhM9JdDSdbE1uWzkD9StzMgEGq5fNVaBY4SaE4PFOEGwkV/N4TECzkQBvtuSiYcILvdEBKBBkWcbLoE3od6bv18QwSaEk4QrogLwH3nx+Dt///+WHoFzWWF4JzMIN6X7Yrk4FpsqUrGzIhEnCYiHO/KxpToZ2xs4aJYlUOIwnBnIa6vFTg6s7XHe2NVShK6kQHTE+2BbQyY2VybjUEsBdpdnYDDaF5trCpDi5wWXNZcYDZynmzNyKdeEh0LFLR8NCcNT4Sp1EI4nY5UdOMb41LzGe+tsfDR+o0gp3jPS+r3Ke+u3hBdpddRq3RatGyHY/DY2GmfjYiyJj11dfo1Ao1bw8hpF7YUA8zXIfC2CGYk0Ncb8ZKBGLSEnNQkfEAI+ykg2GptPslLweVYaviDYfJaTgi9yUvFFXjq+LMzAHwsz8VVhNv5WQrApzce/Fufh78UZ+NfSXLxdmoef1ZRgjt8jdv0aBPP/8nF3REl6DPYNNGFLXR42CWhqCDEEzs0t+djE33+aYDNZmcLt6ZiqUpHMDGN6Gq9I4ztUkVN5pjL3WFk6t6s/wadGJiy+Wwk0YwQegc3OniqTrVjPoaeTM0ozU03+mhH2/eSlh7GHs/sWAlpfdYGBmw45EpfloVd+N8avJhOV6QnIiQpCMYFBZqvJ9ho0lOTAzcGCJWls8pJjTU2mkYYqHlvMyWsRlytNTadR1XiqVmg24aWtFkO1RSbMeoqgoER3k41lxvQyXl9sQsUXFO3URPBRjpteAgbXFf6tgXppxdl4U0+diZTaQ2jZTjjL5Ltr47r1HCuckcVrObpp3GgwZMqRb4qiiWbblW+mBeMEKJmFBBzKkSOgkalJrZIECnQkdtSToEbOu9v6m7CDIi3FXjnzclkaGkUoKeRaQKJr1bad/GxBzfYRK5OwZLa9ylTvlo+JwEeAs4Xn0Ll3jVilESSCJQGScQrmORXRZIs0N3IIluZlK3+b3cPNBk4U4XSAoHPFtgmTd0brAhGJop702wlI1NeKgOoxfQQ8Mj1pn0BJ+7RNpigdp30qpSAgEgwdITipGKa0PIIhG34k0gAped8e/h7ytxHQWLWj+HsR2PaMEYYIfUfmeD6CDdvzhMAVjc03BGxK5GNTEXd2U2PKue0dWed3dGYRbNKw1JiK5eZ0bOOLeJkQo4ioxXY+cO25WGrJwqb6BD68CaS1WrRXZ3Mwc8UGziYcndcRbAg3LuuN741q4qhelLMjhVCz0YEDJGc8Ndy/LcgP273dsU3Owz5WSYXVBH1yGibcmDpRK1Bjg400NQr1Vu4ahXhbod6WxuakTE8CGn+r2KVxFGZrAY0FNXIWvpawco0/oYZyTYBldrqWItOTxAYao6khwFiJ+SyoufkCqPkuoUZgY4QzXJOMj/Bisgpzv8DmjhWIEdDYGpo7uV9ioCYsYNX89DNpacIDcF+E5VNjaWosqJFPjZLryZ/mkQhBDYGGIi2NMT2xVdSTgOY5DiyS3xiYieTM2fJtMG0CIScpHK8kEGbiIggzEXgzNty0b8WF4z0OPh/GR+Lj+Ch8mB7H/8MFDuvWwt3TAwH8nT1lkvJ0NOYnDch6IQpsfLROgPHydCf4eBBsvBBCeA0LDjQ1p/YMVuPGze04TnhRtJAy+h4VDBAajkhrQ5g52JVhJdCjGP8ZmZMoV02UYXdLIvenc5/Cu0twzXQFgaPQyBVjAiLLuVdaGwGOYMc2N6kV0Mi8JQ3NtTOVuGlTvTnvVZNlhJA8qwSDYEWaGIpgxnYwFsRIm3TDPGdn3cp8nGG2C8zkH6TCnbr+w4QomcsOtmfh+EARThBwjvQSyAg2p8cLcc9gGX6UFomdTuuQsfZi+LP1JQz6cWAJ4YzZf8NlmOH9/x7h5wtC5leJIQZsvsoJxyNxftiXForF8iRsqYjH6f5CXDfBQaExA1urU7GnKZvbk7CTy1f0V+Aw4eVUTwWOtHIGnRuN2YIYHO8uxf7mLFzVV4Ht3DYS5YE9DcXI4r3rtO4SEwTgS1DNJpxuJ9hs4zO41cMF2/m/bvNxxVa2e11dcZuPH54JDcJvo2PxSnQU7ytL+/cq77mzhB9LExhhliWv8r47y/vq9YRobtf612AjeDFaGEli/NettDKJcXgrKZ4AE4+3kwk4XH87JRHvKIw7JcGIli2RtibZwIxEYPMB1z/OTCHQWGDzaVYqPs9MwpeZiYQbgg0B5/e5GfhzXhb+mp+FrwrS8ZfSDPylLAN/L8nEvxIO3izPw61FKThcnYeOxGhErl/P/4q/k8dGlKRGYi/BZn93NbZ3EHwINYIZC2xyOCnMN9FS2m6W65TbJhtT1VkEGkWgFhB4sijZBJpcTFTw+JocTBNyjMNwdQa6ciLQX5iA4ugA+BFCIny8UVeQjXI+w9Ja/P2T10yV6e7SbIJHAfoq89BVrlDvXLQR2AZqiiklphBlX02pAR6Bj8oYVOemcuLJyScnKXqWi9MSTeHI/upiS2tTUWjqM402CnbKzbnGmyt5riIM1hSaz5P5S0nxJCO1xZRC43sjABmoyiGAqNRCqQEHaW22EGb2DDVhmb+ZQGWBkCAfE2k2Evk+dNrogA0bN6CMwLl3vJdjThWhxIoiEiBt6q7lcbVGg2P7vQhClnjeZZPrpt60EvnJKK+MYGaXtC+EDTkyL/G4Ley3lcsasHUuHb+T1yET12b5/JiBvc/4yyhkW60+R/l3lnke+d7IF0eh3NIG7SbgGJBhK02N9pkIp7l+7BWc8bMUsi14ENhIQyW4ssO1v3buJaRMKV+NzE2CEGlfBDgyZQluVFpBGh9pcJSXxtKy6DxyItY5dD4beCTapvbKrRMmZ80B9t9POarop9kBnFwaxUH56PDatF05cA4RbuRLo4zEit6Sr81RgpBgR7+rIqVOLo0rHPz8ztHOc7Nd9Wer878JpqgVsJEparktw4CNoEZws40vZgtsMrC9kaBTn4xl+dy05xF60rHcFI/j00WYbUtCdrwX/Agiyq/gxIfE0Xm9gRiBjR4a+djIgVh5bIIIMUHr16LKcR22BvthJ8Fjq7cqfRNsvPjSvABs9lMOrYCN8tUYsKGYpHwr2hr51ZgSCkbcCDUK76YEyFF4BWq47Qq+lC2oEczIUVj+NW4EHEKNRCHdghfCiAEZW1ZgxpZbgpRxeEVTI4dhI5bW5jYu3xaglmBjop68TZSTEUKM7U/zIwKOgMY4CBNc7iW0WI7C/paDsGAmMshqCTwPCGoIMgrhflhAExGIxyIt05NAxtbUPEMxUENR1Inxp+FA86JMAWxtOUtgOSstDWdubxJm3mG/dznovM1j3uQA9RaX34uLxfscdN7ljHSr50Y4rud/6OqGAEJLEH9HgY0bQcaDM3sbbHw9+HLk/+vFgVqmFX8vb4T6+VJ8kBjmjyNDlYSWIpxc0XgIHA72ZOMgYeCIoGS82CpxQMhQGQSjeZkoNdmBT66UQ9A+O2PwacLM4b5sAoW1fpTnEcxIEyOQscxZpUbLo23KJGxMVwQmO/PwVdPlpgSDoq8U8i2RFsbkyaEIXKSJOdCZaUxlCjEX5Gi73U/7T40QrIaV+K8AhzqycEwVzQdLCFsFOMrvcXyE18Lv/v2+UhxODkX9+kuRTahX/S0vgoI/wSaUEuTogNaNl+FXsQF4jQPZ25Fe+CDGC18mh3CwjsWN8SHYURiLhbIYHOhIx3eW+GJuzcTu+jRsLUvAZFowbhiuxen2Atwy2oDjDXnYmh+Nw/XZ2FEaj71VKTjVXYhbphpwtDYdk/E+2M2BKZ9AvnHNRQZsVBAxxcMTtXymyv09UcTnpZz3bGVUAKrCfdHE697r44Of+/vipdBIvBVJEIkkwPD+eZX3mkDmt1yWrC5HW8tvJAhmeP8JaOJjeQ8KbCw/mjfZvsn2LQGNWackcltSLOEmlmBDwEmKwzts3zFAY4mtmTFgk5po1t/jAC2HYZmgPjFgsyKEmY+zE/BpTiI+J+x8npuGL7PT8WfKV7mEmqJ0/JVg87fiNHxVlo2Xi/KxO9gLC9nR2MYBrZnnDV8nsHE2BYBLUyKxmQP4Uj1/5/YiAzFqJTu6itkWYFtHMZaapZ3JwkKDoCbDgI3MTlNVMlkVEnzyMVoq7U4WRsrSMVyehsGSFPQRqPoINU0poagjEOfHhSEzOhRFyTHIU523X9yF3z7+CwILgaKuxJQKkN9LX1U+xhorDMDI36avqhDdci4uzeN6ATqKM9HOfSVpcZa7AMFGmtc6wp2S/an/UF2ZgSPBzHA9z1un7QVcL+S6QKmIwFNmsvr2Vxca8OklVKkO1Uh9MT+/1JRTGK0vMoAjCFPOH/nXbCbUbO2pNfAjM9POoWbjvxLP+2zDunVwcXZCI6Fqz1gPtvc0Yo7HCTQER4qkEuAYDYpx9m0zvjMzreUGTiSCoN3sKy2PNCPKA6PwdLU7uG8rwWW7yR3TQkhRLhsBSbsBKGu9A0fmBgykyDfHNmVJMyMnZrNMuNlMONrC65CGRj4n2m7563Ry4FfkEAGDwHB4ph8HxrvNtcj0I02NWpmGbAiRKFLp4IRCuQU1cvoVkAiEmo1o+8HJDvaTw3Arj1HIN7/HQKMxb23jtQtubEhSq3VpcKTtkcPyIYLTnokO/mZtBlL2so+gRddphZy3GG2RREBjlVcYMAAoyFErsJHGRrJvvPv8rrEuk6BPzsPfCLApSw4yYLOokgrNqeetLMNp2KJEfHxhLjelYVdHNnZyhrrcmmwl6+vIwVJrCqmvHJs5O02J8YDThkvhxJmMi4MDnJyUmG8jYYaDIR8aI45r4bzmUpSlxBKYqjEVH4YZDoTbvNyxXQ7DMkVpVs8ZonLZ7CfkHPBRJJTlJHyIAHRhCQXL9GT51Fi+NN4mX40xPQlm+EK+QkCzAjMXOgpbkU9WcUvjHExQMaYngQ2XbT8a4yTMdWlnJKtAQ4i5VSAj05NgRj41BBcT8RRohXJLZHYSxNwp8xP73BXiTbDxxo/DLCdhIyHyp5HpKQA/D/dfdRD+5UqemgfCgkz9HYVxS4yWhnAjeZKi5GiWg3CoARqZndRaJqdw4+ApmNFMWmaA1wg1b8VE4Z1IaWk4GCVywIkPxZv8P97iS/MNtq8nhOFtws6HMZF4Jy0WewhuTmvWwd2JA7CrC/w9nQguTia821OaGg83wowrvBQdxf/Qh0CqbX4qwujvh0AuFyVHEF4UxVRMkCjH/vZ0HOxSGYQio+kQFFw+UUJQyTLAoZBvwchpmYwEMZRrZipx9XSFqet0hsCjfoqgunFTPYHDCgM/1pNlgEYmJsGNLQIeyQlpcXjOowSog90ZVm0pnltZiY2JSX40K7AizYzWbZAxsMN1aWok6mOghtulsTml65QprZfnHyrBob58q0o5wUah7Nf2l+E7hI3xzGikuTshxd8HSmboxd9H/hoCikAOmIWXXozvRQfjqSg/PB3ujKeDnfAs79XHlDoghPd9cjB2VyRgsTIS35qrxpnBIhxqzsR2gs0egsuRhnScbM7Cd8f40s3mrD7FHycbc3FFB+FOcMnn93h7Nq7ur8Sptlx8e7INebzXNxBsPFwcEOrujiiCaQwhNZptpIcHQvlfB/KaA1zXI4VAuzM6Cg9GhRFswvFuDOFD4EIRxAhubLB5jRBjy+vx0VZLEeAIWtS+kRDNbdF4m2DzXnIC3k2KN+07RlsjUxTBhn0FNFo3cLMCNQIZAYwFN4nWOiHnI277MD2Bkmg0NbYIbj7MTcLHuYQaaWzy0/B7tl/lpRvn4T8WZeIv+TlsC/FwViranZxQyvfThMw+hRmoSohEhMNGBBlnW0fe1wSbtipsaijApqY8Ay7S1ghkbKDRukLBtSyZrc3i5LAQSwSaCQKMNDfjFYRMQo1MUWMV/Cwl6ytNxxQhYloaEMJWNyGnMS+R8JGM7Gg/3HH9SfzHlx9hebgfzYXZRoMySEiVCG7GCB0CDZmdxpqqDOConlR7cZbJPDzWXIFKwp3r+jWrpqjG4hxTTFLHCFQmWqStqTDVuSWWczIhjOeWCG5UzmCsqcLAUK+ckisLDegIrsbZp78yBz1lmcZ0JJCZbC4hLNRiW3+DCd1WOPfO4VYsc7CM5LvbcaMDXJwc0V1XiWMLYzgw1k0Yqlw1R0kENgIYRekIOuSkKyAR0Cxxn/xZpB2RZkSmH+XQ0bpk22AjzyWNi3xjerHcU4MdvBbLdNNplhXNJViQ6UxiO/QqqsuUNZhQwr02s2wJoWOCgMLrMdeizyZMbJfGiNeyg+1eOQ4TaBS6LaCx/VsENgrTFoToM3cNyflXPjUK01YJBOWakRZGRS1lxmo2YCMR5Gzr4/UPNKwCkoBGMKPvI5iR6UnApH3SjOm7mzIM3G+XUND3M2HehBbVmDoyL5jpNa0BM0Kevf/IwqDRSCnsW87E/N7n9031GbD5xpiiBDbjVQnGx2Zbe+b57R2Z2NycQoCxnIe3d+Ry1pGLLXIebk/Cts4M7OwpRGWCLyJc1yA/OQypHBCDCRa+fDF78cXsRvp35cxPhS9V2duDy+7S4lx6EdIDfDiQkRbzUjHFl6hU3Mpfs8vbBXu5vM/MBleARv41BmQ8rQzDBBrjT8OZpKKeVAfqJPvIMVggI6ARzFyYn+ZKgo1g5noOzgrjNj40ghlCjIl2ClzR0qzAjAU0KyanFZhRqQRTLsEAjeUcrPw0txNY7iC4XOgcbPxntF3L0tLI5MT+d7O9i33uDvHBTwg294auCPv/PMzfyH0UO5Rb2YQlMj9JUyNH4ccIMqsOwpSnBDYrQKP8NM9x2wsxghrLadM4bFLk+/BKVAhnzBEcXCIJNFF4OyYab7B9TZobgsxr8SEEGkve4PJbMf8/5v4y2JLrTvcGBUWHmZlxH2ZmZmZmrDpVp5i5SiUmyyzZlmxLtsBiy2JZtuWyZLFkGdrdbrjd79wZxcRMTEyEnnmelSdL6vu+8/nqwz9W5krYuffOzPVbf4zAhwmReDvbgaNREfC7fjv8nN1MBEWQr7vRzkjT4Oshx2G2BFFf9fE/lGmFNzcC+V9FclYfxgGxuywd58YqcPtcjQEGQY3MUTcLSCZLOfgrMooQMVVuzESCE8tnppjLKlVQZTQuyl+jUG9pcwQvdy834gqP0b7Sxij0W9tsbY36ZXoyZi2K+gU6N02q6rdy1+TA5KqRNma6msfKJ+bLfDZK5id4EdxIY2ObpeRro2XLL8iqG3VlRiawCpwZLsWhXitk/exIsZELQ+W4a4IzvIZ8pPq5Ipiw7++uelFuBmwCVAjT0x0h/D3jbtyGQ/zvn4wJxhOhrngszAuPhfC+8nPDfYGuuBLqiXOZ0dhXk0SQK8BdU9U425nH9TTsLk/EhZ5iwksBbh0sx9nWbKwXROCsUv3nhuFyP3/T/mIca8/F/vosXBksw3x+DLJ4TW7OO3hNrojy9kK4fKUIsEGqPi7hNYZwEqIki2G7tmGa1/M075Pf8t6UGfMdA8WxBBTeT1x/W/fatWXL5PnHre1mOYX3YGo83iXUmJbyQVoSPkxPZkvASdeyta5WfR9stVr/KMPqV/txZgpbQgzv1U8pWv8q0KjvTwSdP+ek4y+ElX/KzcTfszLwL7lZ+Kf8dPyPvAz8H7kO/DvfSf8oyMGfswvxw8QUFG6/AQF8Z+Xz+keqizHHQbuaz1i0sxPvaf5ffBaqCF0LTZWYbyrCekcZFhvzCSnpmK3N3HIkVih3MZaa8rCoMG72rTQXGNndXmL65ust85QARyap8cpMgkwGpmoLMFlThPGqAlM3aqAqGx2laShODsUdZ/fj//2ff8PB2QnU52QTMKoJEIXoLsnEGGFDy/1K7tdYxmdP5iiZlLgPwUTaF9WKGqkvM5ofL6cd8ON/HMBJSmNxDiGlxlQHH+BnSzMzynMIYPp4HTpe55Ifj1qdf6q1khBlmal07rmuRiPT7bXmOIk0OArVHmvgb9FTZ7QcMkEpz8w8wVCRUar9JI2+u6tV5LOvsRpHZodNSQFpR6wQbCXlUwHIdmM2UYkBJQvcVA4bbSNQyMwkmJF2Rnl2ljqqjUPzqqKl5GhsTFn1BpB0PvXJPKVkePJRkc+JzrFMCJNvzAkO7AIROeVq3exPOBGgGJ8Z9m0OtxutjDQ0ghwBkIBA55fDs0xRghgdo2vUuQRdEgGH/F8EIQfGCC08TnJ4rN1AjkBGALM53GSAR7AjTY1MUGoPT7QZHx2jkeHnS3MjuJHYQCO4sb6bvoe+p7Q+g+a7nl6woqoEWlrWOWSKOjlPWRy8JkekBVoYMhAkzZmpKSWND8FGUVHz3Y1fozw2W87D0tjIFLW/ly9Iwo2chuVns9qWjZX2PKx2ZFHSsdKazrYA1Slh8L3uOgTs2mlm8REB/gj390VEIFvORIP5YlS9oBxHKrLTHfDnoOd2w3Uo5ixvX2sdZmJCsMIZwhFCy0FCjZyEj/BFcZSD4dFAH+MwLO3MCX8vo6FRvho7+d55Qs1ZblMNKOMYLLAh1FzkzMoO4/5qfprbuXyH4IatMTkRaO4h6Fh+M4QZwss93H4NZtin8gjGh4btV/1mvmtMTspP42dMTcYxmNvuZ/8PKIIYyQOhXKY8pGgnhXGHSzsTSCHYRAbiZ4QYS4LwqHxqIoPxGKHGApsw4yT8pGo/sX12yznYjnwS1JjswfKnIbCYfDRcf4P9b8ZbYbgW1MjPQaaBaDPAmEGGg4o14FgaG8nbydyWHMWBJwYfSUuTlIiX2P+DuBBcDPHGhL8fYna6wM/FyYR0y+wYQoDx5yDs6+4BfznBEmz8+FJSdFSg0dbwRcn/LiTAD0n8PZc7SnCRA/B5QsJNiiKiWOYcq9q2NChGM2NMQpYfzHn23UagUTK8S6NWGLft8KtWPjMGZragRf1qBTa2+UnbjW8Nz2mDju1EbDRCFO2v8gtyFlY4tzIHC3AUESWYOdaTR4iRrw0/f9yK5FKlbvkIafkmfq9zI4Qzblfl8TMjZTg5xM8ZLjP+N6d6+XljdTjeV4v0ABd4b7sO/vI7c74e/p47THHRQN77AptQTy+EOe1CJyFGvlcPB7rjgSBPfIfPxH0hXhQ33BvsYZzj96WEYrMqGTdxonG2LQ8HGrIxXxRr/G/umG7AKcLOKQLMybYc3DJSg91l8TjckI6z3YU4QtCZzAzHpZ4STOdGIs7lengqTxHBJoIDnOqE+fE/DZKvlLQ1vL5Qb28DPOGEsqmwIDybHI7fxYYaqPmjtHwpsXiX8CJTptr3BC/SENp9FJk+32XfH7n8fmoCPiSovE+4+ZBQ87EghfIBYUHrgpavAsz/ldgQI/k0k2LMT5bIBPWn7DR8JtkySf2VYPPPOVn41+xs/CMnB/+cn8V1B/4lLwXvZcjpOYrHFOHp/DIUcXD123Y9cnl93WV5mKgqNBqbCL7zwj34G/G+VxTPdGMFpuoIIdXZmKnLMz4yMjGZkG5pZ9qksSnge7WC79VSvlcLsdKUz216z5ZibxcH3yaFiMsXp8D410zKobian1mZj5FyQkh1LsEmB8WJITi5ewb/3//5D1w6vBcNueloLynAdGsDJhrKMVxLGCFISAYJJ8PytyGESHMjDct4c4XRpswQOka5fxEnNiqr4c0JaTDBVRob+dCM1hejW6UceD4dq9ZEQVHkVyPwGZK5SxFRPK80RMM871iD/HIKjdlKmh59pmBomlA12VrO9TLMdNTw86uM2WysocJolqbbeI6WCgR5W1nr/TmmjLTWcwDtw8ZgmzH1yDlXQCOT0cFxhUf3Ekg4WSBoHCb0CBwEMYIUAYREph/1SfYTPgQsKvFgQ41a+dnI30WQogFex+yjKMpIg736pWnReQU1ghH559gmJcGBRM62Ko1gD/7Shqjd4Gccne699hkCDDkMW068Ag8ruklynNvOy9zD9hABRVqai2ujuLA6wu8jLVITr1GAosgn5aKRCUuAJFOVNDzKONxpQOfEbC/OLSuCapjAohw3AppOHmuZvQQ4um75+eg76bvImViaHsHNxfUJXNg9YaDGSiTIa+J1CWpsvxvJgQmFe/d+vigfm69Pgr6g/+Y8vI8vdfnYbHbnm/pQCvde78rGHiXr44tyjaCzpyvfFHWrT4tCGoEg2osvRL6kfV05q/d05ktRKfV9jJNbTlISctPSEEw4UYK3rJgw5Pi4ocvbGZvB/jjC/QQ1chI+ypemkvBp2QrnFtR4X6sFZYGND86x7wJbU6U7WAUtKdxH2plrNZ+25HYOqte0M2zlN3MvAeQblC/NTV86A9swYzsEG6ihqDXFK6WNIZwYLQ33E8wYTY2E26WhUej2QxHBFtDId4YDlKn3xOVHogU1Ade0NDI/yZ/GdhI2pqfocJNJWGJy1RBsFMJtaWvCLSfh2EhLS0OQeZ1goyyvVmhtlIEaKyIlCsoSe5Uva82SzcyZIoCRluZdtu/xOM20lcn1zbQUPBwWjss+/pjkS73Z1xuNHFjbea7M0HB4u/D/9XY3jsFBAhvO8nw8vQ3YKEpKA6FmfsEcAIP43/nz//DnORRmenqqCefkw0KAuGWUQhi4NFFuzEkCGvnUyO/l1KDMPwrjlqOv8sQUE0gIQmzPDeUb0BGsSPMiILHBRK1MTYIYLds+Ntpmm6EEOwIaG3Js+FHSPUVeHe1UtJWqfEuTo+R8hTjZJ7iRCarclEWwW0V2XZqoItwUEWZyTXuWfcf7i3CEIHNmqAQ3K/Krl9u6uT5ah3oOnO6Eez93J7htuwE58RFGja8CmL4eu/hS90CYhxcCnV1Q6LIT9xF47+f9/G3C+N1+rrgj0A13Bbry/vQyWsZjhPq5aF/sKY7HvrIULJemYKUsGQuF0TjUlInbpxqxuzIRB+rSsFIUh90l8TgiJ+P6TKyUJGEpJxZnm/NxfrAWyQGucNp5I4I8CTb8b6WdUQK6QG9CKv/bED6zYfyvw6TNcXHFVEQ4nk+KwNsE6g9SEwktvJcILAZkeL+8J3DhsqDF7tOy5AP1cf1DRwI+Ihh8kBqPjwUvXP5EsCKokWYm4/8/0EgENde0M4SXT7kskXZGYq2nWmCTLY1NGv6iqKi8dPxdrSp8Z6YR7GP43ITiaibBvtDB7Tn4c3kFvp2difjrr0cFAWyAgNFdlIVC/mchzjsRQaCPJIRW8DPGGsvRkZOIjux4jFXmEEyKrOimBiu6abo63Whq1ris9uhgHfZ2lBq42dtVjt3txXyvFm/lv8nDfGMhpmrzMF2bj/FyaW7yMF5fhOL4EOydHMD/53/8Aw/efStq+L2tBHzFGKsrw1BVvmWCai435iiVEZgiLPRV5WGwTmHfuRhtKsNArXxgyg3clDji4L5DZXE8Ddj0NVQZLc1QrXxrLOdg469DgJlurTLnVyZfrQt0BrY+c6imAOONpZhiv84tmLFMU4Qcws5iXxNmOgk0XYSdtipMSMvDfceaBD/VZttQcxknSyrB44IgTo566yoICt1Y7KzH4al+qCikMQERDvYRFowTMmHhIAfkPQSOdTkUE2akXRGcSCsiEJEY0GGf9tHgLDOSzFkyM+l82ldQI9Egr9BnDfQCGGVM1rJARtoWW/Ni92lfQYs+UyYwwYzOL2jSsoDIDsHWtQkcBCG2Q6+AxtaiHOP+x7nPWcKRVahSyfh6CCeq+aT8NZaZSsAjqFErB2Nbq6N1HaN91Kd91Eq7c3n3uNlmPsdoiZR1eMh8f8GNct7o+wtqJMpofWljir+58vLIZGVFbJ1WNNUqzzU3YExT/D2/ODY/+PnGePfVxq+Lj42ch2ebMq5udOcYHxuBDQHHQI0xRfVk4sBABkEnF3s7CzjDyOED6sB6uwP7+RLfHOIN35zNBywBOQmBBBoX+HIADOSLOdRDqfh9OND5mMHPh9Djs+t6pLvtxAgHvn0EFQM2nB2qJtQxOQsTirR8kg/ZaQ6MpwU23MdyFPYj1PjiPPdReQQDM4IbzmavcL+vwoxVoZsisxPFcgS2fGbuE9hw2zdMkj27MvcWyHD5mt+MQEb5aAgrqsStbMEyP12DGfnPcLvlPxNkQQ3F1HgiqJhIJx5jwrejggzIPB4TYkT1noymRj41hD3Lt2Yr8kmmJ4LLs3HhBmoUzn3N/LSVcO8VaWtiwk1OGisvDWebBBrjT2O3BBpbW2PU/0ZLI7Ah1DhkGpBfDYEnJREvEmqOc9BqdnVCGSGsjLBTEB+LVIJXTCgHNM7affjS8WerPDaBHPwU/eTj5W1FRHHgkxlKJRWCfQg+/H8DArlOCCpJiSbU1OPsZBUuSMMxRJggPBioILCYKChFNhFgzhJeVKpA5qc75qpxO0Vgc1nbt8Q2JwliBCpnBghDBBhpeSQyVQla1Kf9tI/67WVBjlqdx8p5Y8GMwrxV1FKaGslFaV56FY5OQCLQKMpJwGIghssCHOXiOdmvyChrn9OjcmhWZmUez30uDfIzBspwfLwZoUqDsGMb3Jy3IcB9B44Md+L8VB8iXG+Al+dOBHi5Gx+bMFcPOHbswEHeq3fy3rqHAHO7rxMuU+4gaN4d4kGw0b3vjxl3FwywbzlH4OLASnEylosTMV8QZaKjTnUSCLvLMJkWjLMdhDBCzSoBZyYrGgdKCTiZkZgrSUYin1t3p10I9nBDiC+Fz2KEB59d/peB/G9DvAk2Xr4I5v8d4uKOMYLuc4Tmd2JijI/NB0kJRhNja2YM3Ahski2YMUJA0PoHvLc+So3DJ2kCm3iK2i/lA26TfGLAhvIVjc1XNTRm2QjBxmhsko38KUsiwEkh0AhsBD6EHYr8bj7KTsK7vCd/x0nCq5xIvJOWjH+vKMb/rCnGv5Vk4B/5yfjn/FS8W1WAlYgwNMRGoa8kG32VBciPI9i4cvLm7okwwk2NI8VEI3UUpKKvwIExVeouy8JwaQYmq3MwS8CZqsrCcpPMT4Vs8zFZ4cB8XQ6WGnKx3laEPYQcmaU2OrdMWTXZnDiWYqmV0lKIGfbVpUfj+MoU/p//8c945Jv3oKUoD6MtdQSEOmMG6ufnjtVx35ZyY+6RX8s42/FGwgmX5cA7UJ2LnvJMDBNsBCMTPK6Q/4XHzu18N3sgPNAfvfUVmGqvIpwo6onHEFyk/VFItzQzAiUBjrVciZ6ybAMom+Pd5rNkAhPwzHB/+ejoMwTvcjA2rfLPECiWB1oxwe2jjQSb1hossW+AYOTlsg0e7q5m4jTe0YT5rmaM1JRgra/FOPFKy6KBWMnlBDdK/LdPgCLTEqFDvjSCDMGMoEQgIy2NYEUJAGWOkobGhg6ZpAQ8OqeciwUh0mIcmyRACVQoOo+gRMsCE8GMDUP28iEu75d5jOtyPDbJ+AhQxlzDY2RO07ajPO+XpiHBlJWk7yBBR+tHJwg5Y104PTeMiwQP+dQIUiR2ZJQARusCHZmlbHhRn7ZLq6PjBDHarv2lvbHAxyqCaTQyaxNGQ2MDmsxQ0ibp+rT9/Ooozq2N4TxF/jY24MjMJsDUdxPcnFgY+uLI7IDR2Hx9imAmBxkfG0VF7W7P/ELJ+eRALHOUYEags9GThQ1pbbq43G1pcdba063kfaotRcDZP1SGlY4CzLcrzDAdiQHuVqZhedu7cdAz2Yl3Ic7DBT1+gVj1D8BmgB8OEkqMTw1n+yf8PXGKovY0X+anCThnAnxw1l8+Nf44z/0vEm7sQpY3EX5uZnsL972FA+mtBCEl1tNs9lpUk8xO7FOItnLP/LekegQdu76TXdPJLnkgMfWcuP0H7BfIGOGygRnCi9HMEFzkPyP5MbfL3PRjnlvL8qH5mfxouO3n3FfmJpOThqJ6T6bmk/xpJCaTsLQ0YQSbMDzHF6jxq+GL9wWZoAg9L3C/l7n8Kre9LqAh3LxJ2LEzvUpbo3T3vyP4KLz29wSb3ydGXQObr4oxD3Bg+jAlFlc5ECiirGzHdpTGx8DBz4kJDUaEvz/CCZLRIQGI9Pc1tcD8vNz40vE2eWpkdlLOEz+KMaX4WhoawUww9w/z4zbCUiFnxOcn63CaUHCBUHORIKHw6tOCGMLGse4MAxmqxyTNzE2El1sIM9LY3DmvatuWr82dCypNIJORoER+NFaCPsGO+uS/I9gRxKiVacrWznwVhPRZgirtZwGQlmX+qjBmKIGOzqv2AuFEmpiLE6onVYpjfZbvzCkCi0xURlvTJ41RBc6NleM4geg09zvJZ0K1p07yuTk7ypd8QyHct10PL1Uu3nYdGvOScWGmBZs9hUgOlk+BCwI9XQ1YhLq5IpqDzWqmA2fCQ3DWy4XPgTvO+LvjcpA7Yd0NtwW44BQhc8XTByOEoUFvF8wkBGO9MIlgk2RCuxeL43GgIQd3zrTjTG8pTveV4nhvMfY2ZWEiMwIjCSGYTInAaFYCkr1cOelwQoibzIxeCOQzGMz/VyZl1bIKIbwG8b9UtFuIiysmeX88p/srJopQk4T35fy7paG5ppkRxCTF8R5LMPJxaiI+0jL3E9h8mp5ISTDysQAnNRYfO+K5n7XvJw4CjYPLApr0ZIJOimVm4u/ySYa0Mun4E9vPMjLw54x0fEbI+SwzCX8i3PyFoPOZNDfZacb35gPCzzs8h8o7vMxJxCt8TqWp/HthFv7vNWX4f1QV4r+KM/BfhQ78FyHlvwpT8Y/ybDyXn4lxPodNBZlQsrqC2GCEOu0k1Pgh3NMP5fx+Y7VFmCZEjBIuRssJGCppUCw/mQIMl8tnJg+ztaolVULhvjW5hJ5cTFdnY7WpEHtai7FOgNnbXorlhnxrv9ZKzDYWE5rSCCNp+PaV4/h//R//hB/dcwVdPOcwAWS6vR5zlLFaAgU/e6aJsFKXh6mGIkw1FhF0CjBYkY2xmgJMCmRkTuK+0w1lmKorwVRTFbL4vvB2cYa3hweiggNMdNWEzkMx2h/CxihBaKy+GBMNOkY5arjcWM7lCn6G+ghDhBtBjdEEtVWb/DYyPy32NGC2o5qQVEQwzMGwTHZtlQScGqz2t2Gxt5nfoxpz3Q3oq6uA566dJvAkIsQfwy1yNG7AYmez+Z5LPSo02USAkZ+K5bA7x3OpDMCRiR7CTYORNVXf3tLSCFbkCLxvqNnUs1IrB909xjmYULSleREALRHoNnj+zcFWy9GXwKIcMF8V+agIfgRPOs4W1buSE7GgRkBjHIYJAFpWBuEDPJ9KJKiwpc5jhXFbzr5alr+LDTtqdZ2HCUcSwcZR7cf+I1w/pmipOZmZ5CAsUBkkhAzzc6wwb6PB4edL43OCAGJ9hs7Ra65F63a0lO2XY+XAsfLlqF99giDB0RmeX6asU1s+OcenB3B6fgQXVifN8olZlVTo/3yxv+lqfVH218vH5qvOwwZqegg1bAU57Mcetrs7lJ+B0qYEfoqcYr8ip9qzTKsyDAKd1a4i1GTEwm3XNnh7uplspgF8YSsEPIk0PsfZ3mHeuCcIGCcJASeD5Rws05M3TlHOEFzkS3OWA+R5DpAXAgg1BJoL7BPUXJIZivtdIcwIam7n8RLb5GSZm+QQLB8aggyXvxrVJO2MEukZR+AtDY1qOn2f8gD7lR1Y8PIDAQz7fshjfhjOlvIggUXyw1A/wkwAfswXpNpr/jPc56fhfniYyz+LItBEUrj9saggPEGQ+YVE2pktoHkswnIYfprgolBuJd1TKPfzgppoAg37fiXzE1uJNDWvEmZMWYR41eP5EmwM0LD/LbaCGmlrTEv5qgPnO4mEmkQOQknRHGS4f04y1jmwZbi6IC44CFFBfhR/SgDiOYDFBgcScnyt5G38Pw3A+G+BjZxfCTvKYSPgCSTwyBk2kMthPu7w9/FFPj/zwoTqLZUbsLllssJEIcmv5txwIe5aqDOgoYgly6eGEDGQh4sjqtOkaCc5EivbryKd5DfzpQbHgJB8c7iPsg9LAyMoEbTYJilbU2O0M/y8CxRpdZQp2KotJVOVpbU53p1NAJKvjZW5+Lz8aQbY36ucNcU4Kd8afoeT3F+gY7Q3BDZpcg4Rig52Z+F4fyEBSL46+Tgj89VkI2o44xbQqLSIJ9vppmL+JjU4Pl6BCm5zuVG+NoRG/p7B/J39uc9YYTa+yRnoXn9nHOD/c8zHDecIOOcJNyf9XbFJmFzx9sQcf+8RT2d0eW5HX7ArZtLDsViSiMXSBExmhWNvuQPnuytwqKUATQmK8EnEvcv9mEiPRHOIO/ZwsMoM8obnzh0IciO4+CjBoqdxFBfAalmQI4dwf4XxcyCcCg3CCwIbgvd7ghgCiwEZLn8o3xkDMFxOiSOkEFq22k8MtHBdwJKWgE8INx8LbDLUEmYIJdLUfJKehE8zUgk9Fqh8SrjRskxWHxNwJNLUKPHex1kyQxFwpJnJIvxIO6Nil5npJnRcmY9/reeHz+FrfP7e5ef+c0ku/gdh5j/KsvAfJRn4zyIH/pMw818FatPxfxQTeMoL8PcKQiyvrTEvzdRZyokKQBj/w3CCTYiXDyp4runGMsxo4K8qQF9hGobKCDiEmdGqLf8YwsVktXxquE95lilqOUtgWOA9sETgna3KxGozAae93ECPtg2WZqMlNwWn9y7gj2+9gv/6p49w69ENk4BPTsAzbfJRqcA8B/aZRsFKoSk8KbiRyEwz18zzVGZjwVTYrsAIr2FOEEIYmSTkqDRCCt89noRqL3eBjZ85v8KmBTYjdUUYERTx/AKcSUVnEXJmpbHhPTNcXWDARr49qh0l+JnhtkluUzvRUIrdhACFc4/wuCl+byXSG1RuG173oalBLhdirqsWR+bH0F5WBI9du0xUbQwnguMdjZhqrcdUS921Ug7LPaoX1YDlXuWsacEyIUbh10qsJ9+ZAxz45Ry8xM88MqHyCcqEXIY1gsd6b70ZyKXpEZhIiyNNhSBIWpd9yk1DsNnL8x2f7rdaAoCccW1Z7601WiEN8AIcic4jvx/BjDRBtqnLqpI9bAEP+7RuTDfcV5XPDxJ8BBRKsqc6T1pWrSf53UgjpfOeWR41vj6n2WccgrnPwVElF5SjryCGkLOoJHqDVmvgg5/DzzMQ9JXzneW5ZEY6zvOcnh8wDstmX55TYGXBjGWKkt/PBWlsCE+2X472Obs0hotrk7wOwg7h5sziKM4ujnzB7/X5fHfD1fri7LtDA/y+BqaotDDjYyONzcH+QuM8LDF+NlvyVdjZ6MjCuqBG+W1UIJOQI1GfnI3XFSbOWWEXXxKeu67jYGiBjT/F08MFCa7OmIsIxclwb1wI9cRlgseVYH/cxAH1AuUMB9RzIYHG5HSRg+lFP4IN5aK/lWzvCgHnJoLNzQQb+dPcHOCJO4IENZap6a5gL9wTamloZHaSCGYEN9LOfI8A8i32qVWlbWNu0rJ8ZigmI7BagouBGsFMhMQPP6I8SGh56H+RH3O7HIJ/yvYR7v8ztgKaR6OlpWHLc1pgE7wlFtgIaH4h8xMh5smoYDxN4HkulkBDkFHiPctZ2ArrfilGfjURBmxeo1gmKIGNXY/nK2DD5be4zTZDqbXB5l05dHLwMZIYhU/Y/paDwRoHzmSnXYgNIdgE+iOaszdpbbQeQ8CJZJ8fB13BjcAm4CtgI1HWYQ18wfyfgigm6Zy2+/qhkAPZ+fFq3DQpLYiVVVhJ95SzRtFJ0qjInCSR1kVFLm+iXCGwCFoU9WSZkuQ4bEGLNDdallg+NJY5ShCj89maG53P0gZZ69r3SEeaiYhSIj1FPin0/GBrmnFovkzQkJjyCaMlhBdCy5YG5hjh5hhB5SQB5wifBeMoLF+amTrjMHx8oBCH2X9GfjgDpTjMZ+EsIefKQjsKYoLgrLpqrk7wdboRCy2luHmuCbeutGGwJg8u11+HAE8XCuGGv5u/0w7kEdbvmmvHzc15WPRxxj4PJxzj76w0CHv5+64SHJfYP+vngglfdwxzvdt9Jzq8dmAw0gvzGRHYXZSEpexoY6q6bbwdk/nxGM+OxPHmfOwtS8NIcgjGC5ORGsSJh/N2BHCAszRyXsY5VqAa4G9BTiD/X2lsAvkMT4QGmlQDfyTYfMR76GOBjbQzSYQWAo1EmhlpBD+mfMJ74FNHPP5EEPhTGqElLRl/IsBIbBOSgOZT3oufZFomKJmZzHZbCEAWCPG4LJmVUvExYeYDHvNxbho+yXHg45w0vE/Q+X1KMl6PicHLEXxmwkPx27hwAk8y/lGaif8iePxncSb+rTgN/1qUgn/JT8R/FCbhP4pSKen495Is/CfB53+W5OF/VhTgmwSdlowEtJfkw8HnO2jXToR5+pnfozIzAVMc9McJMcPluegrysA4AWK2sZBgk0HQiSfcpBpgmTneLRkAAP/0SURBVKrKw2xNEebqCR/S8JRnQIUu5xryTWK+fn5+W24SVgfacPeFE/j0d6/jX//2GZ78yYMYb29EJ0FrZaDdhEeb6tqdVRy4qzgY1/B8RRgsz8ZiezVBq9TIHCFinP22pkXtuOCDIDZeXYgxAomD7xlPZxd483+P4yRrhOAjEJE5y3I+zjfHTTeXG7hR8ciZlgpCjdW/3N2I+fYa06/tui61Y/VFppSBZIyApFaZf011bkLGCqFBhSql3RHYbIz1oDE/m2OGfGwINuFBmOpuwURLLUYINfOdTdy/DYvdzVgQ2BBAVEpB5xXgrHLZhHkLbAg4q4QYwYdlnqo3vjGCEFW7lpZGMKNikgIbgYptYrIjlo4QDLQsmJAWQ1oWaXqUJ0aOv9LSyC/FPu7UwpDxr5HPjpLeCWxOEUgEOqaUAuFBUKNoMF2ToEXXoWvUueTbIn+XfUMyKckcZEVSCYi0LBjS56vGlG0uOjbdjWMz3Tg42U5o6sRRCSFETsLaLm3NKUKTls8sDuKcfGoIWso+bIGMNDzKdWOdTxokOR+rSriV0Vi+OIrakg+QrtGKoDrJ73Fqfhin5nQumcu6vzg2N/D50kCzAZv/7RqbAIJNVXq4MUXJefhAX8EXB/sLroGNliVfhZyNzmzs7cwz4eB2dmIbavZweT9f/keHyzHGhzrQ+QZ4Oe80pqgAL2+jvYl33oX5yDCcjw7EzQSQO4L8cE9gIO4JCcVtIcG4iVBzmbBxiYByJcQLNwf74CbCzM3c7xbKbQSfWwk40tAo0un2QE+jpbmLy4pu+oYS6PHl802KgRlpZ3g+239GEPM9wojJBkzouJ8QYpY5m1OlbUHNj9j3Q+6jVkDzY57zx2q35CeR/niYM7cfh7OfouWHIwMINX4GYiyYCTQwc03Y9zhbyS9i5E8TjCdj5VMTck2eIeSY5HuUXxJwXiDwSFsjeYlwYxLwEWRkhrLKI0QZsLnmNGzAxoIaaWreptimJ2lqDNRwgHmXA8w7yTH4YAtsfscZ7h4OXAnOzogOCTEaGgM4nJVLPR3DdWlvlOdCofsCmCDbFLUFNspho6zDQQIaDooCG83ufXz9UeSIMzCgStqmFMFYmYkikuOwfGpsTYugxECLzEhTBBgl8yOsaJtawYlAReAibYzEMhlZ5Rak6RHE2CCj4pg6TtoZ9en8as8MFpj8OTfpM6Y4s+vKwcH2TOMrI58ZlXVQ+LbCueVHs4/39t6WdBztLcDRvkJ+F8LOiOClGAcIL8elnekv5jbl4ynHyeEygk8Rz5uPw+1ZOD5cjVTen87bCDYuTggmfMy3SPPDz5msMWYDv13bjHO9tF8msoyTgNDtN2B/azFuHqvGpU4OIoGu2M19jvr4YD+fJ2nZFn12YdrPCRMEnkkvH0x6+2LEwwMDbk4YJAgNBXli3hGJBYLNoZoc3KGXMwfxdt/tOFKRg9W8RBxqL0dmqAdcdt0Afx7LF5PR1AR7eiPUm4Cj/5sS6E2oofhz4Bnms/QS77N3eM9+nER4oVgwI6iJo2jdko95333qENAQTOQ7w3vwTw7CiSMZfyak/JlQ82dCjNUm4zOKDTwWyCSa9lMer22fZaSYKKc/ZSvpXgbhJg3v8fjfpyXi14SrX0VH4jkCza+iY/FmUjLezUg3Yd//lJeKfytIwX8WpuB/5CXh33IS8W+5yUb+PV/h3oSaYkkG/kOiPoLOAyUZGMonBDZWI50TEP9dO2CqsfsqU28s+ssyMVSaQ7DJx0hFHgZL00y24PXuYty02ou1DiXfSyfYEGAINgM891hVjuUUXJWFmfp8dPF/mG0uw2uP/gD/t798iLde/xXuuXwOY+2tqM/PRXcVYaiTA7nMMRyI13vqMUEgniEYrRrAIVgQWvpLszBdX2rgZb6titBB0GmRRkUZgYsw3UrAqVMVcZ6vrRYJYYEGbHx5P8WHh2C0qZJgon0IR83VBloEMdLc6FwCk76yLPTwN1npaTDApPMro7CqfEvboyzDKqUg51xBzhyvQ0nrdKxKLih3jSpxC4rWB1sxy/W1oQ7U8D/1cXKCO58RB99ruycGsWTqWjVjnpCzPNBp8uooikqO0XJiFtyoCKYyEC8QkHRuwcBSdw328F5XuQb52NhmJ/nLCFwEFgIKAY7EhhoTPTXSbvaTlkManj39DaaVb4paaXt0DtvnxjZHqU/bpCnS8gHVpiLIaPnYFgDpGq7tJyAizOhadB71a1mtQEfbjY/O3IDJ86Pzqe/knExFVjZhJdpTThpByNFJhZ0LuuRg3Gm2yznZzmcjEcDIVHVitptAY4mdE0eOxxKZtk4v9Bltja0V0vmtgpuComEuS5szZpb5Hb44MTf4+dpAq3Ee/lqAjZXHJvnqekfG55s9OV9s9mQTYLJxoC8Xe7uzuJxjQOdLrY3MT1kGbKS1sfPdSFRn6kAvZ7J84S805SFE5RN2beeLUFktfY2DWhTXxzhYXuTAfSth4vbQANwZ4o87CR5KnHenJEQOwISaEA/cTqjQNu1zuzQzwX64S9oZ9t+tHDTcV340llOwH75NsBDEfJdQ8v0oQgxbS+QILK0M4YXLD/D4BwgiPyCQ/IDtD7mP2h8RbH7M7TbEPLQFLz8R0HwFah7h/g9T1P5MUKOW2x/jtsf5ubY8ym2PRwtoAgk00tYEmfwkTxFsjBhNTTCeIcw8S7h5nvICfxsbaH7FmeaLbE1oNwHGqv2kXDVReJPLvyHMCGx+twU0Bmoo0tB81fxkoIYDjkTrf0yxzFAfc/sf8jKx398bMU67EBkagmhCTExQIGdNwQZspL2JJtwEboGN5UD8fwYbZRyWr43xywjwg7+/P7z4v+fGh+CW2TpCRBkuSXMyVWXywJi8MH15xvSjQpICFJmM7lluxN0L9TgvAGHfzdOWj4wNPoIVaXfsPht6BDw2IGlZ0CP4MTAzYDkJ38TPUl4affadSy043pNvzEkyM6k91W9FOUkTo3w7B+RH1ujAoa5cAzKCm1ND8rUpJLwQygg5BztzCDXsH63AcR53hJBzsEewU4pDfC7295QiOdALzjtuhBtf2kHuO7DcoXMUYZPP0FxTIaKUxdl5h9ECKOmh/Fx8t92InuxE3DTTyuuuxeXWAuwN8sEBD08c9HDHPk8XrBNo1jnArvL4GQ9nigtmXF0xwxn4uKs7ejlQdLrsRL+/O0bDvHC41IHjdbkYjPXHWGIo9nOWv5sDZFqgC1ydFR1jgY20NiGKgpKzsI98ayz/mkAFAhBsBiOD8SveR7/lfStHXMGLtDYyORmgSbGhRuYnC2as1lr+lBAis9SfKH9JT8ZfCSx/zbBA5y9c/rN8ZQgzks8yEg34/ElAk+HAn7My8GlWJj7MzMA7jhS8lZxI4I/GU5wwPcHB+anICLwYH4/fOtLwTkYG3ucxiob6F4LNPwgz/56TZORfc7lOYPn3gkz8j/xsShb+PS8N/5qXgn/hfn+nXCX0HIsNQm9WIsr5fWJ8XBHosotgI82WB0rSY9FdlIZBDvb9ZTnozEumxGL/YA2+dXQWd+4bwV2b47h1zzhWOWhO15UQgLLRV5SCiWr55GRiuCwdF9cn8V8fvYU/PPszrA13oyorBQV8fut4PQO1pVjnwC/NxBLBYa6pBCvtVXzHlmOxmYN6KwGkpQLzBKOF1nJM1RdSisyArvwta70NRnszWpuPoepcjPL/lilqqrWWz7mvpbEh0KbGRmGCsCPz0mRDBWZbCArtloZG2hkbbgQqw9V5RjsjjcSiku4RZJZ7a7nM6+qsNk65kiUC10pfg9EC6Tyq4aScNTJRTTaUYfeQ/GwasDrYjlLeP8bHhs9INn/rQwsT2DPWT5ghQLU1EIAISq01xiF5kYCnsPE1Hr/STzgi1CzJBMXvrHw5ymKszMS6XhXmlNOwTFGCkWUet3+YECBnYsKYNDACGUU/GWghXMisJfPSWk8toUTAIU1Jt9H4CFZUEds4DW9pXgQ2WhckqU8iUNLn2doYnVufoz6JtDXaplbaH21Xv84juDkyTWAhwMjJWWaso9xP/YKgYwQebRP4qGTDmSUC0piqhlvRUWoFJYqGsn1njA+PMU0pgZ+uSdoaC2zOrwybPvsYtQKcS+uCl37uq2u1QEkaHUGNNElb3+2LYzMDn68Ptl9t/DqUVLDAJuTu6bqUq/t7cz4/0JP7xXpLKoElnS9jwk1vjgGV/T15xpF4T7s0NCqOSeDpYh/FwI18a1otbY32V6bilbYixCrtvtN2zkQ5C+VsUuHBEZztdPHlfZEvxrs4WzDmI+WWCVXiPA8CjCe+wb5vCGD40N1N8Lk71I/wIkdg5ZvZCs8mxNg1m4yWhvJtigDGQAwBRYUn7+fy/dxPuWZ+wFYi89KP2C+NzEMEjofYGhOTYIatRBAjqPmJNDKCGQn7JI9Qfk5g+TkhRvLoVvsYz/M4z/uLqCA8IQ0N99HyUzF82RoJxpMCGwKNYOZptgZoCDLPcfsvtzQ0LxqYUQSUJS8TVF4lvJiilgSZX/OFZ8BG2hoBzVYUlO1PYzsLv50UbUGNgEamJ7aKVvmjWkeMAZtPOBC9nZOBowSbWIJNaEiQgRgjYUEEnUBEhQQiknBjaWykUZBGhrN6/o9yHJYYyKHIXBXsR7AJ8oOfnz9hxwdVGVFbpQhKcUG+LoSN04RgAY6VDE8mpy+1MHfM1RgH44vDRbgyUY7zXBbI2NoYQYutgbGhRiKtjcBGQKN17aPlY93ZxgwmbZE0MZenKnGcn3uEoH6U0H5SEU3jlTgzXGbMTZutadyWa3xpBDCHeT8LakwoN2FGWhqBjpYFOvta+fuxPUxQOcx2rTEN681ZODZQhoMdcsAvQ5yvO5y3b4OL8y6Cwi6sDVYRfgqw3pSBPT1VSAr0hveubUbjpeck0NMLQa5OSOJAemCgAWfG+PuNNuJ4eSF2h4XgEH975Xi6GBKAOyJCcG90GO7hAHwTJwSHvZwxz3ON8rMG3FzRSwhq57na3Xehw9sJPcGeWCQsHC4nWBVmYzQxEhleTvBwuhF+0tgQahT6G0SIkb+NQm+Vm0gRUsEE1UAXZ4zxM3/Fe+k3vH//mBqLDykfbWludE99xPvvY95nHwtukmPwqZyFbbBJS/jStOSIx2eEF8HMXwgzf86ytDZ/yU7FXzi4/42w87f0FPxFQJOdgY8IKn9wOPDrlGT8ivDyREQ4fhISggeDgtiG4fHYGDwTF4eXEuLw29REvJeRik94rr/lOvB3yr8QZv6enYJ/Zvuv+Zn4V37/fyvMIdzk4F9zMvGPjHSCVqpxWP51RgLujA/HECdEzbzu4thQRHnxGSHcB7m7m/w+lbzmXgJNO4GmJTcBPSUpHCSG8N3Tazgy1mw0N8Nlyabu02pnpQGPCQLGSEUOwUYh3TJFFePBm4/j8W/cxO2VGKjIhfLBSDuzm+CgYpLr8hHprsY6z7HUrNDwMszXF2OurhRrnRz05WdTR0huzMVIJe+/rmosKGdMfQmWOLjPE3Ck0RmvKTTr43IIbqy4BjY+np5Ii4+FyigMVhJ8CDbzbfWEoSIDI/KtkajQpTQz0tAs8jOmmkuN38wsv9d0UxFWeI1LAhtpb+T/Q9ialwaH7XKH+izomeUx043lBnCWCREbY70oiI+GL6/Fg/dtPoF3vrcVqwOdRlsz393M/dpNAsClvlYs8LeZ7eRvQkDZM96Npf5m9hFsehsJPNVY5OdLZnjtC/y+a+xfbK+xoqIIiPtH5MMih9p+7Oaxko3BVpNzRj46ak2xzGE7S7Alewdl0moizChDcLvZbmlC5IujrMIyF1nr2ia/HEGRzF7arsKfAiHbjKVWtbAEN9J+CGoEOMcJDcrTo5w4ghflx9mjDMgEKDlKH+P+15yTF4ctx94tbYy0NYcnOozJSesyo+0bUmSXnJQHCC6DuLIxSSix8uHsH5EvUbfpE+DYEVdaF/xItC6zlRyLZcY6zeuyf5PjMwNfnFoY/nzfWNfV5tKvicamKi3s7pm61Kt7u3I+3+zK/mKjLZ3Ako39fOkf6ss3coBgo1IK6y1pBmr280V/gC/1fdLatGVhQ/42XBYAqfTCfm7rK0pApNdO+Ls7G8dhk+vE2xPhvGlr+WI4wsHyrogwfDMsGPcGK7+MF+7gjPJOvpgFNvdxxn9vUCDuCfK3YIYz1W/yBfPNUH/cF+JnTE0msomQY2UG9sF3CTbyk3mAgCGTkgnHpthh2PKVEcQo+6/lHyPtzJaJiQDz0y1wEcQ8QlCRGJDhNmljjHCb2p+z/TlbQc3j0TI7BfIlG8AZoz+elLmJYPMLrj/J9imuC2KMdoYA8wxfkM9GWxoamZ4kv6T8ygYbaWgENBSZoIzDMAFGvjWvC2wIMW9+BWxUbFBFB69+RVNjtDUmvFuFLa3QW7s1idM0GBFsPuUL5I/Z6TjP3znOaacBmxiZoAQzocGWOYqizNI22GjmrpBvzeKNtmYLbvz4/wpsFAoeHMgBMJDHeLmgxhGMWxfqcYlAcorwcYVgIdBRrSglsLOy/FpRSgITAYmg5uZxyywlLY4KW9paGdtv5lhXxrVtAiKBjtYV6STIUd9xArry0VhZgwsIV5UEqzJCSoHxiVGUk5alPbHgxeo7SahR/8mhEpweKb8GNIIYaWhkihLoHGX/cR6nfY4PEoz6OZtucGCtKRP72vl8EFz29ZQT8j3hunOHKRQbKp+YVsJ/Szrmq5Ox2l6CksRg+DlvM7W4gnx8EeLth1BPD4Ty+ckI9kZuiDsy/F2Qyt9TOW4W+NtejAw1uZl+FMn7kPfjCwlheCE1Gk+lxeGbvO9OEIpmnW7AgNM2dLkJbFzR4uKCRqcdqOe1bBAS7mpvxamqMuR7cRJCGArgACdtkcyJ/vx/rYKm3lbmYZmipLVx3olZfvarvLfeZquiqR8agCG0CGYSCTkJSvYYg0+2QEdQ8ydCjPxsPhbkyLREsJF56i+EiD9x+a8EkL9mO/CZcQTeSqzH5Y/TUowT8O9SUvBCbBwnEBF4KDQU3w0Kxn2Ue4JD8O3QcD7HsXgiNgHPJyTg14Sat3nuD9P5mQQUaYB07n/KScM/52URciTp+GfCzd9y08y2v6anEbwy8PusPDyUnIRVTxf0hodgpKwII3UEEg6qWZyYRPp6EO7cEO7pjWpCl2ojNWTHYqqtBLcdXsCVfTPGmbc9Ow69hanoo3TkxKEjLw49xcnoKUjFQEkWJRPdeSnoL3KgPTMG/YUpGK/KxWhlNuaby7FHmgwCxFpHBVYIEBtdlTjYX4tDA3U42FeHvYSIvT21OCDfiyFC73g9jo5y4O6psECKx0mrM11HOFHIdmOZ0RhNcl2+OFNttSYruJerK8HGC6l8t0yzz0BMTTFhpMY4Cq/01BvNhw02EwQxmbUmm0oM2KidZrvcWUVAaDBaC4HNjPEDqjEJ9JQBeHcfAYLLC4SzVZ5TGYOlyVEIuEAlg7+1PyfBXm4uKM1yYKarCSq+qSKcS31t3KcZi70t2JwcMBqeEX6fyTYe29eEBYLLykAr99X5aqA6VdLarA00G7hZ6lYmYX5mt7RHtVBBS4nKH6gkg/yWlN14vr3KgJsAQ9oTaVgEGtLAXFidMBoTQYPgQSaqDU46pA2RiUeRTJZ2pIuDvRXSbUdhSfaPKMFfPYFj1ACNAEcaD2l2ZGIS6Ahw9Dn6vFXCrBySpZkR1OwZ4LXwenXsuZVxo1ES9KjcwZkly2/GNj1ZPjNf5siR74zARsU1zyxK+2LlwFGfrcERkMv8pGWJkgJe3j3B/hGzn0xcciy2kv3J98ZyKD6/MvbF5d0zn2+Mtn+dwCb87unatKt7OrI/J7B8sZ8z1b1GI5OLQ5qNboV/y79GJimZm4y/Ta+civOMf81KU5rR3BzmoHC4Tz45xSiO8UWw6w4TTRHEQc84RRJuwjmDzOJLto/LS5wRbvpZCfkuEQzuiiXkEDi+E0xQ4cB4FwHmHoKCsgCbDMDhAV9KmBXRpEzA35GmhnBzP5fvD/XFD7gubcyPeK4HCRc/jVSivEDTKgRbjr6Cl59SpJkxUMNlmZZkVvo5r+WaaD3C14CMIMaWx9gvkVbmCe5nwIbnfYIgJagR3DzJ5af4ecbUZHxoLDEwIy0Nl5+Xpsb2p+GsWyYn4yRMoFECPisJn1XY0vKrsaKhjPmJYqops18FBv9A2DGaGkKNlu18Inb47btJcfiAg4zyiHzAAUhgI5OBqiXfw5lv8q4dCCXAyGk40mhpBDXWsrJJS0Njg02wv59Zt8HGbqW5kalKTsQhnA0Gu23DVI0Ddyw2cPAneExYJieVGbhFtZ9mqowPjKBGYKJtAhdFTskUJbC5bc6CGu0jiNF27Xe43WH8atQviFEUkzQ7ghtpcs4TjlQSQfWalGPm3EiZiWSS34y0MXIKvkDQkbZGGpf97Vk41JWD04QghW7fNEP4mqzFUQLMV6FGIqiRSerUYInxuzk/WYMjhKPl2mSsN3Fy0FmIvW052KSoonO0t6vR2Fhg44T+mjQsEnqW6zM4Cy9BS34CvHfdaLQloX7+CBXYEBQjpT3x5O/LZ8bHZTuC3PgfOW9H+o5tWA3hsxHPezvMFc+GeeAl3v+vhAfhdYLxbwkQb2am4NGECNzKicKq+06MEHD6d+1Ej+sudLjvQMP26zEW4IfDhbmo5nEeu5Rg08OYnoIJYgEUPzmD8xrCFe7t4w4ff3cEuW7DMu/pNwlQH0SE4pPYGHycQKDhvWZ8bQg8n8oExXvMtJSv+toIdCSfORK3JAmfpSfjz1tmpk8y0vFBugNvE2R+oxxLvLefio3i9wzF94MD8Y3AANwdYPnl3RsWyXdGFL4bGYOfxSbimYRkvJycjLd43vcINp8Qaj4jNP2Fv8XfVNmbQPO3zCz8c3aOMU99mqN8N8n4mNfwx7Q0PJ2SjiNBISjfsQNxeh74vgp2d0E0wS/ezxWxAR6IINiEEfKi+f7KjQ5Hc6EDx/nyv+PkGvaNt6OvIhOtecloz3egsyAN3YXpaM9LQhv/4+ZcyyenuyAdPYVpFAeGy7IxVJqJYUpvfhIGi1IwXaMSC7mYrsrHTE0+FusJJ1xfalKtqTzM12VjojLVaAO/dWQWP760gfvPLOFHF/fg5j0jWGgpMrWm1jsJBYSRmdoSAlId5huluSkyWoxxglqQhzN8+B1VKyqL/9NiTwvhpdxEMS13N1HqDcgIQOQfM8eBf669AsMyZxFojN9Oi/xsyowWR/41E43FZll9q1vlC2SektZBpqk55ejh9hUChoEJDuBz3Y1I5v3sTfCWH1pDKSceyzOmNINdpkGh4auDHZjtJJxwWYn+5gkk0138Xj38HILNHOFlbbjTaHKWexoxx+9s/JJ6m4wJbU2aHe6zzPW1/hasc11iZzYWUAgwBGC2WUh9AhD5lQhArEiiXgKJVU/KNlNpXcvS6Gjg16Bvm4GkNbEcl6UdUXj1gAEm2+fGNuvYcpSfo9w4yvCrsgWCGF2PBVY6X4epVq5tRyhyDFZElD5DnyvokOZIy9LcyIxkRT0JapTUT75C0kZ1GoixgcYGHUGN5Ug8Yc5xaV3mpyFjnrq4NsLrF4hZZRnOLg1/cW5l9PP1wdar9UVfg8zDAZ4uyzWZkcZ5eK05/fON9qwvNtozITnEl//B3nyjhVFuG8lXo6MkB/hCV4ZiORCraOamnDA5gx0uS0Ck240mL4cqxgbxpSBRlEWklxcS+eJ0uDkjiy/YXL6kCzmrbOTLcj9B4L7oSHyPs9HvEWrujPTEXVHepnq2qmXbMGOS5nH9e+yXhub7MjVxmxWSLVOTopcszYwJwyYIKbeM6jI9wj75wwhaBDFGQ8P9bV8Z9T8qIZxI5PSr2bBEIPMo95MIZGR2kpZGICOouQY0W1AjsbUycggWyDyryCf1UQzQbEGNAZst7cwrBmwi8Cpf5q/HRRstzWuxltOw8nAYR+EtqFG+GoHN2wmxlqaGfW9zu1LWG7MTQceE4CYTbrScLBOU/CDiuUywkQmBYPNATDQyOIsP9fe9BjJRnA1HhQQjIjQQEeyTQ7A3Z/0yRf2vYCPfGz/+3z4cAH05EApuokJ8sNxfh0uzjTgrc9IoIYJAcbonE8d7s3B5qsJERdmaGMGIAEXh2FfGynD7bJXJY6PSChJlHrbz2djh3oIchYEbLQ+PtU1Rqit1oiebIFOE00OEkK0EepKD7RnY05Bo8uoIdM4SeJRJ2HYg1j5yKj5PuFFOGqOZIfhstmXiYAehRkn7BkvZx5ZwIz8bmaYEPBvN6TjcW4T9BJv1xixstGRjuTnf0tjs2I5dBJtIDo6zbcVYacnDcl2GaXsqHPDlsyAfm3AO2mG+/hxAfUwJgwDCvydh0pvQEeDizAkD4ZL/VcrO67AvzAs/ivbDs7yHXwoPxRuRvIf4LLzKe/TNuGC87YjBHziwv8j//EdRobjg645lLxcMeEmLcyPad16PZj57OQQv5Zny4v8XzM8K4/UG8fN81Hq5IdLTBUF+LvDx3o7wG6/DsYRIvJkbh3fjwyzNjJyGCTQSG26kufmY/RI7Uko5arTvp8kJ3E/b5GuTjPeSk/BOaiqupjrw66RkvBgTjycJLA8RZr7Le+++oADcGeCPO4KCcFdoGO4ODcc3QiPx7bAo3B8Rg4e5/7PxSXiFMPTbNAfeUTHMzGQrQZ98drJS8decDHxG+XNWJj7NzDAVwD/IcuBdhwNvONLwvaQETPM9Ec/fJMDZCX6uHkZbFcb/IIz3dzB/nwCKyTfEd1kIn4WuKt6Hh1ZwjIPHQG0eGvMS0JSfjNaiNLQVEXAIME05MlMloZXQ0lGYis4iB3pKMq2kfoSZgbIsjFTmobfAYULDxytzMFNXgPGqHExUqJZUiSmGOVNXiEkCxUh5GsZ5v1xZ7cMDp+bxjf0juHv/KO49OofbN6ew0V+L0cpMzDXJTEVoEMzUFGKFMLPQXIFxgpIci+WvEujuBG/V8+N/nZ0aj3mCjPxyZLZabKsxGY+llRmpzTegIn8aG2QEMUZbw2XtY0dfDVXJ/6bMQIz2UauQZ+0zTaiR38pSawUOjXZic6yLINKK1aEOJPOdLjOUD98pNcV5WBroMBokQY/MT9LWTLYqqR8/v10JACswTTiaJHAp4Z+0NTJPLRJaVgfbDORoWRAzx/1n2whXBB755SjHzlyH/H+aje+SwEbamwMjcuq1MhcrH47gQ3Aj8LAcd2WGUfi0tDYy+8jE1E4oIBiw3+SNmezG/qEWE5F0eKzDLBshBB0cUekDRRhZ/ioCDTs/jtbVLw3LcZ5HlbhNEjyCkMxiAiwLvOT0a8GVQrlPKu8MWzko7yZIah9jxmLf2dXRa9crX6Fz0u5wf0GLPk/nEPjoOuQ7IwdprSsUXNu1Lqfhm/ZMGLCxxTZNqXjn5fXJL86tjX2+PqoimOlfD7BRVNRMg6Wx2duR/YXgRFCjdl8nYUUwwwHCwM0W1FiRU7nYx5e5nIalrdnszsNBma44MDQ4AhGw63r4uMuxlC9jT2fODJwQwhs22N3dVApO4gsziS/MJG93JPNlm+K2C5U7CTf+geZl9UBosDEv3RfmjW8Rcox2RkKqV/K8Byj38wUuLY2pz2TMTV+amh5kv4DGhhrll7EcfL8qBBnBDIHECNfV9zPuq2ULbqSZsTQycgCWdkYiqHmc+xlTU3Twl0Ajk5MkMsjIM5zZGoiJDjViQ4yJfNpatqHGCueOItSooKUFNa+aZcsE9Qb73mQrn5qrSXEw1ZMT4wg0ccbs9E7SFtRwWdoZ2wyl1PZy6lTo7YcpHHA0i05KxPup0VyPNur+n8XHI1dgw9loREgAwkKCEBUYQrgJMVATwfUgDrD/3cdGpqgtMxT/Sz8Ofj7s8/LxMf42ylp8aLQBt8zUQnliTg5X4Tjvq8vDKiQpbUmpSdAnLYyKXJ4jvAhWzhNObhovNWBzmwnvtvLU3D6nWlBKtFdGeFGuGfndyMdGRS55nhmrhpRE5zzBe1Q+PMd4zyqZ3kZjCg51qKp4vjGBneD9KjnObdLiKDpKTsTa92B7mqnafZj3/QlC0RnVguI2+eMcJsAcIOQc5zHadpDPyX7CkuDmMI+VSepAdzH2tuZjsz0Pi815nN27GY3Nzh3bkBjqg5WuKiyrKGI1B6AaRdxkIdTPlb+bGyKCgxHuH2RyB0UY7YkPPDiQerhzoHXmdld3hCk3FM+Vc/11OMSB9+eRoXgpMhgv8958KcofL0Z645VwT/wm3Bt/YN9VAvSvE6Pwy6QI/Jgwchfvy3ME1iOBfpj1cUee043w4qDtyf9Ng7kyDwfy2Q3i50S6OiPBaQdiuE8Kn+s+Fzc8VZiPdwsS8G5qBD4gUH9I+ciIBTQfEbDlZ/MR78OPFAJO+VBV5QngfxSI6x7mffsbwvqrMapQH4OnCNc/i4rCjyLC8Z3gUHyD9989gUG4m3IH5Xbei3eGReCu8EjcFxGN+6Pi8FBUPB6LTeL3SsWbBJTfp6fhvdxsfFyQg0/yMvGnfEJMdroJDzci4ElLMpXCrzqS8Uq6Az+lXOAzspSWiPbMRER48z52c4GvmxvyuV9dXhZK01OQz2MDeW97EgT8+BwEERDnhjuxysGrNDkUlY4o1GUnoDY7EfV5KajKjENJSiRK+Js35aYQbNLQmuNAV3EG2ovZlmWgrSAZzbmJ7EszTsg9bAfLsgk6uYSRAk4SMw3sDKu6d0k62nj+5owoHJ1ow/dPruCb+8fwnQMj+NbhKQ6K3ZhpLiK45GGWUDPPgX+smhDTUonF1kqeM8c4FitRnUxRKnngz8mln1JxUIpz00yyvPlWggqBRv440rTMdVgAoygnFbAca+A2iiKg5BAsLc5EY4mJlhLQLBIuTD/hSYUupbWRk7HOoQrcGmA3euuxQaiYlHMzB/u53kbE+HvCy8UJ/n7eqCsvwGxXM5YJNOuD7cZBeF6h5TIl9TQagFE701Vn4GZB8NLF/q4Gwg8BrqeJwNSOee2r6uPyDeLnLfe3XAOfw7NDRnujyCyZolSyYQ/32ehvJoi0USxtjcBGGhKZpaTJkW+NbYYRhAhGlDH4JCHkCPcX0Gj5DMFCoLN/kOCkkO+JbtMvrYpExwoeBCpqBTgCkKPTiopSpuMWAyjSIAmwBFfHpvoM9OjzpTXZO6iCnI2EKYV36xwdxvlZoebn1idwhOexzVK6Xn2+gSGCjADGhhvrfFZou9YFPzboaFk5bZSoz/a5kVOxFT01iEtrE1+cWRn9fG3ka6OxcVquTLWqey83pn6+uzXjC8GMzFFqjcaGMLO/x9LUyM9mH1/+tgZnL1/wgpoNOUhqxsqB5MR4DfL5YvXYcR0HQXf4c+AL8HA2cBPMwS+Qs5xwAk4s1xM4EMYSeOJ8XOEI8kGaqxOad+7EJb7UHggLwQ+knVHOGcr3CSfG1ERRAj2joeGyCk0+GCEHYApB4ycEFpNTRkKokVjaGEuMNoZig8tXw7HVql8J9bTtCb78H1e/IIaAo2X5y0gMxHDd1tLIf+ZJwQyXjWMw5RkO7M9wXWAjeDFwExVi/GheiAs3y7/ktl9x0HkpToUtLb+aVygqaimYeTUmAm+wfZODwW/iVdNGhS1j8Hu2ylnzttHKEGw4iKgO1Nvss0xQghpLWyPTkwU1hBzCj/GFSI3Fe2kyU8XgL3xpP52QaMBG1ZsjOXOKCA5CpMAmJASRyjwcHGAcSn35/wV4ehNq5BiskgrS2EiL485B2d3M+JW7xp8QFML/eLwyhdBRRlCpIAhYBTBvnVRuGstZ+Ba20tioKrdgRtmGtSxguTxagjvma7ZgpcgAjG2SEtjYeW3uXWkwfTI9KaRc2iE5Cqt6uIpVKnzbNkEd7y0wgHK8N8+YqE5LgzRUgkuTVQSWbAMyZ4aLcaJfTsUEH/nZ8BzKNizgkTlL+ylqSiK4OTlQbLQ5Mlcd7s4n3MgMlcs+gn4PB4CmXET5uMFl1w64EBDiA9yx2FKE5cZcrCmFflUqZ5t5SI8LhsuOG0zOGJmDAgk5IR6KwnHmrFpFMzm73ukMvx1O8L3xRvChRuyN12EzOxnfIWD8LMgdL4R74cUoL/wq0gO/Iti8yMnBy+E+eCXCm2AciNdieC+GB+MJgupDfMbuj4zA3clJaOGzqghGbz2jnHQIbKIJrFWEq2FOMpaiI7HJ++9iciJ+npaDt7Nz8Mf0aLyTEo73kqLwXgKFQPMe78W3ud/b8bHGPPoWYeZ38XF4MyYGr0VF45XISEJ9FJ6IjuBzGcxrCMKPQoJxP++3b/oH4J6AINzG9hbC3S2h4bg7JALfCI7APUHhuC80Gt+KiMF3I2Pxw5h4PBKfiKcI6C+npeF3mVn4Y1YWgSYPnxbm4RPCzZ9yCTa57CPYfGKS+KXhw9Rk/D4tFS9npuORlCTcymdmryMW4zkpGCjJQa0jEeEaXJ13GfN5KaG/XmCT5kBmSjKCAwLhTujx8XRFiL87svndSxwxKE2NQVVGAmHGknI+WyWpkSgi1FRzvZ7/UV1mEhqzUgzkNBFoOkozCELxqMmMRVOeACeZ25LYUvKS0FuahcGqHPSUpqGDINRelIp2wuSx6U7cf24Dx8abcWWpH984MM3BswG9BCVpSFY4WM80l2Oirhgj1QWYaizHXEsVJhuKMdVQaJx8BR2DNaXwceZ/TqjxJqhVF2UTDqzoodWuGoJNAXb3yyemAv3KudNeaXKyLHRUsq/KaGFWCQR2tNMo958m2MjMNSHHZvat9hBEOqoNFCmqZx8hYa+ikHrrjMOzHHWVmXiwrhQRvN+8CdF+nFwNdTVhY6IPymA8KT+h1ioDNUuEkikuj9SXGK2NQGVOJicCjcBnrlP7tGB1oJ3L9ZhuqzHHbU72YYnQouSGa4SadULLfvYpj84Cv/Nuws06t8vvZ6W7HgrZFuAo58w+ApIyEwtspM2RI7ByyagVEBgYIGwcJaiYwpUEg9MEB0t7Y2UBPkRoOUJosTICSyPUYkxX+7ecj0/wGLUGbngOFbE8xs+Q2UpAo/IOB3gd0nJJC3SIIhDRfgel8eFnyeFYzst2RXKTjI+tfHqUufgUl08SuqStuUToMQ7GBlysnDaWuaoPZ41GZ9jAjABI8KJCmgIZQc05tqo7pb5LhJ+La2NfXFgf/3x9sPnr4mPjYsBmujb16kZnzuf7OnMM2NhQY4ENX9CEGTkQa13b9vIFfqCHN31rJmedqdjTZvXt78zgzCAHMQGecN21zaTgVyZV+db4miym7gjhIBhB2InwcSHgOCPS04kvUGfE82aO5z5lfIGf4CD6g2i+8CL8TAi2fGZMRBOXHyDkmPwyhJgfcdmCGTkDq4yBn+UrExVgzEpfJsuT6em/+8gon8wTFBOSzeMNvHBdgPMEAeUXRgQuNsRwnfAkYLF9Z+Qvc82PhstPs32W221TkyKdnt/S1BiY2YIby0FYzsKEGoqWX+Is+uV4OQ2H4rX4CLyeEInXKMZZOFYh3Vth3YQamZ+Us+YP8ZZPzbsEFs2CrVpQFtC8J5OTgRm1lglKUStWKG40PkgLM2DzYWoc/upIwUvJDhRy0PXl7D2cM/noEH+EBwUZwJEjcVSwP0L4v/q47UKQh+oHBcNX2Yg5u/Xn/ycNjQ9ns8pX5O/N/1tRNfz/h0uTCRYqiUBgIaicU5g2QeX2mWqzfpYAIV+ae5caodw1J7oycbQ9naBSgVu0D2FHZia79pPAxoDQluZGZigtaz8l0xN4WBoXggZhQzCjYpWCEJmYFM59hBAuTcsJwsrBTmUKlualcEsKcHm6Csf6co0IbE7wvtd5TTg4RSYq+eDI9LTJZ+DkQCnW69Owrz0HR7oLsZ/telMaAacUR/tLsNxWaGlsCDbOO7cjKcADi4SdhcZsLLFdasnHZGMOusrTkM57NTbIDTFBnogJ9kJiqB9SeJ8nBXE50Adxgb5IiQxGPWf5w1UZ+N7+Prz/vYN4bqUV34oNws/8XfFCsDN+GeaKp8K88RQh/Wk+P8+EEnrCvAg1QXieQPMLTgx+HOyJ7/l74O7IcHTzf/N22sn/0Jn/rSvC+B9m8P/b4P53xUXi+4lxeCw1Bb/KSMUbvF9+nRTP+5PgzXv2RQL8C4L0qAg8R1B6OiKCz0o4Hmf7s4hIPBwegQdDwvFAUCh+EBSGbwWH4Q6Cy62CF0LNzUHBuD0wFHcEhODOwDCzfGtIGG7d8p/5NoHme+GxeDAqEQ/HJeOxBIJ4UgpedKTi17yet5WUL4cAk1tAoCHY5Obgs+wsqNzCn9Md+Jjtu4Sa33H5FR7zI7bnHUk4lp2KRULHSHYieggbg2UFaM3JRBgB0mfXLoQF+KM0JwPF6cnIiYtGVX4uosNDCDZOJr2B8vtkEeDKshwoJ7RUZSUTcOLYJhFs4lBO4KngM1aVHocaQk91erwBnNqsBLQSapoKUgk9cUZaCtPQXOAw22ql9clJRGN+CtqK09km8/9OQG91Fs6s9uM7Z5Zw5/5x3HNoBnceWiTMVKG7LBeDtcVQBmAlrZPmRKUOpgk00y01mGi08tooK/F8u+X70lmcBz8CnBffx17uTmiryOex9Vuh4+WYqinCCqFDGh6ZjzToLnVUGDjaM9hkHG0FUoIawYzKFyh8eqFV+xDo2SovzGh1nuVIzGXJHI+ZaSnFSk81YaEeh8d7MNFUg0DXXfB2UxFlD4yqhAIBZb6zFns5UK8SMoxJqaPW1K1SHpuJ5gqCTRul3ZRnkPZlk+da4/pyTwuvTVFRPH64B3uGOrGmMgwjncb8NM7fYzfhRsuLAiaeb53blURQzsS7CTTr0tCwb7Wvxfwu630q3WBpT6RFka+L5RTcagb5IxPtODDSTOhoIUD0GFH5gxMz3fyObaZVrpnj013Y29+Ag/KZ4XeTFkXmq83BZqP5kcbn+FSXAQyFlV9ancTp2SH29RGYrPboBIGKYCYNjSqc7x8hOJn8NFaklXFGpqiVb9CF1XFjNjLmJTkHLxCYpjpweX0M55eHTIkGifovro6YvgsrwzgtDc1Wv9b1Hex9Lq4Om/14vi+Oz3R/fmC862pbuWpF/W8P97bAZqYu7ep6S4bR2Mi/Rs7DAho5A9u+NgIbiW2iUh+P4Xoe9yvm/hxMurMwUevggLYLLnyBmzT70tioCjShxd+PM1CBDWeH4d58eXq6EHIkTojkejiXC5x34qC/N34QE8wXma+V8ZdQ8yDlx4QV5ZgRxJj1MMKMLQIb+csQZB6ReYn7KWGeoOYxRS1RDOBonWCjfDJ2rhmTY+ar2pctc5JZF7T8X8CM5KtOwdp2DWgoMjU9bzQyFtho2QYby/S0BTRx0tZY8kqsJa/GyXE4nIATbhLwKfrJrgUlM9TvOROWGUo+NcaXhrBim50sTU20ARvjT/NVsBHUJFshuCZ6JSkZn3LG+1cOWK85MlHvKidvTwRzFh3CwVBJ+aI5wIRzthzOQSksLBgeHs7wd/dEqJeciX34v7rCh4O2r7e3AZtA/tcm4zCBJ8RtB1bbCnDTVAVO9ebiylgpzvTn4OxAPu6cqzUJ+AQ2l0aKcc9ig6n8fbo3z5RduHmqijCTB2UqliZGjsX3rjRdMzUJbpTYT+3F8WJCjSpqF1/LQSO4kcjsZGo8cVn92q7cNHtb03Goi/cxwcaYmXSsQr8Hi3CWIHaC13ikJ9toewQzOk6mKtWMujBZyW15OD1chkOdvO878rHRyPP1SrOz1UfwPz5QhYNdBZhvzEWklxuc+EzouUgJ9CTQcBBpyMVibRaWG/MwUZGGmYY8DhIlRtXfz8FgmLPeqTYOMM352N1djv19HLSaeM183n517wZ+ffcc3vnGHH536xh+eXQAj4534ttxQXjIdwdhxgNPhnrimXBfPBfsjedCvAk3BJ0wTzwZ5oNHCUsPh/vggUAP3B4ciE43gimfPS8vgquPG6L4PxZzFr87wA9XQoJwBwHkPoLud3hP/IiD+0NR4fgRgeh+Ln+b4KuCsvcEUQL9cDflTgnB4HZ/SkAAbgsINHJ7AM/lH4zb/AJxi38QrgQG4XIgASc4nKBDqOF9dk94JO6JiMJ9kdH4YUwMHlYkVEISnkpOxS8d6Xg1Iwu/ycrG21k5+CCLAJOTbeQjyofZmexL53ImwT0V7yen8Blx4LW0DDyUnoKLGbFYTonCNEFkrjAdk4UZGC5IRzeBY6g0H3UZyQh22gbvXduREBGEuvxUlKdG8r8gGO9fRTKfbZcd2+Hr4YVQb1+UEJrKeGwJz1viIOQQYMrTE1CZkYhqAk5dTjKqM+IN3FSxrclKpFhamtaiVDQSUOuz4tCQE4/WghRKMkEmCQ15CQSdVMIPockRhdbCFByd7cY3T65wMBrErZsTuLA2gqGqHAxU5mKgqhAdJTnoq8zHWF0xVBvK+NFwAJ9prd7KTVOC2eZSc48tddWiJS8bvk674OnpCk+CTXt5PoGFgCBNiyKHOKgvt/OeI4isdlVjY7DRRD4JbFYJOjJnSROjxHvS0MhEoxwvYzX5BnAUxjzZWGyckWW2Ul2nmdZyC4Z4X+8ZasJegsAqgWW4vhJ+Lrz/CI3RIX7oqyszjr/rQ4KRdszzXMvSmgx3YD/hQiCi4pzS6Kz2tZl9VXxTkLIiIOpowHgDr5vbNkd7DeQssG9juNuYoWSOkiZnD+FmsVt1qBqxJq0Nv7OciAU2SkCo4puqLr57gADF/RQSvn8r8Z40KXIGlo/N8WlpbbpwcLTFDP4S5ZURyAh4tE3LAp2T/B9tfxyVPlArbc6B4VYDNecJIieUEG9RGhILZI7wmk7ODBiwUXthaZznkaZFyfrkNKxkgQrZnjYaFmUJVuFNQdiJOUHJqDm3MZMRuE7P9xpoEaRIA6NlXacgxgaaS2uj18BH+1xYkR+RBTXa56bd4waSeK4vTs71fb4x2na1riDt66GxUXVvmaLWWzMN2FgRUTkGbLQsiBHgqE8i0BHgqH+lMQV7OCu2w70Pc3a71lWMKD9XeLgoi6q7sdMHcjYoM4W/qgTzBR/p4UGocTMOeRF8qKS5CWe/TFQ5fKEoo+oDBBE7KZ5dtuBhAshPCS0/JbT8RC9mtgKZhwk1j3CbgOZhvsiVZ0Y+MT/nNhOtFEOIIaQYp1/uo3Xll5E/jMRatsxIAhTBjMxMprU1MoQYAzaCmf9F5CBsnIS5LPlfgcbATLRgJoytFdb9EsHmZUKMNDQvC2oEM4KaWAJNnExRlPgIvBEbYYV1S1sjkSnKQE0c3hbEEFKsiCfLWfhdAozA5v0tsJGDsIEbAzWWfMLZ9ieJKTwuFSpK+GdHAn6TmYFed/4vrvyPOKMPDZdfTTCClZiPEhkahdDQcHjLYZj/ZYiPr3EylYbHi7N7by9CjvxulIOF/6uP8/XIiw7ATQvtOD9EuCAo3EpYUWj3cdVT6szE+cFCAk0j7lDo93CxgZrLBInbpmsILCqVoMgmJdhTIj5pfeRrU2KiqORILA3OOcoZORVPykSUicO8Z23timBEGpu9TalGgyONjeo6CWwUon2Ky2f5eYflO9aWTljJxfnxCrO+tyUVxwhWlyercGawmOCSzOMyDATpGDkMG9NTl/LhFBFuCFIDBKjeEvbl4VBPIY70lmGzQ0nYUhDGgUNg47xzG9J5P6938KVcm43F6kwssV1SDhJCzjRFKfYnKjMJRHLczIOq56+08Zx9JdjPzzwzkINHj7bj6eMNeOv2IbxxyxB+uKcZP1wfwiN8Yd2XEYEf+u7Es6EeeDbEC0+H+BitzS8IMk8SeH5BsPkZ5aeRPmYy8M3ocHS78X/k9XnyWVQ173j+ty0EkhXCyUEuH+EzfNLbByc9PHGGy2cJsed8/XHGNwCn/QNxxs8fp329LfHxwlk/bleNN8q5wACcJxCdCwxkG4SbA4IJONLShBiQuY3wfKe0MwSZb0VF89mPxU9iE/FofDKeSUrCi6nJeCM9HW8RYq5mZuKPmVmEl2x8nJ2NTyiCmk8INB/nZOCD7HS8nZ6Kt3jMb1IdeCktHT/NSMPl1HjsTo3CVFY0potTMUqIGMxLwmhJBkbKstFTlIHB6iKjcfHbdYMZZNP5LLaXObBnpAl3Ht2N9ZFewow7PF2c4MfJWZSfL3L4TJYpeV92AkrT4w3UVBGaGvIzUJOdgmou12QnoT4v1ZiqKin1OdxOqc9ORHNeCloITzXpMahNi0FDVgK3JaK9OI37JRoYGqglJPN/vbLBQWZpADfvm8blfbNoK0pDX0WOKbAoLUZnWT4BQaUTSo0ZaYqAM9tUhhUO4FMEHGlyFggq47y/ZgkbjZkO+Ds5wUvPK+/PvtoyDt4NRqsiU9QGB3/VrRqryjV1p5TdWCHO0lCsclkJ7Uy+GkVKtRJWmsuMuWaR6wrx1uCviChBjVplAZajsYpzKrnffEclYaTY+Lr011fA12UHfDxcEBsWgBEVwGytwSKveU2aE55rfaDFRDJZENKGfeM9BmTWCB37xroJOiWYJpSpnpQ0NpONVVjq1jW0mXa+oxH7CDny15F/jhL9yVQ13V7L42qgUg3S6ghu9sh5uK8J69x3zyCBTeaorQgqfUdFM+n7CSgENvuHmw24SGMjuBEACG4OjDZzW6OBBltOzRIeFPI9QzAiGMo/5jAB5ORM/zVfncMEHbWCEvXL/CT/nXOLIzg0KpOWtvdDtaUkm/x8Y0ZaGjaan8Oc5JxZGN7Ke2Od88yctDWEpS3tjABH1ylwUWv3W/DVQ4AZxaXVMSPn5GezPGKWL69PUMZ5zKDpv2n35BfHZvs+X+xtuFqVm/q/H2xMrSiCzWR1stHYyBQleJHWRuAisZcFM4IaiYBH/bb2RqHh0thofXdvKVI4U9SDoogZf+M87Ak/zuIDfD2Mn00oXwqh3KZEVxFcD/NyQZiPh3lpZDhvxxJn+wIbAYoiln4aQViJtJx/7QimrybIk8icpNbONyMNjfxiDLRsaWGUQ+YX7H+SsGN8YUwGYG3nupYJMxa8WCLT0lNbmhmBi9YlgheZnCTKFGxEUU9cfy4y+BrU2GAjsYtYmoR78qPh/kZDs9UKaAQ2rxF6Xud2I1/R1tgmKCu8W6YnKwpKUU8mN02ShGBjNDfRW1DzJdjIr0ZQo7o9HycncJkzWUcyZ7Ux+JMjEm/nOrAe4IuYbTciItAH0QHeiHX1QA7/pyp+v3gOch7OLpzRuxFu3BHk74cQgowf/zP51Xh7CnK8EUSw8d15I2f8O7FvsAGXpupwkeAh09MVQsPN09UGFo4ILnjvSDtz61QNl7NwlOCg9UuEB9VqEtSoQKXARuvKR6Nl47OjEO+xEoKEfGIKCDPFhAs59ObjqLQphBYl4DtBKJemZYNwo4rcMi3J9KS8NHL4Vc4aW1MjEeAc7c01YeCSQ7zXlbRP+WpkvjrFazrKdSXts0K/Za5SFmGCDiFH7bE+gk53ASGkEAfYzjXkINR1J5wJ7U7bb0Qa71+F487UZGOhLgcrDblss4zM1WVivCwZM9XpmKlKx1BlEl/QmZioScdUTQaWGrLM9/zmUjl+ebYDH96/gqfO9eLbu5vxrfVu/OTcEp45NIPvOSLwkM8uPMMJwFP8vF/w+Xki0pdgQ8AJ88PP2f403Ms8Ww/wvhr09II3ocubkwrlIkoirPYRRFYC/bE3wA+bvr44wP/3EIHmKCHmiJFALgfhWEAITvgF45RvEE77BeCMfxDOBEi4TDlLmDkbLAnGhbBQXAkVzITintAI3LcVqv1AdBweik/Ez5OS8RSh++WUDLzpyMJbGZmUdLyjEHBCzcdsP023/GU+zUoj3GTgwywrPPyDtFT8Ic2B19n/RHoKvutIxK28r/cROsYyYjBVSnjJJcwUJmM0PxH9efEYIuT0EnIUkt1VkoUyPiOBrtvhx/dXGp+fPRoM9s6hpTgThZxAhBPYvDn4+mtCxndWAfevyU1FbZ7MUYmo2AKb+rw0o7GR5kY+NxUZcQQcaXG0TzwquV89r62lKAt1Wcmo5not96slBDUXpqEhNxllKZGY7a7HTQcWcHpR5okOXN4ziSOcoa8Nd/HcyeiuKsJQXSmOLEzgzJ5FnF6fxWJnDQbLMjBdR4BpLMY6z7HcWWuS4001l2CsPg/KStwjU5STVZtJMNtXW4rFjlrjYKwkgtLajFbmYoV96wSIhZYKo7GR47uKbApgZGJSjhUBznSjqosXmqgqwZHAR9oZOwzcBhz53UjLNMLPGScwLREkmktyDdh4ezgjke/RsbY6zLbyWraAzIKMZmwMdRgtizQ38x0EtS6ej/0HpvowQbAaJswpvHuuo4H9MlF1EniqMFonLVEDoUYOxYSvXisnjhyox5sJQL2thCTL3LU6QDiZ6jVOxTJFbRBqpJVS9JTMVPITkhnKhhvlphE8HJnoIFQQnvjeO0XIkC/NUnsZDhA6zihz74y0M9K8WJoaVes+yHNJAyMAUdFNAzPTgg5pRsaM4+5thFhFUx0mQKmwpWBIPjWntxyPJfKXsfLPDBr/Hsl5+c9wHzlrn5i2QEWaGNu8JC2SNDG22JoZbVer0O+zCwKaUSNalt+PfHXkGH2a7cUVwfbIF3tHWj6f6ar9ukRFWXlsBDYrTQ4T7r2nLcOAiwBG8LLKAUHrto+NRAAjjY6WbUdjORkLcDYHK5Eb7w8v120mbM+XMzzN4qW9CdCAyL4QD0KNgEYmKU9CjreryeIZwkEyxWUbpn2c8D2+iI2TL+HEwMpWkjw7WZ6VFE9+MYHXzEomv4xEWhmCjhLkqbCkAZOYIDwfJ82KtDL+BJdAPMNzPM39n47WfgFcDzDbn+Xyc9z2PGHnOQKR8ZuRSCuzBTEK1TYQw/PLtPRVM5MNNS9EWaL8NLa8SHmJ8ir3k7wmDY1y1mg5LtzkIPk1ocaSLzU1JsQ7Lso4DP8hMdZEQL3DfjvqSQUILVGOGhtqvjRFmaywKYSbrRwiSmX/QRqFs9iPU8LxUW4aHkxNQY/LLlTx928L8sSeqFh8l7Pje4vykK9oJ87ovdydTQSUIqRCONjJn8ZERQleuY+/mysSAz35EinClcVunOJ9dNNoIW6fqjTVtM+PlOHCaDnODRJWhgkoY1W4zPXDrQ6cIWQIfs6bQpnSzHB9kseNlxsfHQM3g4VbkU45pizDaWl12H9qoADHCCwyKUmjIjnal2cgRiYnk7eGwCSQsVtpaLRdYCPRskSaHO0vOcB7/zChRiCkLMQSk7+GohBwwc2JgRJjgpKPzXGCzZGeAi7zmdgCm5n6LEhj47xrG3ZuuwGpBI3FzjLOpvMxQ5iZJsCMVzowXU+oqXJgqDTRrI+UJGO8PAXTNQQbpd/nYDBeTfipTsDPTvbhrbum8dLFfnx/rRY/OtiPp25axOO3rOLJm3bj+c1ZPMAB89s+zngy0g9PckKg50H+Y4+G+lF88PMIHzwc5o0HeR/NBBJcCV2eBBtp5NL4/04QbNb5H2/6EWoohwizh/39cZhQY1r/ABzzD8Zxws0J32BCTQglGGcoZ/1DcJ6AcykwBDeHhOBWym2UO8PDcU9UFL4VE40fxMTjpzEJeCI+Gc8aM5M0LGl4kzDzh/RMvCuRUzCB5j0CjUojKDWBqfSdoezAqexLwTvpSfidIwmvpaTi6dRk3J+RhEt5yVgluMwWExLL0rFQmYf5qgL+plmYKMnAWH4yhgk0/fkpGChKY5uGwYIMtBBESlMiUFNMuOAg2cZBMZdAU8zPkHNtcIAH3N2tkORwgl5VdhpBJJOQkoKG/HQ0EZAqM+INCElL05DvIMwQWHIT0ViYgjbCVU02oYXPXqWARlodtjWUpsIM1OakGMdjgdAGB89jHKjWBupxlgPIlX1zppTASFM16vJzEEvgzIyLRpDrLgQ570BNTgY2xntxM/c7z0Fora0cs/UClGrs6Ws0Wpqlnlqs9dZio78J7XmZ8Nu1w2hsgv090FNdiOX2GhPFI42NyjfMNJSaPkHNlBL9ER5UKVuDuWBJUUImIV8X4WfLwVb7rCjvzRbQKK+Nne/GAE6rZSIbJQh1V+SgsyIXhY5YwuQO/q67kJkUiRnVhqLsVWZhAoacneWovG+kw5iI5PMiE5G0N9LWLBCs5rprjTOx8tlICzNDuFkb6ibAtEHZi6fa6rHQ04oVwtHSQBsm2xQtpbIMynvTTcCpNJocaYMESyrJoFpUB+RITKDRdQiuBDhyKtb3VtI8wY3ARo7B0pYITmwAWed1CQDUJz8aaWasSCr5wvTj0LiVw0a+MBYoWdmKZU4yEVKEEsGDziFTlQBH5iRtV6i5fGaMgy9hRJoWW+siM5I0SNIayWQkjczRyfZrfRLtp+NkMpMPkLYJdiTGxCQtDs9/gpBm58KxQ9O1rKipOw4uav2LIzM9n2+MdZgimAH/+0squBiwkSlqd3uWSdBnA4xtitrdmm5aG2bUarvA5+ggX/xbZikLegqwt7cE5Y4g+LndAJPbxDiTKk28B2cFVrK+YIJNsIr8CXAINiGK/iDYBHOQTOBsaYSz/fv44jV1lgQs0tDwxWznkHk03CpdYAlnooIY7iefmGv5ZHjsM4SUX8YKRILxAttfxki7IkiR1sUSrT8vmOH+z/E408/9LajZ2q79KC/w+BdiBS+WWP08N/t/xXX5zbxA8HmBx6jP+NDI1MRtL23JNT+aLaixzU+vE3ZsoJGWxpbfxEdu1YGyoqCUs+adRCuUW9qa97eAxhQfTEkgxHBdMMNtlulJy9Fby1tJ0lJi8WdlHeYLW5mH1X6WwRlwdj5eTXXgUZ77udx0/Lq4CG+UFOISX56J11/P2d1OvnxcTL4aVX0O4UCn/9WYGb29jfbG19XZZAQ9M9tMuKjEJQKKwOaOaSXcKzJ+LrfM1OPKhByDq3Az21O8h7Tt5olK3D5Ta+DmwpYJSr42EkGNTFNHOpVLJgMH29N5rkLsa041uWeUd0YaFiupXpWBElsTY2cXFsjIzHSgI9PAjcBExTnVKlRbmYcvTdUaaLGS9Wn/PCN2cj4BjkT+NdrPznFj9iHYHO0txkYzJwdtWcYUdWK4goNDNgeenXDZtd2ATSbvj4X2IkxKO0OQkalKGpn5lnyMEGjGajK4noWRsjRMFjkwW5qFqYp8TNYUY6giC2MlMXjtnlX8+Yeb+MXBZnx7phq3jJTjkdNjePa2NTx+YRU/P70bL547iG9xsPymlzOeCfHDM6FbDvR6ZsL88Zh8bcIJNwmRmCe4eG6/Ae4EG29fD6T5emE1OMhoZY74+OOYbwCOE2QkRwP8cTTQH0cIQ8cCAnBK2pmgEJwKDsEZwsvZoGBc4PptYRG4NyIS346MwgPRMXhQJqaYWDwcF4fHkpLwHEHkZROmnY7fEWZ+m57GNg1XM1XUMh0fcPldyjvG+dfBvlR8SLAR3LyXloLfO1LwuiMZL6Qm4idpibgrPxWXChw4lJOAvYWpWCpKxSzbxSpCTXU+hovT0UeYGVPW35w0DBFUhspyMFVfTLhxYCAvCSstpRwIRnBxYwRt5clI4m+VyecwLykKuamxCAn0gIenk7nnlWeojNfRWV6Ihrw0C24IM82Em6aCNLQolw0hSk7ASuJnnIG53l6WjcaCdAt88hxoJQRp3yZur86MNWaoo4vDuPv0BgfRGhznAHRh3wJmeprRW1eJsc5W5CQlcDJoRSmGEDJjgv0R5HQDArddx8GxDc998zIeu+0ETnAmv9xeYUoyyLl3Wb4xHRU4wIG6lnAlXyIvTxfjsDvb1YijBKPNfoJKZ6UJ+15qq6ZUmXY3gULROMrHMi9fmeZyAzNmgCfQyK9mqqHYgI0+a5FgNNVUck1bsyTw4HXMNMlvrJLviVIMNpSgv74E6Xx/B7ptR1iAG6r42020EVQIHtKObHDAF8zIHCS4WeVnymQ221ptTEdy7lW18EVehx0ptcS+2c5GAzJLfe0GbFRMU6Azr0R/I12Y6qjDfFeTcUBeH+7EnlFBUJM5p2pYKWvx5ngXVFxTsle+NbwGwdXGcBuvS07FNQbqZJLSoC9n4gOjvN4uOVNXEXisJHlWGQZlGLZy32g/RZ+ZRHsUhZQrtFuAI6DRuVR40mQFnu/HOQLu/mGeY7DBQIrlf6OIKcth2HJStjQwNtzI7GWDjbQx2q79pG25tDpuAZK0PoQyE8FFiBKACaKk4VGf8tmYsHB+ByunzTBO87PVL2dkRVedXhz64sq+2c8PzQ9ebTRRUV+DWlGlyUEmj41KKghs5E8jSLGdiAUuthlK/QIbu89kGuaAoTBvlV4Q2OzrLUJbMWcR7spjo9m9/Gs8zKDnz5l+gMBGM36+QC3AsdfZEmzi3Xei23M77g3xwmOcXWqG+RhB5tEwPwMyyuyrl7JKF0h+ER5g/GAUsfQEX0JP8sX9lDQxAhUOIC/GWY66Ag6rlamI4EERmGjZtIIUY2biMveTGPChGKDRcVv72eBitnHZnJfyoj6DfQIYLb/IPuNDE02gYZ/R0ghsBDjsM3BDoHk95kstzRtcNkCzJb/d0tIIaP4gkcaGM2yjreH6BwSaDwU2lI9TEvEBoeT9xKhrEGObn6wihFtiNDgR3CbtTSI+5sDwEQHnT2nJ+Ctf1J9p4OCA8koWAYDXmMXBOHT7Tvi7EFSV38Obrb8n4cbLmBdlmvLxJdjI32bXThOtcPNKK84RLuQ7c/MEYWaidMsUVYMrU9XGFHV2oAi3Ttfi0nCpMT+d6Mrm/iW4Y7bOQI5Cw6WtsQpYFuEczyVtzdGeHEKNIpSsEGw5CKsqt5yEVeNpP2Fc+WZkdpKvjfoPdRI0uO0o4UbLioCS9kWwIn8Zgcl6Q4oBGvWbPp77IOFmT0s6oUWgko8DhBfJMd7nghrB0GabBT3KX7O/PRe7m9OxuyUTm+38fMLdZJ0q3W+Ds5MFNhm8R1c7SjBP4Jmvy8JiXQ7m63MxXZeLcQLNNGfZk9W5GClNw2hJEqYr0jBdk4NhQs1IJaGnPBqv3LOMj+9fwZu3DOGXF4bw4P5O3LVQi4ePTuDxS3vw6O1H8fQ3LuDV2y7gnopC3MnJw1NB3ng6wofPCp8TPkOPE2ykzVF24nk+f947boQ7JxqenGRk8L89EhaCC8GhOCXTkn8wzhFWzoeE4nwohdvOhwbjEtsrhJmb2X9zeChuiwjDXZHhuC8qAvfHxuIhyiOUpxIS8Dxh5qVUwgzlNQL0bwk0Vx0ZuJqWhj8Qat4h0LytKKe0JHzA+/AjAs376cn4IDMZ77PvXYL7uykpuJqUglcJRY87UvEdbruUHo+DWXFYyInHSmm6gZm5kjTMEWSmCDvjKmFAaBkoTMJgaarxqRkszMFgSZ4pXNlTmoHuUgfaC2IxWpuOA4PVuG1tALetD+DwdBt6CJg1jmgU8HcKIgT4EO4lEYT7Ql5TaXoSymReykgwZiZpZGRSasgj0BSlo51gKvNSU76D8JOIrrIstPIaFfKttr0wBS0FCajNiMBwTTZuPjCD2w/P4+zKIO48PIvL+6Yx2FiBxrIitFZXUqpQkJaKkuws+Hp4wJPvWFVfb+R33RzpxGN3ncfPbxfUcMAmxKwKKtorObg2GyBRzSr5Z1TwveC5axs83C2H3c0JDnKjXdjoqcGevlqCirQ3bcYUtayop/YqrEkTQ+BZ4TnXeussPxtpa3rqjT+OyWrMPolAx8p1U26gRjlxFqQJ6pRPSyV6CJzd1XnoKM8xZjtHhB+yEsJQw/9rtrPeOO6uEVbkw6PQ8kMc9KUxUc6ZKZ5zimC1zOWx+lICSh2WCDwyIy0QejYn+rDS14rR+gpjYto9JD8kmac6sEqImSbUKOfNykAHoUf5bQglk/3GsVjRUirHIKdlgY2qh0t7o3VFaKm8hK5LFcvlZLzMz1YY/CbhRiY6G1g2ec1y4lUrnyTJQe4n/xe1J2cVfj1AYGk3piiVSzi3NIYLK2Nb+yhTcaPx2xGgSJMi7coR/q+CG0GKqnALbkx4uMlFY0Vjabvaa9oXmZcWCTeClaUR3Lxn+pp5SSBjEvcpvw3BRhqiWzZmDPQYJ+cZ65hzlIsEovMEHe1/aW0CV3ZPcZ+hLwg+n6+PtH19SirIx0bh3nIetjU2NrxIQyMR1BzhAGE7EQt4bK2NyXPTLR+cHFME8Pgo6ZyDQajHdfB0lmrRCz4CG8KLP1+eAptAQk0QB8dgwQzBJoiAo+ipYC8vxPAha/G4EXcGE2yiQggzQQZeHifYmNpLW2CjPol8YCRmmTDzFF/UBmpiLIARdPzKQEmggQ2BhrQoEoGHtplWwj4BigEftjbAaNt/gxqKjrt27JaW5sWoYEs7o8/Z0s6YVhL1FZiR+ckWgs1r3Ca4EdTYYCPTkwnxJtjIBCX5fWwUrrJf+Wr+KLAh5Ehbo4yuApsPEgU4sSZhmkRQo3w1xq+GkGOLKVDIvo8cCXhfx7J9L1mwFInfp8TjecLOvdHRWPYLQPKNNxJWnODj7AkfV6X2Vw4PZ/gTaIIINz5K6uahxG5uJmTUc+d2jDQQWJYacKo7k+BSidtmCSljxbg0Kv+YclxUNNRAPs4OFrCvdMthuBrnCBtnCSNaFwQJdpSpWL42MkEJZi5OVGBfcwphRtFPxcZRWOHcyi0jZ2E5CatVv+1ELC3RKd676td+AiH50pioJt6rcgIWpAhutKyMwgKcvQSaY+w/IM0NoV2lEwQ0hzu53GMVxNR+ghudS6UUVCtKDsMyQZ0YrDJgM8HBMsB5O8FmJ3ZuJ9gQLNbbijFfnYElgsxKXR7mqnMwWZFpAGasPAOTlTkYKXZgvJJgU8+2Kg3D5QQdymBeCH7zrQ38+ccb+OM3J/DLy1148mw/Hj0ygp8cHMODJ+fww0sbePDKUfz0visEnFvwbc5c7/DzxKOCGw5iT4Vt1TGT7w0H7BVfT3hvvxFufBY9+LzmcN+boqNwV1gYblZYdlAwbg0KogTjNq7fGRqC+8LD8J2ICDwQEYWHIqPwcGwMfhYfiyeSEvBMchJ+mZqCFymvUN5Ic+A36Q68lZlukuhd5br8Yd52qE3BHxzJeIftHwky7zkINlz/iIO3shJ/wPvxreQEniMZz3D9IZ7/XgLF+YwkHCIwTOclGr+ZieI0Y2KaLcvEfBV/R/5+/XkJmKxSyQIuFyVhspZAU5GBYf6+Mu11FaSgg8DTX51FAEkheESiIz/amAH3thPI17pwx8YAJ2zVqEgMQ7DLTvgozw3fVxFyHuZzV0SgKc6IR0laHIpT41CenohSB/v5TBWnRKOM/VUZicbMJK1OW6EDPeVZ6CKEtfDaG7Nj0ZQTi8WuStyyfxo37eXgtjaIW/ZN4gQHpeHGMjSX8V5bWcbJg/tRV1qMPP4+Ef4+8Ob17Nh2I1L5Xrnr+AYevescHrx0GGc5Y5/mdxqryoKKYS4SbFQIcTdhZGOg3uRAKYwLhydhW2Ajv5a9oz04OtyBvYSPxdYS4zOym9CyOdBilUAgpKx0VBpH4pXOKuwjKMmvZrGjGosa/Lvrjd+NoEZ+NtLYSEOjjMOKhlLW4im24w3FGOU7YqSpBAMNJeitKsAw4aS1JAOdBJ0J7mcS8BGAlOBPUCQ/HZ1LJqk5goWqeAuS5OQ7ScAZrS82+wo+ZrjPblVDH+zkORpNqPfuQZVYaMYaAWaN4KLEfWvcZ//UACZaqwk4ckbuM1AkOFqVwzLhRmJFYwl4rHXj72Ok2TJP8ffZTyiRKUl1n2RaUv4ZRSRJlORP/WolMicdm+gxOWnkX3NqdtCEb28OtOLYZC9uWp/G+cVRY86S9ufopDIRd5v/Q2Hgh9h3jH3Gd2dRJil9Rgc/txdKvqc6UDIrSWuj4pZall/PTWuTBmSkqZGPj5YFN4IdyWWCitHcTHabfsGLQEftrRuzBm60TaK+8xRBEM/zxeHxrs9nWiuvNhZnfz2iouwEfcpjs9mVa5yHbXOTDTa2Fkf9tiPxKc6Qpa3Z05ZG0MnAUQ48Rwk2+zkj3j9WgoxoT7jv2A5Pd87iPZWVVuUVLHOUICeAYKNU7aqDY4kXIccLURwo6z1vwO0Em59HCmyU+M4CFzvM+hrURAZxBsqXs5YpTxN8niHUPEuIkVlJICLweJmg8RL7XiHsvBobYlpjDuKD/RLh6ZU4K9zaBhxbC2OLnXPGhhqJjhPASAQ0Nsz8NxHISFtD+SrMCG7U97oinwQ6BBtbYyOxQ7uNbw0hx/jWxEXjLYLN72Mj8Q63CWjeS4jB+xQLagQ0BJtEywxla2tkhlJ1ZQM1XLeywVLkZMzzKNHfbxLi8OvEBDwZE2v8IEa8PJHKl6U/oSbYif+Vswe83Dzg4eoEPzcno2kL4D5y9CvkS726KAe7OGD7uO+Ex84b0cLB5faFWpztzcZlQsy5EYVrW2HaCtG+MFJgajwp0/C5wXwT9n26N8eAjZyH5Ugszc0tk9xnsMhoa0705Rl/mpP9yhacd82vxoYbZQw2wNKSZtbtEG+ZqbQsqJFoH8HPaZ5fMCNNi+DkLIFcmprdjak4M1xhopz2tci/pgDHCEeqF7XZSdhvl9aniIBTbMBGx5/js6Dw7yN9xYScMuxrU7qEfGOKOjZYxsF0S2OzawcHoRuQExuMtfZirLcUmuzDq435mOOAO1lFoKFMVXNgbsjDUkMBJuVfQxmvzCTwyAyVzsE7Gj89OoBPf7iBT76/hN/fO42nT/fiieNDeOT0BB4+s4AHji/jhzcdw4PfvhUP/uA+vPbow3hgYhIX+L89EiSfG+VxktbTB4/z3l8mmPps5+xdYMPnsYDP6Xd5Pz0UFYYfRoaa9qcRoXg4Mhw/j4nEL+Ji8BzvmRcSEvBqYhJ+k6JIJEuuElYELm9LC5Mux980/CGDfencliEH31RCTCqhZgto2P6R8m5KEv6YovVknicJb7H9Lc/9EuWR1ETc6YjFkeQw7E6Pwmp+IpZLHJgrI/ARXsa4PMHlKcLMQjl/P0LiZJkDQyWpGKpIwwCBcESAw20dBfHoLUvhcgYGBD9FqfyN8zFYmY1mnqu7VFmAHWgncPTlR2C5MRMnx5o4eLUhyGWHgQE/D2+THTrK3w9xob5I5IQqhe+jDD6/Epmvcvn85nGCkc1nPovvgwI+i2WEHjkUN+WnoVk+PYXpJvx7pqMGtxxZwc0HFoyG5srmNM6ujWO2twV9DVXobapGY3kx7rh8HnNjQ9hx3XXwdbkRvk43ICEkAMdXJ/HoPRdw3/FVzPN+Wmkpxl5CzCJBYomwIWfeA4pm6qrAajehZLgVBXwHeuzaBneCTRLfYQqZPtTfjH1d1djbX4u1niqTIVhwI3PWfoKRyjUYMwgHRwGTTE7KV6MQ8bUuQkxd0ZbPjTQzNUZLI62NUhhIBCMDClGvIcC0VaBT93RDKZStuIf/zUR7OWZ6ajFYy2eC170oqOHxc7z+SQLSZLPCwJUNuRqz3L7Mz5rn52hdMDJO0LKS7tVD0VKLXTItKRy8BvsJD/LHkQ+OkvXJbCWAmiFArfS3cF/LZ0cgI3CSSFPzVcgR4FimqPZr5jHBjXxuBC0yJcmx2G5lYhLwaF3LJkyc8HJiup+/cTMBQQAxRoghjEz0mozHgh2Fd8vsJ3+cYzzPKQKGIEOwY/vyKFLqzOKQ2cf2y5G/zc17p3B0WskDu6Bq3YdNNFangRBpZWR60v8nkBHA2KYowYpgRxocW4uj/QQ0W07CWxoay3FY6zJp8TxfXFERzKH2q63FX5MEfVYRzNSr8rGR87ANMtLQyIdGQCOxHIQt7Y3dd7BX/jWZ1zQ2h7qs6t6HJ8vQUZEKl23XwcPNFd6EGoGNNDZGjFnKxYQFa5AM2QKbEE9vRLjuRLX7Dbg5yAc/I9g8FmGFXP+vYjQ114AmEM9wv2cIM89GEWwIOAZqDHgEETCCrkGNLQILwYfgRq3MR3ZrtDU20GxBjQ0xRrb2fZEvMhtqXiLsGJjZEgNM7DfmJ64LaKSVeZ0QI9j5qubG1tbYYGP71hitjeDDmKBicJWDyVVCjsBGWV4FMwIbY37iS/QjDkSq2yO4sUBGGhzLx0bt+yqMyfNf5We+oe/N9mkC03ciI3GAs/Bqp51I4eAWTqAJcpKWhiBD8Xdz5stvB+FmG4Jdd5laRX6+fnBx2Y4pznAGa8vgfP118OF2vSjbOFDcuViL8/05uDxRYZx8bbBRcr5zg3mmWKVy01xRBe+Jctw2XYU7Z/lyn+CslUAjU9QF3n8CozPc/9QQ7zcCtOBGYHNuRJl/CRgEivW6RBPWLYCRhkbaGdNuibQ02k+tku0p3NvywbGcf8+MlJtWcrirgPvlE4AUtl2AzfZsHOH5Tg6XY7XBgT1N6QZ69rfxnFsmqzMEKfnqKNz7SK80PHk4QLDZ08xJAmFovCYNAU43woW/r+AmOy6YM98S7Okqx1xdFkbLkgkw6RhUW5eJheY8zDVkY7IyDaZeUHU+pmrzKNkYLovHVGUkXrp7Ae8Raq7ePYFXLw/j5Zsn8NiFPvzszBgeOT6H+w/N46GbDuEn37gZ93/zG/jB9x7AW08/i5+truKclwd+EuyLR2WGCvXCY3EhBmx8+d97y7Th7oYyP2/8Iisdv06OxhsJYfhNYgR+x/voD7yv3nYkEkyS8X6mw0QjfUhI+VhtZjolA+8Tat4n1HyQkY53UwktqYQVQotE4PI2WyPJiWbbu+z7YxLPSVD6Pfte5/mfSYnBT1KicG9WEs7nJONYYQr2FKRgOjsOCwSPlepsTBUmYjQ/HqNFCRiQGakkkXCTgomSZEyUpmC8NBljgpuiFIxyAB2tyMNgcRa6cpIwRogZKSfIpMeiO5/wU8bljDh05iYZk99EXT76lfE3JxqtmRHcL4oDcj7CvPksEFJVWiQyKAjh3l5wu4HvOYK9n9su+PH58Hd3Nu82lZBJJRCWEOhK+HslBPsjPtAPaZFhyIyONEn/cvg85/N3LZUZi9+1NjcZHbyu0aZytnkYaGtGX2sTOusq0FLFe2zfKkpzHYgO8UUq32t1hQ7cfWoDj3/josJueR/xvqnOwkprKSGD72cOyqp7JI3KGqFi30A9NgbqsMzlHE72PHbdaHJTOQg5B8Z6OXmtxR7Cxe6eSsJQKcGmDkttZQQkLddid28NB+cG7FF18QFCg6KhGooxR+BQUj/54wh05gkt0tpIUyO4Ga0vNCJQmWgqwRw/f5nHT7dXmoijhdYqs+9MZyXG20ox0aK6UoIYQU0VIYbXz/2XCVoCGfm8TPFzJniMnIbXCWoyEwlGppRgkMCiZH6rBBbjXEzo2kfwkN/MyoBVVkF1p0wum+EOk6hPtaQs01axgajdQy0GZlYIOgIciUxTAp3VPkIeIUTmKFMdnL+DraE5SnARxGjZhpsTc/KzUQRVI7fLf6WfsEEAIsBIW3NkvJfAQjDiuvLWHGa7j9dpCmoSZiQCEInqTsmReJOtnIvlyHt8RsUtrSgpwY2yBktzc2RKGYqluZHDr6VF0rkENTI32dobtTq3yaszZUGORHls7Lw2yl9zx4E502dHT2nbmYX+Lwg6n+8b7braWCSNzdfAx6YqPezu+cZ042Oz2ZX9hWDF8pex2r0dVri3oEYaG4GNwMcCHDkaC2Ys05WiRw4ScPZLkzNYibgAD7jtuNHYoxU5o/BvJe0LlObGfcsMZUxTSgzngSBvX4S5uqKSL4fznFU+TDCwnYLlQ2NpbQgy4QIZQgzbpyP8jabmae73bDSFyxbYBFt+LoQPQccrBBTjqMvZ6atxApgAvBRL4InXNsIJwedlAoxEmVRflFZH+1FsJ2DjCEwoeskI94mVeSuAxwfyuACus0/7C2y47ysEh1cJEmolrxFWXuO6oqDeINi8Tnkjegtovgo2sQSb2GjCTbQxR73FWd9Vwop8a97ekj/ERWzBjervEFoIPh/ES0uTgHcTFPYdh/e4bPYVIEXzvJRX+VL9RVQ4vs1jTocGYkyD2LZtiLvhBsLMTvi7EjgJLmq9XXYRZjhDpbjuuh4ezjfwf3NBsJsn/zMfuDntQFdNJmdfWXC/4Xp4cTbrtvNG1GbEmPpQyix8ZVIZhK0aTkqmJ5i5MFJowEbFLs+yVZXuc4MEE9NXhIsjxTjJ+0h5axRJdUHHTlXg0rgyBxM6CM9nCTUqm3CoPZ2wkrcVbVWBC+NVBGzeg23pxpdmb3Oq8aeR4/ABQriinGR+OkSIUYkHgYkAZV9bJnY3p+EgoWS1PoX7yPRUwn5Ce4eip0qMY/Dh7gJsNGXwvJnY05jGc7O/p9CIil/ubVeZBIcBmtXGbLb5GK/NMgUunZ0JNk7bOIsPxVpnGabr8zBTzVlqWSoH3EQORJlYas7GXH06ZmoysFCfg+WWQszU52Kcs9lxDrRd2QF48Ewv/vb4ATywlIUXLgzi9VuX8NZ9m3j+VsLM0RH89OQifnZhH753ag0/uv0ifvLd7+KRB3+KH37jHtw0M46zWcm4nc/m9wM98UiYDx7hPb/s6wHfndvgy+fPh/9vua8vXitIx2eZ8r2KwafpMfhTZhz+nJmIzzIkyfhrloOShr9mpLA/BR9lUTIJOQSbD1JS8J40MRzQ33YQahzJeI8A82GyA28nJeGtpHgDMm9TrsbF483EJLzgcOBH3Peu9ERczkrA8ZwE7CHQrPG7L5alY76cvwtlMCcW0/wtpksdGCtJQV9eDOEl0ZiPhovlSxPP9QSMl6WxLxXjhJjRCoFMDgaKMwg1KiQp7U2WCVdWEcquglS05ySiJTMWA6XpGKnJM8nvugjpvfwctbWZ8QjwcIKHMuQSXmJCAjDf04b2omzEEwRd+Aw4EXLclQ/IeQfcd23n88DJgJ8vMpNTUFlUgvSEZPi5exEo+Hw5uyKUEwRV0w/180JUgA/S+aymc2KTxndAYYYDHU2NaK2tRktFCQZba3F0zzziI/wQF+6D4Y463H5yEz+54ywHrA708TuN1RViqrEUQ5W5/G5lhJMaQk0VoUaFJ8uwSTA4NNyCVQJAapg/PKWB4mQyJyESx2eHsUFIkLZnui4bS2yXmgn4w83Y11eL2YY8o8nZ07el0SGELLeVY4XQMV1XwPOXE34asCnzDM8vf56V7hqsEo5WeF7BjiKzZBZb71cpBbYEDeW8We9pNMnv5glBSko5z+MEFwKZPRzEBTczPF5wI6iRtmaOgCMwUiuNjUo37CE8KJGeAGW2vdoAi5yBFemkCt9K3rfKz5nROShyOF6ibHDAlwPyPAFlkd9B4LV7pA0q4bAsvx6eRw7FSuanz9/Na5JJSlCmVuUijkz34QChQeHvtkOw5BDhR2Hdh9mqLMJRwQxh69hEr5EjBJoTUwSL8R6zfnpmEAeG2nGE+yt3jbQztqbGAMfSsHHg3kfokbbG1tScnBuAopgEN9LgnCTwyD9GoeEmLw7hxciMVcdKWhfbHCXti+S0/Gx4Lrue1OmFAZxfUUK+UVyknF/W5w/h5o1ps27y2ywNf0G4Iti0X63LS/s6REUJbMLvXmzOINhkG7A51CetDAcBDizSxqw2WUn4bLCRrLekGdiRr40dEaU8NgcUdcLZ9F4NKH3F6OFLyHPbdfDlS8CuAi2wCSbYBHl4c3D0hL8vB1EfFwR4uZqcN1EaaJ2dcIwzm58QIH4hdTkfZDkGy+nRhGqzfSbcz8jT4crTQeF+z3AG+iy3PR8ZgBcovyIQvUSweYWg8qrRnkhTIp8XwUwAAYfbBDcCmqggCuFGvjDSsgiCKMbpVxoeQY2BHwGTHIR5jniBUCABiMfyPC9yWUAk8HmV++t4o5UhtFjC9S0R2Pxa8hWweZPtbygyP70VH4vfG5FfTSRf/pGEGQpB5w8EnbfY94dELvOF9A6X3ycEvRsXg9/HWGarN2Oj8Apni89HhuIJwszD0dH4DuVycDAWOXhV79iJNAJN5LYbECCgceF/4OJGuHFFwPYdZvbut/16BOy6AaE7bkCmrzdS/X3gu2sH/N24n7uHKVjXVZ2KsbYcvtTlU7XLgE1FagRum2u28s2Ml1JKcHnCqvMkf5nzI6U42ZeD0wP5BlgEM6rSbYOPIMiu9C0zlJ2/5u7FRuOjo+gotSd7CRyEHG2To7Kqbh+Uv4w0NVonYMvkdJrbDwvAu7JxlNuUZ2Z/K4G9NcOYoAQ3hwTlvIePD3Fmym3KQ6NyCHsIMYcIJyqVoHw1+1sFTVZYt/o3W3IIObzf2b9B2ezgedi/0ZJFMMnAvq4i9HLw9eIs39VlJ5x23oD8hGDs7iDY1ORivpoDSG228YeYrs3ESmMm1nieWfattRZjvi6d/Wkmad8UB+o9LQ78y1On8MRmIe7u5f85kI3FyjisE4oOdhbj1GgTLsz34CxnU0qkttjXjvGuLnRU16Kfg+NUSQbONxXj9iIHbgrxwreDvfGTuHCCjafJY+PL58+XA281Jxm/z0/Fv2Qn4u+ZSfinrET8E5f/xvbvBJh/yUrF3zJS8ef0JPyJoPMpgefjtDh84oinpOBDgQ3lXYLKHynvpibifQLNh/HJ+ENSKn6TnoaXCTdPp8bhkbR4fJ8wczPPcZyAsZfXtliUgoXKTMyUcJlgs1yVzfUMzBAC5Uw9WpRszHfjBJ7e3HjCTTxGuW20zIH+ggQM87hhws8Qt49X55kkc31FaejlufvLMtBJYOqVWa8m3xSYVNr/0epcdLN/mEAzzP+mq9iBtrwkdBenoLMoCTUEdl8PZ7jzvpevWSRhcKCC70sOeHsH29FbXYq0yBB48RnZdeP1cCX4u7m5YucuZ+zY7gwfL39kpeeirrYZBQUlCPAPxA3X3wgXZ2dOEpwoO+Hj6Y6QAH/ERESgo7UFPR0Ep/paDLVx8J8YRE99uZlwdDdV4M4Lx3DHyQOYaKjg9WWir1K+KmWcaBSjtyIfYw1lmG+vwQoH3w35hHBA3uQgvrerDns42CeG+XHSQkgj3OTyPXViboSDaTt2d1Zgo6sKB/oaeA8X4NBAI46Pt2FPdyX2DxKMRjigjnKwby+jCGzKub2DEF6KPT01HLxbMNNQiHlC0XRDEcGq3ISPrxNudB2LRpvDbbwP5Xsi0FkihOwmRMy1VhmnYGljpra0NEsyqfUoMkkAU2W0MgKZae4jDcxyTwMBQ5qkZsJRCzbtqCXChDQ2Mi+t9DZjqbOJsFVPKOnAHoLgKvcVyAhoJLM8xyK/8ySvb1XaGsLJIoFGUVYzMltRdC5phvZPdGMfYUjOzAuEx32mr8tA2DqvY6WnzsCjMU8RZAQ2Fqh04yQh5hgh5vBop+kT5Ah2BDcW0HQTPjssAOI5BTaCGi0bwOFvLbEjrAQ3+0daDOBo3UANoUQ1pA4JrHjsiakeY066IHgh0KhPpizbh8aOktJxR2cJW8q5Q0iSpkdOyXIa1n4Costrk+YcF025h3GcmR344qb1ic83RluvNsvH5msR7i2NTVP61Y1OmaIyvpDPjKDmyIAV7ST/GdsEZTsWC2jUJ6DRut0eUt4QDlyHORDt7S3A5lgD0gka7hwglfTLBhuJIEaVjH29nbnuhCC2gV7OiHbfiXKXG3E4yAsPxnFQjvIjuPgYeHlSmVPDvfFspC+ei/Il1HhbEuWDZyjPRvrgOe77S25/kZAjeYkg9GpUAF6PCcIbscGmfZ2g8wZh5o1o+bZYwCHz0GvSaMQoeV64MVWptUAkiJBimbMMBMmMZcxJ2o9ijonk54TgNcLR62x17jcIU29omfImIecNfu7rBCi1xhRFMVobXoMBG4oNNvJ9+X0coYbnfntL/sBtV5XbRiCkY1RygfIG4Uuf90q0QCYYT4UH4tHwIDzI5XvDg3EywA9Tnp5odHZB1o3bEH/jjYjdvh3RTrsQRhgJdXNGGF/WcS7OSOM+RQSXes4ym3y90MAZ6oC/N/ancxabEI8QgpCfKYTpDg++iEfqc/jiKYcz/2NPVye47iDYpITjjoVWnOjOMgUtVbDy3EghTvdJ02L5ychH5qapKgKMpdUR0Mj/RkBzoifLVOc+O2g5GAtiDren41iX+msJQXUmUkqAo1BwtUcJ0yfk3EtAkUlKYd7KIixReLdCv+UIfIT7SA60WdFPFyaqsdmeRSjJIPwUYr8yaMtBmHKot9j41BzYEoGNcRom5BxoJ8ATaA51Fph2k9v3tOTy3KU4wn2Wa1Ow3pqPA90l6OXA6LVLpqgdcCIkFsYHcXKQj9mabCzX5VCyMcjBeKomEwt1GZivzcA4B/Gx0lQsKnmfSi5UOTBdFoeHDnXjX398APe1BOOnk7k415ON4eJE1CSEopATgOwwH6QGeiDeywmRztcj0nU7Yvm85UdHor+Y8NXI57OJv2lHBe6uzceFUG98kzC/GhgAbw7InnxOvVzdUefhhXdyUvGPjGT8PT0F/5zpwL8SZv6RQahJT8Y/U/5KYPkTQebj9Hh85IjBXwgpn6Uo+WMC3k9MIsgQZrisIq2/S4rFb1KT8HqaA4+nOvANAvjdPPYygeFYdTIO1qdhrSrVANpyqQPLBJTl6kzMlqRS0rBQkYn5ynRMlhJ46rKMmW5MGhvCy3BxKiUFY+WW2am/MNn4zgwUW2Cj6tgDJZmUDP4XhBtKf6nlQDxWlYfJ2kL0FqZisJTnryfoVGahj2Akp2LtO0bg6eV1VDoiDNh48v734TMTE+CN6tRI1CaGoDsvAUttxTg43o7R5jJkJQqCXLFr507s4mTBxc2LgOOGHTuc4eHlh4KiMrS2d6GxqQXhEZHcbxch53o4E3CcnVzg4eaJiPBIFORmo7+jFXsXprFnahhtFQWY7G3F3TedxOkDq+BAguq0BLQWZqCNcNNSwO9FuOkpz0dvubJWKyNwhdHa7OUAbRyAW8uxm8uxhFoP1x3wdttpnJ73qO4SIWRzsAFr3G+V4LDUWISDBJtjY22EIg7g0tj0VBnA2d1dxf3LOImtw/GJDpM35xAH2DUC0JSSALJVgkDji0NI0bIcZ5c7KjFem8frKjHOxvL/kflKzsaTjaXGaXiKcDGpzycgyHwlYLCW6wywCG6GawtMnhlbWyMtyT4O2LZDr8xIApu51hrMtPBauxr5/wyY8HDVjFL0k7arwKbKMVjJ/pThmNe4FfYtR2NlN5ZZy4KaLgM1x+YGcXiqzzgzm2zEvD6B125CyDEO+vsJIIItmZ5UFuEAr3kfzy2HYYn8bAzkzAzgyu4Zo83ZR9DSNtuZWOH1+r0ENGplflJuHIWKy/wk4FAotkLDBTSCEvV/FXgELjpWPjQCF8GJnH9tUBLcyPwkbY22SdtzgPfwsfl+nFocxM17Z3B5fRLHCDineH4dK6i5iX22pofn/+LAcLNVBPPr4GMT7OOyXJMefvdMQ6rR2Ky3OL7Y3eowUHOMM2VLa2NFQFlamS+1NoIciTQ2gh7LRKXcNpaZalPHjNXwBi3hLP8G+Ljugi8HQ38fTwM2tuOwshAHyfShtPwcRMN2XYdmz104GeKNBwhFTxBoniG8SJ4O82LrhWcJL2qf4fpz7H+OIGOghhBkiT+epxitDaHmpehAgkQwXiMovU55I1ZAI6ggiMQprwxhRVoWQoLqM8kE9SJhxpin4kLwUlywEfVbeWjCuU3anC2g4Uv69SgKweh1go4tr0URXhTxpJBunt98XjQhidcjvx/j+0PIESzZWqXXpOlh+zpb7W8iqgRBOk8E4SsiDC9HhuN5Lj8RFoSfE1wejqBw+3fCA3AHZ2Gn/b2wh1Ay6uqMpl07UXbjduRS0rbtQLqzK7I8PJDHASzPwwWlXq6o9nJBM3/7Uc5A94UG4AIh6VvJsfghZ9K3RwXiTKA37kxKwL74WETccJ2JflJ1Y0/OWjs5oGwM1sKVYONBOPLg4FgUH4Lbl9pwnCBypj8Xqsx9VuYnUwqh2Dj8Si5PVl9zCJaJSb4zF8ZLcYUgdNtMldn/BAduFcQU0Kh2lExTV7iuvDYmt43uVX6ONDdyDLYjos4QbqSxUQ4baW2Uv0YmqCMEbpmPjnVv1XVi315CjTQ2ykOzty0bBwkuEpmVNjsINV35BnSkxdlozeY+OdgjU1RLpllWPSjtv96YhbWGTLYZ2M12rjod+zqK0MvB28dpG9w40xbYlCQGY6OdL+VGQkt1GmYrUow5ar4hBxPlyZirzzL+NIv12Vgg2CgTcV9mAE50ZuD1W6bx29M9uL3QAw92JOHWznQsVaaiOzeFQBmDbN4HSUH+iOc9kOTvidQAL2SG+KOI92NntgOrHPQ2m8qwxoH9LAeWCxV8vvmMDPh6wo/3iq+Hkmp6oNbXG29kpuCvyfH4W2I8/p6agH+kJ+HvhJG/pcThrwSYPyfF4zNCi/IifZQYhQ8oyn79DkV+YcqU/UZ8JJ5j/0MZiTjKe7mDYJDptB2Vga44UEM4rM7CYkUyVgh0k8q4TGBZrkjHKkFioSTFgM1ceRoWud98VQZmq9L5GwlkEjFCyJkg7MjcNFdfgPGqTBP5NKaw+PJMjMpXhlAyyO/akZOIniKHgZk+As5QGfepyDEyXl1gtDkDBKipugJjihqqyMAIzzdWlUMgJCQRoFoKUuDN95g0NgZsAn0wWldMKEpBY2oIqmIIhMl+UPXsFQ5Aoy01KCEQhnGS4MYJgzQ3bh7e2OXmgeu27zLLcUkEsYEhzM7Oo6qyBq4u7nAjBLm7ecNppwuc+DypynhdcT6me9uwd2YUd5w9irXpIRSmxaE+Px3NhVloL8lFC1tJV3kBeioL0V9ViLn2esy31xpNyLIxS1ViXeHJHNhjOXl0lb8Qn+di/qeLHfVGqyKty7JCulvKsdFJYBiox57OCqzyXb7eVYGDw42EmkosNBPwhxqwSdjZS9hZ4ro0OZuEnpX2UsJKEWb5Wywr5LyrErt7a82yIMeKsKoy2hv56Sg0fHd/k3E0HqkrxDSvc57Xq2KectJVxJM0I5I9MgkRfgxUDDRjicfuHyNIdFWbRICmphP3USI9+cAIZBbaef4ehbvXGO2NwEagImAxAENZH2zDoekBAzzqV0FNmaBWeLxMUIIqRUxJQ2Qn6lO7STjYkHaUv91qfyMOERQOEyQUAq78PiYaihCxwX2lhTk+JX8awsNkj4EOiUxO6hMsCEC0LE3NRp8FN2rt5H/SxApgpJmxk+VJWyMzlLYJdAQ10uqc2DI76TiJTE/S+shPx9bW2FCjVnlqBEzS1kiu7JnCTRQbms7w+OPcLtF5tkxZXxyd7Pl8rb/pamNR5tcj3PurGpsDPblfHOYAI5H2RRobyzH4y6R9ApkDUttzgDimtPVyzuznDc4+gZCOMVodAtEmZ8SHJ5uQEekN9x3XczCUlsYLgT5eUDHMYA6OYR6eCHUm3Li4Ipoz2lYvT1yMjcW9gSrS52eiNp4OI9hwJip5lqDzrDFH+RJo/PA8l5+LCKCwVZg3RaYoyxwVaHxsXokk1AgWtjQkMgH9Jl5OutKWECQIL69Q1L5mS6y0NIqkEnxYjsCCjJflFCzgkHnKmKkkMnPx/AQCOQe/Fklha0K8KS/J3yfK8vWRKeslnvMFAoNC0OXkrPw58hkywmtWjpEnwwLwi1B/PMLlhwgrPw7xw0+CA/BQUBDuDwnFN0NCTHXk82wP+/thN8Fw0t0NPU670LB9Gyo4Uyzl7K/YxRklbq4odHFBGSGykr99LaWV+/d4uWPCxx3rHASPBXrhVn7O9zjI/TwuEM8T5N5MjsQvE8Lw7QA33MfvcIaz0DiCjRtfhL4cCL34/9VmRmHvQB3hdTvcpXqnZPN/uXm+CVcmq0xY9ykCyqWJclMG4baZOsIM7xveIwrTPj0owCjExfFyHOshlMifZqaS0EM4UY2poUKcJrzIv+aEQrwJQnIaln/N4Y4MHOc9p2W1gho5C8tR+FB7poEZaW5U6FJaGzkHm2R8nXk8lvc5gUROwJvyo5Gzr3LPEGT2y5REgNnTwm1ct6FmH5f3EXb2dxYQkGSyUs6aLEJONoEmw2QaXq5N5+cQ7gk0S3V8BjqK0cOZv9fOGziIcPZOACxNDuGzUoKF2gzMVTk4YKdjkgP0RIUDMzXKQqy8NRzwK+OxVh2Jm/qy8Oh6A57ZrMM7d0zi/pE8nExzxffq43CxPAz75FBcnI7y+DCkEWIS/H0oMh16ItPfA4UhPqjg/9eekYT52jJsNFdjpYzPKAft/bUEG4JDfbAnPOU87K7Mwx6o8ueEQjlkkqLwSUIE/sR74c8pUfgsmetKJRAfgw/l05WQaOQPsdGmIv2zSRH4eWoUvp8Sgfsccv6Nx025SThWko185Tm6/jp4O1+H4oQQAksulspzMF2UirGiRExXZ5jfYIlAMVmQgKGCWCzyd1itzyX88Tch0MxxH0HNKKHGBhtFkY2Vp2O4jMu1uWwzTKTTIEFluDzLaGO68pPRoWzDBBstC2gU7i2fm8nqfONMLBAaq8zCECFmgLA0VJaGydp8ns8CnKacBF77TnhywqAq1AKbgSqBUzo68uLRwWuuc4SiMiEADWlR6C7m8QSKsbZaNBI2kmIj4eHuAlc3N+xydYWzmzu27diFbdu2IzMrG/s3D2L37r244YYd8PTwhacnIUhRS843oraY//nGMm4/dRhjHY3ITYpGRU4q2ggwDQWZ6KwoNHDTVpyD9mJV+i7jcrYxT/VXFBDAFJZdi4m6IqyxVWHMCH83AtROY9oqSU3EnoF2LLVWYraBz8VgE3YTalYIOBuEmN2d5djbW200Nhtb7YFhAk93BYGmwPiC7eutwmq75RS/weXNwTrs7a/jwNyEoxPtHJwFTdV8X9QTZmoIGgQSDrB7eq0wcYHNKgfwWUKNnIUVFTXdXG6S8h2a7P1Kgj4CifyG+niNhAutT8t5mVCkkHAV+BTc2KUYljsJNb2EkO5mrHXJ6bfDwIu0MgKcg1P9Bmx2K8JpRA7I/Ix+aXzaCTvS+jRbWiGeV5qaTcLSQiehi5+p3DpGS8TvcYSgINOZlveyT/2CGhXNVGSU8v0oA7SAQNoXaT8ELfoN1Ap4tE1+SlpXXShpU/T7qF+tyT5MoFGyPwGMQETJ8myQEdhIWyPHYvnh6Dhpa9RKQ6NW57Y+r8doXwQ1gimToI8AI0A6vTiEk2yPzvTgwvo4jnJfbZOGyFQJ39LeCLZ4/i9Ozw8RbJot5+Gvg4+NNDazDWkGbA72KkHfl1AjULHBRlBjm5+kmRHQ2JqaY5x9W9u0Tw425UzM4/ZRjoxVo5IPu+dOzvQ5wPp5+yDI1wsBnLkFUVIDA1AeFIJmPz+shgbjm8mJHFhj8LPwAJP2XXVu5CCslPBPRfiZ5WcENhyATRkELtvOwgKE5wkGLxAWfsXlXxEUXhbURNqmIfm0yCREsJHJRyYdrceG43VCjrQ5r8VaZqpfU97cEssXZms/woxMU69x4H8tTq18bALwcqy/5W8jcNn6/Bd4Tc+xfZai8gvPKXKLsPIU5YmwQH6/QPw8JBA/pTwYGoTvs/1uOH+DsGDcy/U7OPM+F+SDYyG+OMz2AAesPT7emCP8DfLl2rpjB2q37UDltm0oZ1u20xXlLp6o5Eyw0sOL4oEazsDrOVg1Uzo58+sl0Ax6umPJxwdHAgNxKTgI34wIN+G8j/G7PSuoSwzHW5T3EiPxx7RYPBrpi3vCvXEpMQIp22+AE2etPvLJ8HBFEQfp9b4aRLi5wJNQ4+q8HVlRfrg4WYuzw8XGlHSGcHNhtAy3z9XiylSNcdxVyLVMRoIcZQ0+Iq0L75+jvdk42pOJE/0Koy7GhTErrFvnOkeAscO9VVLhKO8vAdFZ9qtPUU8K+1beGkVJqTaUXSphX2u6yVFjctW0syXYKGRbTsAbklaZozIN1AheNgg1Bwgoh7mP4EZgs1LnwL42aXEUTUU46y3D3tY8o23YbCvgMXmEnFzsacoiWBVirSkPe9sK0ZkfD0+CvcDGZeeNqOSgt8HjZ6o5WBNs1loLzeA8wgF7tiaDg3QqpitTcKYzDc8dacAbm2X4l/MdeOtAKd65nbOrpljsTnLHLYVhuLkkFMvJnuiND0JJuC9SfdyQ6usBByWPM/JqQmZnYihGsuIwlE2wqeRzK5NDTQHWOOiv8XMPdZSiKTUCroqQIayqXlQx77GHUxz4dUIUfs/j/8D74h3e2+/yOXlHZtKkBLyUmIBHoyLw4+gI/CAhBncTgG7JiMXFghTsz47Bak40Dur8LaWYKM9GFIHYnb+BagK1ZKVgrqwAwzkp6MuNxzAhZbTcgbFi9hNIJkpS0F+ehIWGHCzWZptIp0lunyLIDJckGV+aa8cQhsYr0o2WZrLGghRpXQQc44SWnoJUAo76LPOT8akh2PQTBvuLBEPWMQKisUqeozrbhImPEPiGeY6evESMsL+90AEv3uPXNDZBvujncSp30U2Qai1MNsn2unn9bYS5cr4falSZm5/fy+saba9Be20hshwJCA0KhNOO7XDjudz5LN/ICUNEWDgmJyawc6cT3Nw8sZ3bQ/QZXc24dPIgLh7dh3YCTGFKLGrys1BfmIO6wmzUEWw62C/NTROX+2pK0b0FOt0EqoHqYrTkOTDZIlioIWy0or0oE/7uO83kxMvVCRWZDkJCOxYIEivtFZhvKsFyWwVhpcaAyjrBZqmtBKsdZVhuLeFgrMG2iZPXKm4vw5GRBhwfb8ahoTocIfCsEXAWCDwLTZww9FThxFQHx4IWHKVsDjXweEJJT63xw5HTsQpsyhSlSChl813lIG5XBpdWRvAirY00JPtGOw3Q2JoZlV1Q5XBBkeBCyfz2jrRjc1TlFxqxQAha7WogWLGf976KWh6Y6ONvoUSBVQZuNoaV80aFOhstjQ1/J8HOptEEEZa660xUlEK9dd4DE91YJPgdJCxoXZ+9j6CxRGDT50uDc5RAIR8i+f5Ic7OPsLExwPMTvpRPSOBxTGYj+czInMRWfjEHeazyzgg07AgowYlgRMfaPjYSaWwEHAIbgY7dd2hCFcitkHBpfwQwNtSoFdRIY6NWgGIn4hPM6Hznl0cN3Owb42cvDOAi4UZQI1OVicQS5CyNmOviub84NTf0+WJXw9Wq7NSvifNwWpgBmwO9uZ8f6sv/4lqyPQ4gX2pstG7BziYHIPndaHmjPZ2SZkBI5qsjgiLKPoKNjtvflYljI2Voyo40M1Zvd/nZeCHYz9sk6gvgiy4v0A9DIUE4yoH8OxxYH44OwE/DvPBwlD9+LgAIt4pZPk6weZIQo0ypT3Pb0zH+xrFYsCONjdF8EHqkwfklgecFLv+Ky6/K9BMViNeipbUJxpuxoZQtnxbOoCS/jtnyWYmzWm23RE69ocYs9Bpf6jITyXT1MsFGYeQSORK/wGvW5+p6VMPqZ7zehwlVP6b8gIB2f1gAvk+Q+R5n098O8ME3/P1wlz/BJSAIN/sH4oyvnykuuIey4O2NYc7oOl1c0OLkhFrnXSjnS7SQL9SsbdcjnZLK3zKVg1A6t2U7u6DQxR2Vbj6o4cuwlsc2uHugycMTbV4e6KEMEWRm+HuvK5tscAAuhIfgnogQ/Cg2Co/HxuB5zrZf4WD1a87G33LE4J20OLzviMPHkvR4vJAQStDywm2JUcjatQNOnHV6cVYfQGjKjfHjbKYcUYQmRYG4c/aX6O+B44PKX0NwIdTIH+YE759jXRk42sX7oi0T+5odJkPwwfYsAkmWARWZpU4PCUg4Ox3IJcxwnWAkfxyBizFZbUGOlrW/1gVEhzp4rxHAZY6yRdqbgyYKivcvgUbFK6Wd2V2fhgOtKpBZavnPdOaZatyCG4GNzEtqD3QWEWIITISblXoHFqtTTTZhwctSTTqBJt30yfy0Wp9ByeJ+BKQmQn1TDpbr5UxchH4OkgIbmaLcnLajID54SzshP5FkvvzzjIZmlYPAfLW0N9JOxOLJw214+1Qd3lpMxosDUXj/VDXeuNyL6TRnrKT44FRGAC4XBGHT4Y2BKG9Uh3kjx8cJub4E3DAfNMUGoS8hGDOZEZjPicBMTgyWy3M48LThwFAjZotTMU8wWGrIRlVKKFx4T3lysuFPsCkiQF+IiMX3CL0/5aTgMcrjhO7HOUl4INgXtwfy80MJ3IkhOJgdi70c1PeUZmM+34FVARNBYJnAsUxI292Yh/GqXIS57oTHLieCzS7UZiYS5orQnh2HjsJ4jNRmYFB1neQoTPhQ9NMo+6ZVXqIsBZP8reaUnVlO1vytxqsyMCSNDdcH+RsKRPqLHAZmbBmpyDLwohBumZ6UY0VOwoKZ3vxUDLAdKsk019bP32KyRteZZTI+LzcXGy2afHam6/JM6HQLz+MpPyRCvDdhIDbYDx38zMm6XAJTJkEsA615CVuZjDPRyXO38TPKUyJQnBCEitRQwkYKprqbMNLRgqbyImQlRCMiwBvhAb4I4eSuprLMVIHfsX0b4vlMLsyM48q54zi8exElGYkoTIpGdU4aanIzCTZ5BnBq8jPQVJSN1uJc48DcQZjpFdwQaFqLCV3l+RhpKMd0ex3GG8ugjL7DDRXwceXz6snv4uGCqpx0zMpMw8F6rauaUFKGDYLE7g45ElcYx+HF1mJjflrrJPD01xB0Cg3UHB1txNnZTuztqTByYaHHtPu21g8McCDn8TJjWW0V9g8QBPrrjYlKyf6MgzGhQDWm5Jci05QKaio5n/xVlORPYdd2lW2ZogQ2Wj4y3c99CBgcxPdy4NYxa/2NZtnsT1jZL4dhRUgJhgg2q8aZmCBD4NGyRLWnVnqaCFaEIGl1CIDKMizzl6kPNdhqykMo0aCclAUrCuEWvCzz2pd75GPDzxpv36rH1YA1wptgZi/75RsjTYsqgR8i4Cmj8IGRpq1swspIzOeSfaoGrszByjYsqLE1LRIlRZRWRnAhiNH5BTUyE9mwI1OS+qTZEcgIjgQvOo9EyzrXyek+o6nRsdLC6JzS9ugcatV/cnHQOBOfWlDtKCX/sz5HECWAkinq5j3TX+wdaP58qqni6wI2Lss1mZbGxo6KErQIXgyoUAQ1NuhoXZFS2i6wsTU78qs5Naa6OEVmn0OcKZt9erJwarwCfWXJ8Ha6kWDDwZBgE/L/Y+6vuixNrztfVKrKSghmZmZmZmbmiAzIiORIjMiMSCxQiduyyzLLstAC25ItWbJlSzK23bu8fY67vdu9R/c+41ycMfa5OBf1AXKe/2+uWGX1J+i6eMbzMq13vfP3TIyL9lpDcQKb3LDz1qc/1820ePusgOCLqVH2aynhalH25eRE+1pygn0tLUawE2t/qA/pH2n6jzUy/eOsOAcdoqR+mJFgP9L+Pxb8/Aifm8xY+0l2vP2lQONn7s8SbImGEzDaGUxI+NzQAk7BOAcHfF6CkU+Ei/9FdoprXv5M8ESY+Q+yUuz7at9NT7Zvqn1DkPB1tS+npth7qUn26cR4e0fthdrDuBi7FRttB2pbAoEV3ed8+EWb0n33h120Dgm55jdet7pzr1n1+XNWpukifdBy33jDss9fsKwLFy3nfIgVnA+zwgs0TV8KseLQEKuJDLNGwUqb4KIvIsLGBTIzMWE2FxNiyxq1b8VE2RWd91Cw9DQp0T4jcPz1bF1rfoZ9tyDN/rQ4zX5akm5/X5xh/1wqoSmg+T802v4/agrsX+kr8+zfKvIEN3n2t0VZ9qW0WPtlgV6jzn8xVKN63U+KgKtWELonsMlNiLbQC+c0+tRvGnPJzTe/tD9kn9nqts/v9jqcPBHoPlsQ/E7XuikqkDAvACxAClW/3xTMADYk7/v05U57KSAiMooIKHxpcBSmOCbRVZ/f7bNHExV2oneW+U9v9tgLMgVTtVvvLGUW3qHA5ky9pyIIaGv0PgtcTqb1bgtqTmfJOIzvTI2XRHi2oo+x1mOKAlbuTza4ieoRDsMCnUMBCwBzOFIvqJHglvA96CnznDXXJIRvDtbarUGBjqZJvvdwps1mJOwiBaQ8m7CL56y5MN12+2vd2XWzq8z2BEAbnRV2ub3Y21proWCgxP7hkwv282vV9v2JWPvLzTz7/339qn3vZNRW887ZQX6UPSiMshfVCXZcnWSrmXoHUkNsMiPc5nJibLkoyRbzE20lP942C+NspzTBdqoy7aBdoCfB8c7unO2j2WgQ7OheRmvyLfw8uVio4RZm1fp/Duq9mgkJsVWB7Ellkb3TWmWP6wvtVnWW3dO177cW22ZDgd3QvewKMnYktPe7qtRqbE9gsSc42e8VOOjepptKLfXSxy3u/OsCmzdsVIKfvCdLraU211Jg822Ftiao2+RYPQKbHsKxy22rp8LW9UxW20psh2cmgFjtKLf1LsELkNCvZ6dlNDQvtHXdF34v7hvTVmELmKV0PZiVqFq9099s6wK8Fa6RDLgd1e5kvNVL7qAa21K70t+g59Jq27qODd0TcDOqe48klDssxKLDL1lJZooApsqWKNPANkPkvim3Kf3ehIdfHmpzcxT7DdcVeLTgYG2BDdeX2kyHYGl6yG5vLtnq2IBV5GRagr4NhJPHhV+wzpY6u3/rwD718oltLU5ao/6HbTXFgphKa68qtp76KhtorrdBbdffVO1OxFM65lx3q831tNlCf4fN9rT6crQ366M9tjSg5d3NEs4DNtpSY7E6X6QgNk7fkZ66KsEDTr/NAhhKJvTq2QTCvSnLcDjb+2EE1KFg5OZku2djfrIx4nBzU5DzeKVf0NxvDwQztydaNT9gzzbHXItzvDLovjhofCjZ8KaE703CukdaBAADdncB/54BdyjGCRizDTWngAYAYh/fIL23mKswW+FsTHJAikaynu1ZdkvwAxSx/YmENk69d5fUBHNEXT1YEdTMDAriugUwgMyQoIXQ7VE3b+HTQ7LAm9oWoAGcjgQDwVpX5NrhHPdWOG6g/tMh2hr19wUsdwUw9zQNzNyeH9D16fkIcFjnUCMood4TYAPMcO/BLMHH63pWZyUTKJfgsCNYw2GY3sHm7JyAC8emASTADCADPHkkk/7fwAfbo7FBs4J2Jqj54XiEfqOFoQEyHANoeaDjAz/sD8xg7vrQx+baiicFJCwc3x18gt6+uvrq8cb0B7eXRt8fbKr86GhsdrwIZtUH96drXgEmRDY5oAhcgBrg5RfnacHtgtuiobk/pRG4BNWj1Xa93BJEy/X2fL3VtvShT9DoICo8zBIiIy1VQjdZQj81PFzC+7wVSSA26mPXL0G/LuF8PTHK7ktQvkhMsE8mxdmnEiPsC0lR9htJ0fY73iLtdwU+vyfI+Zpg5xup8fadtET7A03/YUqMl1/4E8HOn2SQwI9cN8n2w6xk+1MBijdNUyTzB9mklSeMnHIN2kfzf5SZYN9R+33t/3W13xEs/bqO8yupcfa51AR7V+d5npZgR7qum4mxthsbqQ9/mM2GXLTRSxet78IF6xaQtAtM6s+9YTXnzlvFG+etRK1QwJJ/TuAiiEm78Lo+9Op1z6khapcuqL+kJsFy1lIv0YdZ+sVQy7kYYqWhEVYvgGmPjrJefYxGokNtOjrE1mIjbFfP64aA8X5CrD1Ojrc3da2fy0yyXxfAfbUww/5QcPJjtb8uzrZ/KM2yf67Isv9SlW3/tSLb/nt5jv1fgpj/t0bR/6My3/67pv9bWa79n2X56vPt/ZJ8+7JG6J8R0DXpukJDwj8Em6qUSNvTCC4/WWCDj40++jnRF1zT8enL/fYFwc27GyTTaxZ8NNlbK62CjQ5BR6e3J3pvTgU8bwuK31Fj209tthtRUWQnZhlQQ0g30VCfEkAzD+BQ8RvnYaZpn9B790zvHeHkJAU8FchgmsLc9WBcULXUZsdTaHca7NlZAj5A5+lSILkeMAbgPJrDp6ZZgFPvjeio+1ONdoiZaYy+0fYlcG8M6J2fbLHrAqC7E412axhNTrUEfaWawGaw3p2HRyqzLFq/OWATegY2d6e7bU9Cf6+/2pZaimy2Ltc2mvM8Imq9s8ROF+rs3764Zd9fSLcfTMTb31wpsf/r17bsW3cHBDGv20FuhN0pirEndZl2uzLVVrMj7XJOuL3oKrL7tam2remNvDhbL0gQ2MTbbnmqXa7Mtt3WGrs32W9vbc3Z4Vi3IKrUrg402mBZjkXonSTnVIpavt6nCsFwrQYXzXqf1lpq7cZwm5uD8G8hG/IqYdcS6Ntd1bbckG+bHYV2Tf/1g54qu9qDE7VAA0ffjjKbaqu0BA1uqCUWo29BX0ORrfc0CE7K3PS23JRnVDTf6K1y7ctSS6lnC55rKhBwVAk+8JkpFaCU2Qzh3c0lDiZoWAJgE3AYxq+GfkFg46YoQRKam/mmEoeeXQlucq5gsqKx7Vqn7kEgs9pRYftkewZutAy4uTLI8nK7MtpiYwKWaP1fAZuo0ItWnp1uGzreGtolPYdl7b8pOHItUlsAxpb1rBZ0TcDNeLPup6fFJpsrrVeQ06/Bw1S7YGpywG6tz9v65KBN9ghCpoftreNDe/vRXZsd7La6omxrqyq0zvoy626ssPbqEhtqa7BewU1XTakNNlfbWHudzXQ1OcTMdrfYdFeLa24m2ut9+fJAh62NdNnKQLsdzIxaT3WpRYZdsAhBbHx0pH6PGrs+O2K7w+36bRvsELPPLJFPgXw1V8faHEKIejrdnLBbGswQJfVwsdduCWLuCW7uz+n/vD5kD+e77Wih105Xh7w9mNP8Ur8AZ8j9c15Q40jtwUK/HUvg357t8fpVNwUq1wUQ9wUzFO08WtV51FOTKqj5YN59VQQz5IihCCeAQ4LAm1q+M9jq4ING5cXBqj3QNs+vrLify+G8oGNpzH1jCNkmgsnz6OhYtwUARDHtC+hu6N7R+OyMddo9XQOaIMAGTc2hlgMWgWvpd1AJmpXI7EyGX/LL4Owb9HEBLG5rWxylb870eg0oQuIxO51q+4c6HkUnH28Smo3WZswe6BjknkFjg5M1WhfABI0LwMT5XSOjFtTUODTpWLSjDUGNjvH0csDkxHUANIAOvjqAi4OOYCXogAzYuFlL255sTDv8UNwTkGH9SxyKdSx3Or625kn+cDjGx0bbfvBoZz4QFfVRAJvOsuT3tvtL/ifnYQAmqKEJAgw9WpjguseaJ3IK6EGLQztd0j5adkcj4HtzDXYqsDmaq7UrYw2WrJFIRGiIRiQRlk4um+hoywyLtBwJ7wx9JNIFNvkSjKUSAJWvv2ZNH/+YDWt+WkJ/Ney8XYm4aHc1unhMi7xop1Eh9kSC/XlMuL0TH22fFWR8ITHGflkf5F9NjrNfT4m3X1P/axLIv64P829o/jcFJSxn/RcFJ1/U9HvJsb7PLyVE2X/Q/u/GR9nzuAg7FmDd0zm2NaqZ1TWMXXjNBgllfuN1a1KrPve6VWi+SKPcHPVZEgqZ+mhnXQqxLI1yM8NC1cItMzzSssIiLFMwkKGWKUjJ0j1nXSIcN8Sy1XI0nauWIyDKPX/RCjVddPGSFWq+WLBUHRFiHYKWsaQEm0+SkBG8bOt6r6ndFwSepsTZm7qfz6Wn2K9lpNvvZKXbN3LS7XsFGfbjkkz7mcDl7yty7Z8wMVUU2r9VFtr/qC6w/1dNof1fApn/odHg/yDSpazA/ntJrv13gIYyDIKg/1qcY/9UnGu/kxBhb+cnW1NEuEWGRFh0LLW/Qq0kSSCqP0q5APIStYbCwiwt7DV7MNlgn9zq9cKVb600ummJUG58ZvCLwQn4U5e7XCPzrify6/QEfW+v4JPTYE9nqwPbr5HLptXDuj8jWCFCCsgBagI5bvSOTlV5CwIQ2xJlhTMyYEMY+DPqmAlQ0NbgMHxvuEo9+Wi0TttQ34laT0RAHQl4bo+grakTxFAMlhw4Gr0O4IPTYbdHm+yqBDumJsDmzkSDt5vDDXZNoHJTcHJX8HNrrNnDuiclECPOBZyHiYrq13N/oFHvVnux+9TM1ufYckuh7feWS6iW2mR9loCo3P6/37xh351Ltq92nLf/uFdhX5rKt+ed2baWccEO8sLtbonApjrD7lWl2U5htN0uS7DP9pXbo6oEu5J5yfaLE223NN22CpNsT2CzW51t2/WlgjJd10S/na7NGWndt3obrKsk25PJEcqcpN81MyHSaqvKrEZQ219XZpsSiCuEPgs6trsqbUNCHBBwfxYyAvfW2aaAjKKdu92VdkVwc1NQsI6jb0+lTbRWWqTuHZ+S2NDzNt4kKOputFUBxHJrsa005btmBmBaaC60VQHMkqBgpaNU58CZt0RNsKJzAixoYQAW/GK4DsCCaUCFSKgAsBAlxf6YrgK+MJf7AuuYD8AMUFIt4Gl0rcyG5ne1HdqaHbZB49Rd5ckUR+oKLEL/9Wg9oyj9L0szkm1rqMX9fNYEP0RkuXlM977RJRBrybfrkxrY9dXaRn+9Leq8s6263+56m9L1o+2Z0DMdaSyzPr0T29ODdmdz0T71SFBz/7qNCULb9F/sbxDA1JVaD0DUWm29zbU22Cqw0fL++kobbKJieL2NCz7nBDUAzYz6pcEuTTfaWEuNLfa12cqQ4Ga4UwK734Z1jHAi9aLCLU5g010ruBvptisjnQHNFhFrejfuLQx6SHcg83W9wKRfQnHG7qk/Wh6w29Nt9kjQcqj7fLgggBHo3JnUoEHL7s8IfgQ1pyuDdsz8Wbj4kYDm6caYvdyZsccS8lcn2u2aQAkNwM3pXj3rZm0XcLLFPPVAApsezQcCPFhoEpPVgWABLc7p9rzdnhkUUKDRGHegORT0AEBofW4LNKiPRSkJ942RYKc6930Jbgpasgw/GeDlQCBBHprr+P3g76PlwA4aI0xPAM0DARlgckfrgJhg1NKxjn9P1weIADTMAxPuV6NG1BnryO4b1MYEo50ADT+GroljPBJ88QxYBowEtS9oUh7qufEsgpoWAIflNKYxWbGe3EXBa+EauYYgdAEw7ih8sPxhCDlRT67R0fYk9jvU7/8h/Oga+Y0wP2HC4noJ+35rf+XVk93ZD+6ujb8/2ERU1EdEY0O4N2DzcLbuVdDsBLTQABpMTSzDIfhDsFFjGthBWxPQ6jToZa6x+0SeaJR8NFetber1InRYemyIRgghliDBmEaod0y0pUvop4cTHXXRkkNet/TXP2YFF96wjsw0Gy0qsBIKBp7/mLVees2GQ8/ZTPgFWxForAqC1jXa8F4fya2wi7ajtq911wRA1wVR1yMv2A0B0M2oULslGKLdVLsWGWLXo9TjQCvIOtD59wRcO6GhthUaZsuangq5aIMaWXfrI1b3xjkrfuMNKyA7r6bz3jgv+Lhg2QKPrBBBmSAl9SJ5YCTQ1VK5H0FNmvoMh5tQh5fsiwIW9SWarw6PsCZBT0tElLVHxVhXdIz1Rsdaf2ysDei5DMfG2FhcrE3Ex9q8oG1LAHNdEHYnNd6OBGnPUhPtbQeZJHtPMPNbman21ZwM+3YeMJNuP6IGVVGe/WNJgf0nwm/LC90J+D+XYV4qsP8mkPnvgpz/U/2/leUGWgklGbK9/eeCTPuXwgx3FP0nHfOnOt4vp0TaaW2O1QhKIy5csui4MIuLC7Xc+Et2R6OgpoJsu/DxjwtsBK1h5+zqQKV9ZnfINSfkpXm2UGOf2mq3dzba3Ez0YqHOfuXqoGtmPrHW4g1NDZFT+OKQ04b29kpAGwPEHI+Xu/np01ud2r/BTVKEeTMN0AAzgNS7mgZynundw/T1Yonkfdp/ot4ejusdntb7PRuozk0umzujFV7o8vZIuVrF/+Rng+bp9liN3RnHibXSbgySUK/GG9FM1wU7hwJ3sgyz7uZQnV3rrTR8cK4NkQeqzaNxws6dOQ9rxN8tyLyC8JfA3u4pd6jxsgodxQKbcglHCjpm2H/+1XX7L58cs3+41WB/s1NlvzGUbScNybabG2ZriR+z6znn7EFhuD0sj7SDwku2lx1uR9Wpdqswwq5kh9p+kcCmOMVWc6LVIm29WFBckWFX+prtsw9v2c+/83X72nufsoH6YmsqztTvSqmACIsXSOfofetra7EGge080UNtlbZYV2jLdbm22lxgq4KMhZYSm2sus2ndH+vRtJAYb1kQs9RSbhsS5Ghk1iUU+3WOyAsfE9icsxT9j6fqAKN6WxCUbA7UaH8du5OkeUUCmhJb0bFpmJzQylAAdFnwMF6d41CzIoiZaSjSswoADXASgJwqBxs0NUDX5b46gRLAoeviWs7MSkxjBptvKrRFfHuGmmxH17mm698T/JBjaLe3xrZ0fsyGe4LWnrJ0i9Egh+8YUVHUhloSXM015HuE1mZXhfdoeBb1fNZ7BFeCoqn6vAA46biruvb13lpb1PXN6Vqn2itsur1agFPl1cCpHbU92W+jjRXWUZZjww3VNlBXaZ01JdYtGOxtqbaOunLraxTgADUNlQKgOvelIcx7uqNRENNuS/2dbopaGuj0EPDpzgabFUgu9LXYzsSAgw1RjFRzT9Sgabq30/Ynh3RtjXZ1vEsCcUCAQ9brJglDwYiEI9qb6xPdgo4hgU2fYGXQHmFiWui1w4lWffP73QR1d6rDHgponq1LYG8KHqhPNd7qpqs7mr492SHgwYw15r42NwQ1D1dH7O2ry66dIBwcgY6phEri16a6XVgjZBHAmGFuzOhYug7mWX5XAPNojbwtSw48wA1Qw/QjHYvSBsAPy2gACvPBDMFofphme6bdBKaG5gZtDqanBysTZyavDgO0KClBLS7AgYZ2JQgmQAv3wjTrAArgBKgAWoK+M2zvsHK2rzsHa55p1gMSrOMYbh7StPvsrIz4MwlCzRO0OduCNa1z8BEMct8BQAocjySJJ7ourg2oAVjYFy0NgMQ+HMc1NdoecEFj8xSwEeSwHFMWUMM068/CxF8Jjj64vzHppqiPhMaGWlG7A6Xv352q/uB4rv4VDsCnjII1kn4uYYPfDPOUSngkYUFmYaaDjWX0QM8DHEPPIqIAHV+/2CQKb7G8xNBARIT+SKmATTT1oWIsXiO4uIsfs6LYSzZYmml39Yf41JUZW6/Ms3bBymBMuI1HX7JptdmoS7YgaFkUvCxFhdgi02pLEYFliwKbxYgLNifgmQs7b3P6gM7qAzSjNqVjTemDNEkTvEwKSmhTl1gXZhMCjVH1AwKcXm3fFRlqbdqnRtsXh0Za/kUJ8QshlqWWrpaqecxEKaG6jxDdj3oy8uKjkKjjp6vlXrxg5SGXrFnLeyQwRmOjbUrQMq8PyUpclK3Fx9iG4GVLbTs+zvYT4u16UpwdJsXbw5REO0pJsMcpsfZSQPMpQcwvZaTYr2Wl2m/lpNnv5aXZNwQefyAI+ZMCwrKz7a8khP6mKMv+vijH3i/Ns3+iUbW7NMf+pSTL/lWj8v+m+X8rzrZ/Lcq0/6L2/wRgCtMFMun2z3nJ9k/5afaPOvY/CJT+PjPTfpSda5+IibHDrBS70VFjZboeMqpG63dJFuTkx4TZjflha9J5L73+cU/ulhB6QaPTcq+p9Byw0Dv17jo1lcgp06xl1InqcBghOR/gg6YGrc1ntzsFOIIUgQ/LfvlgQPDTo20BnCYdp1XHq9NxAk7Gb6PR0XFohIETXeURU+qJmsLp+IT3cbrGHkzUaBrzU4NHRFEq4cFknT2YrnfnYXxpiIx6vNBm1wYq7MZQlV3vr7D97hJ3ECYCCv8aYAYn4T2cY8k10xsI2741qvUjmKQa7PpwzVlZhNqA/8obH7MIwXjohY9bb2Wu9qkUvJR4PaO1dgRvkUb6Eoxatt5caGu1SfadR6P2X3512f7v39u0nxzW2jc2S+zLqxX22ZEye96ZY78yU25fWm+2Ly7X2KdHiuxlS649b06z/fwQW0t7w7bzBTglsXatNtXudhfZW6t99ttPrtrv/+qn7Id/8A372Q//2H78R9+2lfFBq5SQjsYPTuAdq8FHtt6/tspSG24ss0VCpJsAAaKGam2yJk+wIKARrIzXFHiNpcHybJtrKvd8MRM1hb5usrbQi0ku9DRaZ3WRwEbgq3PkJkQKYOpsa6DVVrrqBDQ4+5Y6bABLhFmjVQGWFloD/jH4wNDjO0MIN87Ai83AUY1t9zU54Gz06lgfblNtmwIcIGeuqVgtYLoCikjeR7QT5irMUnsS3nuCnR3BzJ6Adbev2rb1+5AccV9wc5kw/MF6G9S9hmvAQ/27aExROcm2omcDLHkEFdokh6eA/w+VtTcEN+uYyToEOQIZgGt7qMWWtd9KV73Na/mc7mFe0zgaz3c323B9hY02VQtqBC6Cmu6qEhttw5+mxrrryvQsi22EsG5BDBFQa8PdNtfTLIjpcFPUsmBmrqvF5gU2i71tDjuz3U22PNhmk+21NtPVKGDN1ff4kkXqu0TtvqnuFtse7/VMytvDHUZCv/2Rdrs20eUCGk3KPQnlW+oPcOQVfBwtCxwEGLcFHiero3Z1tFnTHW5yerE9ZceEewtgSNx3R/vdR9MxP2DXhpsFP512vDjg2psjAcpdgQLHurco4a9tgCiEchACHAx0fjQeCGm0Fw+1HGGPkGWbYAsCxbEEOuvo76C9WUDjMf0h2AA/QA2Ac2tu8EMTF3BDC9R2GvE6UMAOmiGqmZNQkNw7x2tTuj5dh4AH89ljQcIvQguJCYMaEkCN5TxH5oGNoN8L9xLUxrCOfVnHtN8HcKHtWM/+weOzLAhOQXihB3bcuXhLICIoobQCsPPosmDmSmAaIGQ7/GvQ2qCF8een4wEumNQ41iMBz7GOQ4I+jgVUBk1WnOMt9j9YfvV4a+aDq3NDXlLhIwE2A9VZ7+0PV7x/f6b2g8cLja+eSHgANU+WGwU1zfZUI+Yg2AShB7g5XWpW3+jLmPemEbCHfc+Skr5GL2+VPdD8jakmq8iSQLz4hhePS5UwTI0OsSR9RIsltGf0Ubs902zPNvrtxUa3PR7VRyclxJYSI20lKUaj00hbTYiwtbhwW41V0/6r0aG2IrhZoY8JtGW1RR13TgA0G3XRZrR+Vn/aSZ1zTKPQsYgwG9dHm0b4c7CNaH5YbVCtX9v2RoYFwEawVBd+ycoEPEWXLlnBpYuWJzgj3062pjPOv2EZF96wrEuYoM5brpaVCGiq9eFr0bHQvswKVtYS4mwnIdYOBDDXBDW34vEhirSHidH2KCnWHifG2hNt81Zygn0qNdH+Q3qi/WomEJNiv56VaF/KTbZvFKS7RuaPBDN/UpBhPyrKsJ9olP3Xpbn2dyV59g+FufZ+QW4gY3FxnsCm0N7X8vfR2BTl2n9W/18K8+xf8gQ5edlqAprcDPtnAcz72en2j5mp9vcCp7/KSLUfZWXYt7Iz7VfSkuyqALTh9Y9ZccjHrDwl0tL1G0RHhghsIgQ2kZYpqNyd7LW2ikwLO/cxjWTDjEKAMxqJEnUExAAfb5GrZqvd3t4QhKxS5ZtyCHVubgoATZdraz7NNgIatDbB7MOf2qSAZotPvyTJn/b5pADoTfWPpiodYHA+Bm7e0rkAmzcF5ERUBUCnwZ6Rb2lOAEMNp/5Szx5Me0wm4YVWQQ05Z8hLUyWgqbRbIzVqmKK0bKTWoea+2q3hWrs70eTaG8xO9yZaHGxuDGrb8SY7kGC8PlRnO4IhHIOvCIJ6SzMs6sJrRs2t8IuvWU9ljraT8Owos03MK8157lez3FakEX2JrWqEv1SRYO8sVtu//PqK/d/f2LKfP22zv3nZZ//tN7fs335z1/7rb+3bv/7mvv3X37xi/+23r9i//tqO/afPbdqfPZu1r1/vsd/d77Rv3Oy1b98ZtO8/nbcffPKKfe+X7tt3v/jSvv3lL9g3v/ob9q2vfsn+8k+/Z8/v37S8uAiLufSaxUWEWnx0lKXpfWwuybeV/haba6MEQbkttlcLGioELgUCi1rBS4laqeBFyxpKbErz44KZCbWhskwbqcq1UU33VxdaY2GmRV/Q+6FBR6PAe7yhXMetduFOaDbCH78aQACooY7TAmAjMAJK0M7MNhS7Y7BrawROZBJeFmytSVjPA15654AZoIa8M/Rsi2mF/YAezoVWB8jB5+aKhCyV03f79Jv1CVYH6uxguN6ujtTbzfFmr7x+VcuuDDdZb0WehYe8YVH6RgA21QWpttpTr3Ni6iIZIOYtipaSHBDIKXWNEWacxbaAI/NlCiwOtrh/0YaAbEPPd1nT442lApxaD8me7WwQ0JTZUD0mqlIHmDkBymRnk/ULdjqqim2RMgr41AhI1gY7BTHNNuUA0+Iam3lMUoKhlX5KLAh+hgQ/QFNjpY0LKhv0bQjT9yqCmn1xkTbT2+IVxjcG2mylp8m2KGw51m77ghgELAJ6RwAINFyVwL6p/sZkjztfXx3tcM0LjsFXxyQDyEo8R06bdo+qujXZIeABbrrt9mSXPZjrs4cCHqDmvra7NdFh9wUsh9McU9vpXByfyuKACwDDNSB46SnmiWAHVgACSgUAAiyjIZCDWhS2ByoeClLw2QEEgJKH61MOKzQqb6OtwemYBtDgtwPs4JyLc3DQvwczGE7DaD+AGkol4PR8VyCEXwzXyPUBYGieOH/w2oNwAmxxnUGY4fqC80AY10geGpazDz3QQg+ABLelcY9sz3E4D+sAEMxLgAcQQ3TWPYHn412BkOCGKvUsB07wn0Fb4/48Og7n8IR+Ooabq7YFNpuT9nRv3rfFLMj2HN8ditH27M69Ot2b/0AD3PcHPhrOw6HXB+tzvFbU8XzdB4KVV8DME42En0q4ENX0UALm8UK9ww4QE4CepjPgCUDNo/k67x9M19mdySo7EtQENDj09Xa00m0tpZnuX0DId4rAJE3wkaqP3GRjib28PGjUmbo7XmknFCOsT7WtpIu2lxxpO0mRtpscZbspMXYlKdp2E6JsT0BwRW1P0zv6IG97i7TN2AjbEPhsxAuI1C8BO+oXosNsgRwuNH2UZgUuExLOE5of1/y4zwM7ZOAV7ESF2XBUqA1q/wFda7+OPyAYCbY+nadPx+1X30+SOkHQoPqZ6EjBV0D7ciDBcCc1yY7VHiXF21PBy1tJcfZuSoJ9Li3Rfjk93t7LSLRfy0y23xDA/A5htDnp9g0Bx7cFL99V+8OCNPteYZr9QBDzo6JM+3F+qv2FAOfnxVlqGZ5v5j+SZ0RQ879T/ZvaUvmCmcJ8wUyB/XNBvv0/BDP/lE/RTKqCa32uttd53tf5/jE91f42LcN+lpVjP8rLt29q3eeTEu00MdG2dC+db7xueec/ZumRr1ta7AVLjrhgieEhFsuINZrQ/XBLlrBeGmi2/nr8Dz5uUQK7uJDznsvjzbUe94F5Mldrz2Zq7ROCk3c3212DczpdrXV61/R+eZVvfGwELvjXADj41lAEE8h5uVjny4Jg85aWfXaX5H5NHu4N0NATeeUOyQIbEv9hBiPk/GSWUG/qRnV4SYTrvcUeEfVgvFZg02wvNzSanNQ7PN/ipRFuCmyuD2rELnghtPvuGO9mvWtt7ow12G0tuzEUAJ/rAzV2Q4LvqkBlvSXffUoI2d7tKrENwcr+YK31l2d5WZEIwmtDzllXRY7dGJFQxSm2pcgWGrNsvjHTllsKBDYS7i0SXFVJtlwean943Gb/n29ctp+cttq3b5bb331m2P7us0P2n35l2v7zb67av35R7b0F+xe1v/v8rP300zNqs/aTdybsp+9O2p+/PWF/8nLGvvPWqn3z0zftK790Yr/9hef2O7/6Cfvml37ZfvRHX7Pf+vzbVpWdrN/vY+48HKdRfFpcjLWXF3m9oYWOaltor3LQmBfgrDAv4BiryrNZzS93kcdFcFNXbFPUVhJkLGg563uL021UwNNakmUZsVS9viiwybae0hxBT7FNk+MFfxPMSh06ltoSECDwmNQ7BZgsC1hmGwNaF8CFaCemF1sr9NwooaCe4zQDRgIUHHrxvxHYBOEmCEQsx89mQfsDHGhb1jsrbUdQQq0pzE77Q/WCnGpBaZ1dE7Bud5Xb0fKw9QlsQlzzJrAXvNfqv7gx0Og+OOR2wbRFxujlNrRDpVoeiLTCx2ZnsFGwVm2bgqnLuj60Np5Th5IOw+1ewHJFoLPc22gLXQ022VxliwIMB5T2egFJtQ03Vdlwc40NNdcGHIMFKGhlFnrwp+mwZcHOwpmGhgR9C9qXHqgBbhZ7MVF1CJJarVbfjdCL5y0yMtIy9G1aHO6yTfxrhjttrTdQSNNLHZBXZqLbzS57w222S2Xu4VbPc4NGAs0N4eEk36OGFI1SC1cEhDgKP90ct8erw3YM7Ex32Z2pbncaPhTo3Jxo92zGj1YkoNHazBE11aVjEoUl6BFEIFyJmCKh33UtJ9cLTrr3MMdoPflecLglZByhjLYBiECzAQwwTe/OuQIKfEfevr7hpiYAhp77pAI6Ghy0NiyjHei+r+u4QABmL+AG4f5oY9LvmeMBVJwLMxM9LQgsQYjh/KwPXh/gwHKghGWY+WhoxNgWQMEUxDZAC8djuyC84Y/Dcu4/CG8cn/MFk+wFoSYYleValysLXgMK8xPLgv45QZMU+7w48/V5Qi0snfe67vNwYeDDUO+gbw6aG47PPjruq0db0x/sz/R/VMDmLPMweWzm0NjUvzqVYEFbA9jcn6oQrFS6SerpCtoazFAB2GG5b6vlwWV3pzSCna4R5AQiqe5NVrp56q4ERnu5/kjnX3dTFM6JqYKG5Iuv27w+aG9LGB3N6Fwafb+72Gq3i+PsRkKYHQpobgpsridG2O2UWLuVFGPXBS03BTRM30qMsRvx0ZpXrz/nVbQiCdF2NTnO9rVuN05ApPU76i8LfC7H0piOsk0Byob224iLFgxpnqblW1q2pWMAR1uCp121azrGYTI+LgmBXoByPynWHqp/nCIQELw8VXs7NdE+nZ5sn89MtV9W+9WsNPuNTEGLpr8imPhaTpp9IzvFvp0rYBHAfD8/w/44L9P+JD/L/rQg29uP9cH5c41uf1KYYX9RlG5/KaD5aUGW/VTLf1YooNG6n2vZz4sz7W/V/l7L/pOg5Z8ENv+gEfY/CGT+t/xc+2dByr/kZNv/np1h/0itKp3zr3IDxTp/ppHmj/Mz7Y+131cojJmcYodolwSddRfOWc5rH7OUj3/MMs6ftyyBTGZ0iGXFhFuG1qdhagqPsGgBICrsxDBBjATbqAQLYIPGJvriOY8CeXujT+BSa6ezdfZ0utYreBPlhKaGbMKURHguKD6ZKnfTE+CCr03Ah4ZpnIQD1cDxvwFy0PC8qe0+udnltaYeC5AeT1edmZ3IaSP4ngkkAHxzBX8evbNTZB6u9RIKT+Za7c6wgEUNsHm61G4Ppxs8GgpHYTQ3ZBw+6CtzZ97t9gItr9N/oclB5qCvIuBrcwY2h6NN7i9zua3Y9nrKbKtdAlNAs9VeaGttRXZNH/jxuiILfR2BGACbToHNZmeZrTQX2FZXmTsMr7TkOtgsNRbYLs6qnQKEski72xVnP3l71H74pMf+9EmX/W9fmLa//+yI/eVbvfb9o1b71s0G+8pOpf3uVpl942ad/cMXluw//vKy/eTdCfvhy2H74Zvj9r2X0/a1p/P21Xeu2Fc/98C+/B8e21fee6n2CfvSe+/ao+tbVpObahEXPu71jQCbdP0PuqtLBTV1DiteY0mwAlAAGnNNpYEyBc1lXqqACtmzrZU2Xlvg5inMUJQpQDsxL4E+KOjpayi1xpIcq9O72F9RaP2V+Tasbce0zyxRTgKMeUHdguCO81CviVDqZQHHgqABjQuAguYjGMoNADGNiQfoAVzYhj4ARZUOO7TgepyIg5FM9BudVbYr2AlmMaYtCzjxsbml3/fakAZsM902Vl+qb5jgXe84+Ww6a4rsQMKWsH3MWByP/DpEgc015nuJAUxT+yPN7oALZOGUS9mG7aEmgU2Ng86G2qYGB4t6hktdtQ47821aN9Bms531NoNjcHO19eiZDdSV2VhLrYdrB6Og5jA5CVyIgJrtbnafGgAHMxRAAxzNabsZgKdPoDPaa+X6JoSHXHCzGlXKF4cENaNdtt7falcm+l2TtD8m2OnnWls13+TXeH0aHxNtq3u4IrhBkN+YRjMxIEE4ZAej5Lppdbh5dnlSwBJwGgZgyGdzsjbs80DPrelOb4/XxzynDdoaIrCoPYU5CkF/bbLDQ6IP5/sENOR4IWR72MOh37255iHRrHtA/hgJebQm9GhMgtoShD5QEASCp7uLDjFkBT7eQEALltSAGjQ4VEoHeig/gd+Jaz0AKR3b73eqxx4IfIKaE84R1JgENTVB6GAeKAlcW8BJ+J2rqwKHGYcX7hGIw8n49Axy0FjRHujY7BM8FlBEHwQntGhcD8uCZim255qDoAKAMA3YPN6ZtQcbARgJLufegnDDMu7JAeksagoHZJYT8s0zdK2ZnhEaJfY9W//q0WYAbHrqyWMT8REBm5GK9+/P1XzwaLH+1SONjk+WG7w9Xqq3o3mBinraidrxQq09mK2yRxJEp4Iatns4R26bKs80jJbmROs8QZ9rbjQSXu2ykaYiC0PwRSAQNdInSZ8+DuPlmfYJCanj+UoBUr19YrbdbmRE2T3By7Fg5kjtYVK0pmPscWqcHQlojtUeCV4eCzSO1R+nJGi7eHsAcAho7gpM7mqbO4KSQ00f6iNNcrrbghkay+5oGe2eYOhhQpw91H6PtP8JTZD0WPNPdOyXaoScf07g8kvpSfaFtCT7Ykay/UZGqv1WRor9rsDlq2ealm/mpNq39NH+roDljwoy7fuCjj9R/8O8dAFLlv2kOEfQkmV/Jmj5sQDlz1gmYPmLohz7WXGewEW94ObnAp2/1n5et0rb/Kwgx/5K4PLXhbn2N4Kcv9E6avBQFuIfdZx/FKT8IwkHtf3fsk7X4gkIBTV/l635/BwBUo59vyjDvpqbZJ/JTBIoJtlsVJg1XXjDis+9ZrnnBDJqrUVZVleQZsVpCZYbH2EpgtGMSxcsLTTEkvXbUbcmNjrCYtUznR5x0aZaq22iqcIiL7zmESMR51+zwdo8O5pstOeCjbfXOu3JVH3A/CTQeWe1XXACwARqPp0KTIAWwrs9S7GA5tFEhb1caLDPCV7Q0gA8QA7h3R71pJ78N4ANUIOWhgKY1In63N6gZyF+JKB5TLXvhWYvgHl7sNzuDlOtu8kdiL2YpfpgKQVy1wSaRuoDEnIdRXZb8BIEmuuDAp/xRu+BnmsCHKKjAJsbEn7XB2sENWW2111uN0fqbbNLo3bND0mAh2mkH6VnFXHpnHVX5UvIlXoU0L4AabNTgFCXYSutBbau7RclFLc6SmytKcuG087Z8UCufflWh/3qRpF9eiJVLcXenUiyd6eT7BMz6fbOTJG9GC2w+x3R9qXrrfajt2btj5+N2x+eDNp3jvvt24+G7VunM/YHb23bN98+sC8+vWKfeLBrt/VRH+2otZ66UqsXLEeFvuG/a0ykIFb/jf7aMpsRnFCCALPSeHWua0WAA6AC+Jg+gx40OoDNaHWegw1Q4/ljOqptWv1IfbH1VhfYQH2Z9VQVWXdJnnWVZNlgVZ7Na18ihuYFNCuCjKWOSlvt0nyrAKG5yLb6a70HcmabCnXeYgcWzk/D1ATEMB30rwnCT/B6g1DjJq3GIjcRoU0JOhJf7qm1G2PttocWR+C2LNCiyOYVQc5NItymOq23LMciLwXB5g2BTYE7kmK+2hYEIdC3+kjwp99WcHOD6uwC293+eg+V3hkIXOeGzrUr2NkdbnK/IK5rl+gqAc1qJ35C1bY30qH1HYKJVlvoqrfVwTabEeSMYApsq7PpziabbG+w6Q71bfU+vzLco3X1rpXZGh+wNc0DMzQyEC8IgFYGOm2+t9WKM5IsMlTvY9glK9Q3bHWs1xZ1nuXuRgecyyOdtqNrIIIL7c3WUJtdIffLVK+tCL52zkxVNMKLyX2CkzHlGICUoxUJZUonCFwOcRieajeyFN+f75bgbxMECHZmOu3OApqPcX92OFgTJcW+HIMIrGtTHQ4yAA0QQ54X8r2Q2A/ouSPooUQDoAP4kBOG7a5NdDpoUHgTkMQ8hMCmAQBoTR4JYB7rP4AAx6yEaYswd8ABLRWOwWiHXOui+8OBFkgBVtznR8AESCDsgYugBodlwE/Q14d5roXzADZPBQ1ADGDziw3IeaTtg/NccxCIOFcQaDgW08HlgA/nCd4fIBKEFbIdo926qWd5S+AJ3JBw79G2oIywct0X2hu2DWp6uA9vaGYuB0o18KzIXsz1c06unygp4Ojk8syrx1uzH1ydHXq/r77ivfio/+VgE0jQdzBa8f7RQt0Hp6vNr56tt9jpaqMdLQhKBDW/CDmAzOmqhILgh3l6QIeebe9JyHjemzmchxsEP43uXEyE1IL++JEXX/M/U2JslMXFxWq0H2qDRck+sn68SHRVvT1oLba7gpjnKYn2XODyQjDzZnKMvaX2ppa/TI719nZqvFqCvS3QeFNg80LTzwUgzwUlz/RRfqb+aRJNx1LP/IvkeHuhbV4mxtk76t8VtHxa+34+Ldl+Scd5D+fczFT7TRx0s9PstwUsv5ebbl8TJHwjN9O+hZkoJ83+UP0fC0B+ILj4QX66/akawPLnApY/w/dFsPFTAcLPigQpWv5Xan+j6b9mGvAozra/FWj8tYDlr3WcvwJk1P4mL0tQclZIkzIOAhYg5ucCJYDl73S+v9f0P2g51cID5SEosplmf6vt/8azI6faXwpwfqjj/X5Rvn1RUPMsNcWuUBtKI/GB829Y9cdes4zXX7fUN85ZoqAlNuSiRYddsNSECGssz7WBJgmQ3gYb1mi8Sccq1vNLkNCLDCXl/iWLiQ63BAnAVAnAVO033Fihj2ydRUloEzESSUSZgPWeAOH+aIU9nWu2k4k6ezRe5abGt1cwGXW5JgcfHEK+P7XZ4aYnctp8Yr3NPne5x94VAAEyABHAAwRhoqJmFD41zxeb1JOFOKCpYfrdzW5PyofGBrA5nW2wNwXWp/MtHt59f6zGjqeAGupE1QWchwU1hHkTCcU1k7vm7kTA5OS+NAIZesxLaFKCkEO/T+ut9IKXe70VtinhuyfQAWwuax/y1PSX51mooJFKyhGX3rCe6kKNeMm/IqHblm8LDZm21JzrYLNGwcvGXMFNri3UZdtURar1Z4baXnO+/cbVYfv2gzH7wZMx+4t3Zu1nn161n7y7an/61rJ9//mi/cETAc2LWfv+0zH7/umw/eGjfrUBAc64fe14xt67NWsnKwOuKRiozbfG/DSrzE6xxuJcq9b7FBny72CTGhchsCmxdY3SJ+oKbLgyR1CBH02BWqFgp8gby0cqc22yvsjNKUvdtZoudk0O2wM+IzV5NijgGW0qtV5B3UBNkY3WlVtPqWCpvtTGtC8m6XnByDRgomMsCCrmBDoLVO4W7GwKAFa7qgQqmKD03LqrPaPzkrbbEqSwHi0SMBU0OwE4wA6QE9TYADvUgtoV0CBIcfglD86NiQ67LMDwqCjBzRUJw52eGv3ugpaucrstQYqGCVMUmYejeMdrC+3WbI8dDNbbbfxJZnpcY7MnENsREJHH5nKX3o0BvQs9aIIAoDOg0rkvC3jWde4rI60+Ot8ZaNH+XGOFwxo9sLPW22jr/S2CjQ6bc8jpsMnWWg/hXuxrtSmBzmyX4KWnycZbawQ1/Q430wIfN0kRHdXX7g2fm3ntl6/vaoT++5G6lwJBzspIty0KagCbJR1nUzCzMdhiK9TRElxRs2l3rMtW9V3YGW0X7AgYBpsd7K7rvjEF8Yypt3V7ts/NSWS3frAk8KAsw1y3no8GrRPNdnMa5+R2uy5YpM4ckLIvsAFmyGvzQAKYHrPUzekuCVnMScOuyXm8MeHr3PQlwHmoczgEoTFaloDeleAW3JDF99kuwBLQogAJQAuC/76OdbI5aS+uLNhd7ftAIPVEgp4inczf0bH2hpvVWhwagB56hD0CHYgAPDguWisgIwg2AA9AE9TaME8DQtCCuLMzcCUYAmRoTL8l0MKvCE0Nxz7W8ZgOaoM4NvsCVhyL5teh7Tg/AIa2yu9BoPdQ0PJI93is58X0A56Vnsl99Udn2huv4i0AAlzQRgW1PGiTODY+NwCNn1/bnHL9gjN8ntAKAT6c9/7yyKu7y6Mf7E72vt/XUPHRMEUBNmhsHi3Wf/BEYPNIoHI0T6N0QoUn2KM9W2sOaHDmAsDD9FNBDtBDWPf96QpBzlnUFDCjkfqJhI/728w16U9TKQH6hsW4DT/M4uNjLSki3DqyYtzn4skymWgb7H5VlqAG4Ei0TwlgPp0cbZ9LiRZ4xNt/SIsThKA9oY+3z6cn2hcEIfisfEag83nBzecBlWDTchxxf0m9g4ug5YtZafZFjVB+IzPZvpSdal9W+4ogBjPR7wsUviOI+QOByx/gqKv2fQl2tC4/ECj8UEDxpwILIOYvC7Ptp+p/iqlIQPNTwc3PXMMiEFEf0LioARxoUCjdoGPQ/l7tH7SM8g7/UcfzEg80bYu2xTUurplBc6NlFKTMT7V/BGp0jf9R9/C32Zn2sxzMVvn2g+J8+5YA6dd1T59JTbRnKfEe+j558by1hV6yqpBLVqpRZn5UjGVHxFhGRKQlhF+y+EsXLT4kzOJCQy0+KtKKBFXNFQXWXZFvw3VFNqUR+IRG02PtNTasD2ZtabbFRgiCgFMdL0UCMFnn6azSqF0fyxhBTmRoiBcKbMiNt8fzHfZEQEEyvCfTTXbqWhtMUYCI5ucCWYcxTaGl+dRmp6Cn1T6z2WWfEfh8SoDyUnAM0ATXEdp9gn8O6Qi0P1D87maPT5PJGLgBaCjXwPSDsUqBjOBlnIioZtfU3B2p9uR8OBLfHROMC2rQ2twcqtA8mYWrBDV17iQMvNCAms3WfNtsK7ArPRqND9UEoKavXGBTYXs9GuU35UkYVtttjdS3u8r0oa/w0gldxRkBsNGzigg5by0lWRLMmFLybbEp25aaME0FgGa6NsMmKlNtvj5HwJMvwZxnC22F1p4RYW1JoTZVEmcL1TG2WB1nU6Ux1p8TZl0ZF609/ZJ150XZaFmk7XRl2fFMmWCu3J5owHBnnDDkAgFWpmAm3WqzBDN6xxoE61U5mdYgAK7OzfL6R9Rz88hFgU1LSaaNNhTasMBkorHYJgQ1MwKPcYHOlKBmvC7fphoEJQKTUTLqqhHCDKSMah+yDU8LLIYFNT2lGb6+U8fsrRA8V7J9iU+PaP8JbbsioUmtJfYhqd2iAASHYGAFQJnSeTeIJiJCqkOA0imQxAQkmKBoJdugkQFsELIIHbQhAS2JoEKwQh/IZ1PnPjHADWYi4Gapudjz8VwTaGCaYnpb59joKHWNS3tRujt/R+u7Bbz36D9CzaN7s912R0J6R8c8GG60W4IctDWUZCBsHLAh+/JmZ6VAh1pUgg+cjdXQGFGb6kDHvzrapul62xc0bHG9ghuitoC2LUxCup+tIQFKr76ngo+Vvhab68RMVWkjDWU2ogEGWh0iq4bqBYY9LbY9OeiQg9YGk9TKYJdtaVlheoKFn4FNkb6H62O9tjfRK2DpEsy224JAaUsgheYG89T2aJdn690c1LVxfWrugyOwcXOanhfgyDO+PtkjMGvQfI2AAtNSv0b5PQIQbT8saBxpEjz0uxAGDIGcq+NtH5qh0NigueGZ7wswmAZ2yJ3D9KkE8okENsuoRH5jolPw0OfaHNrtuV7X2qDJoTwBtZcQ+sEGFF2fJGKp157tzLi256l6IOqGGsD0ch+zS8Dc9JgwcEEG0WDXxjo+1LgEwQXoYBrYAHbQ9ATNVDTWAVbADvNBrQzO0YCN54wBWoAIrQMsgj5GQR8h4AKwCWqEaKzj2EcraLEEG6s4Hwtg1vARGrT7gr6jdW0HzGzq2WxPCWxG3M/mZI+iooFEfpjZiJJC80a+GkxeAI3fu3oS/aHNwSeH7YAfGiDENQmCXp1szjjYdNeWfDTAprsi9b3t3oL3b4+VfXB/qvLVvckKNx8RBYWPDA7C+NLgN4MfDX43J4v19uRsOf44jwRCREF5ODjmATUyDx9p/kj7nC42649SakmR5y0q7JI7KFIIM12jw4bkEB+Rv7PRbE8nBEwlSQKVGPvlpGj71dQYAUi8/VZmgv1OVrL9dlaSphPtN+k1/5ssy0G7kmK/mZ3sy35Lo4/fygy039EH/Es45gIx6r+Sne75XoCYb+am2XcEKt8VvHxX03+o9n2BxvfV/3FOiv0wL9X+VPM/0vqfaDtvEvz4u/xMYILmBU3KzyUofk5ZBoHHzzT9VxIYf+1wgklITaD0dxIef5eTZX+r9ncSIJiJ/jY3RTCTom1SBT6pAqA0+2td11/pfD/T/j8V5PxUx/+pIOkv1aOF+TPt94OMNPuDtDT7SlKqfSEhwU5jY+1GfJxtxsZ43puexARrT0u2Nt1zm66/U6Px9lKNzgVilQKi/CSBDT5OgpCkUDUJsuTICMtJSrT64gJr07ZDEjiTTVUSXBpNS1iMa+Q8SwTLQIfV6f6j3njd4sKoKRTIedJWLoHX2WyxOiZJGPnoN+Qm2KO5Drs/oXdpRh8nqmlPCXon9O7MErHUbiTOI8fMyyXMUt322e1u+/RGp312s9veXW2zT5ClmLZGVBTamjZ7hsnpF/xpgjWh6B+MVfhywIZaVMAO7b7g5tGM3sXJek3XCmp0PQIbzFJoaChweY8q37q+a/3ldmtYo87RgMaGhpbm2oBG4t2lAdChjAIaHM1f1XJA50pvuV0dqnNBtlifa+vtRQ42l3sqrb0gxcLceRjV/3mryU2yueZ8WxFsLLXkeFTUSkuBh30vtgoiqlNsrj7LwWZZMLXYkiWhrt+yIM7KEiMsIyzMYi+ct8gLr3t9rki0bvo94gATTZMdNyHsdUuPfsMyYs5bWtR5y4wPs0L9N0r0/lfof9BckCvIKbCqvFxrKC60soxUj4gCbHDwT42PtBaB7IBgpKc8S4AjkBHckFhupDbf+gRJowKNyXq9K3UlNiYhP9Yg+BGgsB3bjGufMcEQ0NNTmulgM1hTaN1l2R7yjvamQ6AzVFdsAzUCL7Q/tYUORAttAiQBz0xTsSAwaEoKAAugghYGjcw8UWQCCOo1TQimWBaEmaDmhh7flqDZCqdhtCZEMgEW5LhBc0OEFGajDcGUZx8WhGxqHQ7Ft2d7rUX/8UtuUgzzYphd1QUSVl12c0wCWOffH2zyelbAzfXRZl92c6zVboxqfX+dQ++2rgXQ2dX8wZC20T4kA7wy0BgAKkHMVUHDVcKKBTJogfDdORD03JUQO6D69liXOxzj5Ls+0GqzGnjMqE1p8DHf3eQ+OaNNlTbT3WAb4z22OtxtG6N9rr0hDHxd08Ua8EWEXNT3ONQq9D3bnhzwcgJobLZGuu3yeK+Hoa/p+Aczg7aqfqmrweszYR67rOsjqR1+KYRAY5oi6+8VHWNnsMWF+P5Yu2AhkLUY7c29hT7BSpNDDH4x+M6grWH6QM/p2ni7UUcKE5Rra9SYpyK4gw1aGTQqgpi72gfNDaDD8qfbM26KAlKC5qqgXw6gQ2MeLRHanSAoAUjPd2Ydqjgf52YdjeOjETndnHHwQKvG73JvVvB1BibABdCBmQkICEIOPfuiYUH74VoVbetmJK0HaOiDmhucsIGZT97YcGgirJ79iYICHoKAA2wwzfMlFJ/jc31ADZDIfT7bIxyb4piCIC0HdB5RtuHakqBmxk1RHh0lQLyrewRogBtMUmhviJqiJ+SbcwMxhITjU4OmBsBhfTBkXNf06uTynId7f3Q0NpWUVCh+/8ZwicCm+hVwEgzpJrIpGOLtJiVf1yjAqbEHGjUHlgUiop4sN7umxksuqL87LeGi7R7PBYBna6hWH9dwLwKY4An6yGcTZuWxbxhFEd9cbbLnI5X2JC/WfiUl0n4zOcp+Jz3afi87zr4qsPm6wOVrtJwk+7rAg+mvZidpnmW0FPuqgOcrAh962tfoBThfF/B8Q2Dz+xLs31b7TlaqQEZNgv+PBBff0/T3dIzv5ybbH+u4f6z9fqj5P9X8jwQgfyGw+AuBDD2amZ9qP6AGkAFsfqYPnsMNcCIw+StBCXDz1wIRBx3N/zxb4COB8nNBzl8JeH6uY/wMs5HA7C8FND9R+3MJnT/Py/KilD/IyhTApNjvpiTYF5Ixm0XZSXK4HaZF2T4ZT9PjbUvnvVyRb/stGvF1NetD3eS28OWuegeRkfoy6yzPt6bSXKsryrJqXWuJhFteHFqbCAm8KEuNibF0tbKUZAkcQnOLrB/TQX2+TbSV2kiLRtNtGi1jKuhosM7qMk/sFcnHPTZCI74LgqYsfWyHXAtECGlUiIR3Vpzt9UjY95XajcFKuz9Sbw9GawUWAuYRQcQYYdh6zwQc76x12ud3+h1cXsw3uMYGUxT9M0E2SfhoOBq/FLi8ECij7QFaTmbwpdH6eUxTgFIAcujdaRn4YZ+Vds9dg8YGcxRmqBdLGrXpnQNsKKHgod66VkK8SbiHuQnfmSuCE0xN+xS+JBR4oMYudxQ52Nwea3DNzc0RbTdQbctNhbbUkKfRfrkEbJk7pHYWZVrIuY9bePhFPbdLAoYsCew8m23MchPUUlO+J7xbbi2S8M2y2YZUm6lJtYXaLFvX+gVNz9dmWn9hijXqXa7JyrBSvR95gpHUhGhLiYuyZP2WSeERlhIdY2mx8ZYQFW0JMbGWEBdniQLe1IRYy0yOtSK932VqlXoXq3IEu4BNSaFn0Y2JuOgJ+mJ1rOT4aKvVO96ua+0qz/EQ9UHBypBgpq9CwFOVa4SBD5QLUEqyrFew0i9QGcEfR2AzUJ0bABlt11ueLTjKcXgZrC3SdLaOkeNA06d92oozrLVI4Cb4GdWyafx6mstdazMjyBmrybeN3gY9Typy/3vtJ2AHkNkWHDDNMgAGsHGTk6AmCDZBIHLY0XbAjWdN1nYz9YX67whKB5tttbXMfWyoEQXYUFbhcq/eAwm+1sIMB5voyHCvZN9WkSdBibamQ9vVul8OIeMHQw0+vw8QCXpIWOdwI6C5MdqqvsG1QXuCmavDWq7rx/wV1BbdIwJotN3XnUpAk9gOB+SrgMJUj+631Yt57ghugJw9wQv+MdOt1e6Pg8/bpNpYS5X+uzWBxH8t1TaFaWqw0xb62y0nIcqigeGoCKsrybetcYEPiRgFQ+vaZp0MxRO9dn1+xFb6mm1jSNczHaixhNZmH62MhPyVUcoE4OcxKmjUN6iXbNJox5oFK+0u/IER/G1wKAZIgAsHGoEOGhLqUOFjA8QEwr37BCxjEu4aGC32+37Hq8NGGPkxvjYbY1o/qu1w4sV0M2inlwNmlyDYoK1BE4Swx0cHgR/01SFXDlqft/YX7VhC/eHysM8/2ZpysAnAVJ+Ag+sWzIxRvXzSngkgDqfIxzNoNwE3gSeaGMAArUYQXoAP13oIeFjm26h37Yd6wIceKKHHARiQCcIMy4K+M8wHj8MywCgISO7ronMBVae69qc7036Phwv9AhFCvhddc3Ok53W8hRlqVEAz6Waoe2tadgY3aG2CjsSUa/Bsz4IWGiYqct28e2vTHrhJS2CzO+dJ+04FOL7f2virW/ODH2yPdn10wAbn4b2hsvfvTdd88GC69lUQZp4utwpWWu25Rs6ADeBCf3+qyrU5bnKaCyThYzn7ADWUVsDX5o5GzeSxOZmvsRdrLXZ/dcCKM+ItTKPM+EiioiItOTbScjWqvKkR8psSbp+abbN3SlLsvcRw+1J6jP1uZozgJM6+lZVo3xFofEsg882sBEFKgve/r+X03jLj7es0bf+NrHj7hqaD7Zs677cER9+WUP9uRor9kSDne4KX7+kDT0NDA9D8idoPslO8/ammf6TlPxb0/ETA8hP1fyEY+ammAZifo10RsNB+Ljj5mbb9mZb/FaCjdT/1ZUFwERzpeH+u4/5YoOXFNDX9R+lJ9vtpifZ1zf92WpyALtbeTYq0F4KY57qPZzmJ9rgo3e5pVHu1KNUOanPsTl+VPRhv8iRwt/SxvDmhUdJoky1qxLnEh7uv3iY1yh2SEEIYtZZkWJP2ry/KsBpdf5Wup0znK0hNsvzUFMtKircctUpde3tFru8zrg/0SING2o2F1lOdIQGUY1O1xbbc0eKp16MuXtBHMcyiBKfR0Zd0zBR9YAcsRR/JsEshrkEoF4CRrO5Kd4kd9FbY3WHMQfV2e6jKbgoEbveX2eFAmQAHs1K7PRekkLTvhSD4pd6rd1db7bNbXfb2cotracg+/FzQ8w6RToKhhxPkryGzcIu9s95tL5c77K1VHUfvIaUUAB4ciT8jYEKLc0wSvhlBOnlrBDHADdP3xqnIXWani+12iDlKYEOuGpyE0dJc6amwve4KhxnazRFApkpQU27bncWuqaExvdZWaKstxbbaXKiRt/ZDgzNQZ+2FaQKbj1kIWWsFNx2VAefhhZZsW2sv9Aic2QYBkQByrjlb0ym2UJ9mS/U5Ah4tbymw6dpsmxMwDEvIdwoiGiRkK/SbVRfkWkVOlmXFx1lSTJQLqnjBSYJgNT4uVi1eLcGSBDip8TGWp/etWO9guQC8VHBTmptphP5W6P8QHU49t1AJbvLYxFtdYa41C4hb9A62lWa49qZfrbMsy+EEmBmQcB+sBGD0rghehuoELoKWVr2vbIN2pk333ylA6qsKFIDs1foeCkLWFVpftd5TwsKrWVdmky2VNqxp8uIQSo5j8hLh5a2VHp1FtW40N0AKgAPE0JgGagAdQsPR6LAMDQ0tCDxBAFpuCxTABGiuDLV6T/6cINSgsTkQcLjmBk3LULM1aJBDgkU0NjgP99QXu2/JjVEJ8cEG2xWc4ER8dbjJwebOlEDkLKyf/+pVAc11Acqe/qMcG2hiGm1NEG7Q4tAAnJs45kp435/vsWtj+p8PNfmoHkHLM1gV6O2OtHvBx9U+wZ0GNYSM70z22qJghEzDgM2gnnmXfqeB2hIv09Cv+YzYcIvht9a9NJQVuN8Og6L9yX5bE/isDLbbZUHMUk+ja4VWdby98V67MtFn2yOdPo1ZbLVL36HZYYGMYGe006gvheZmvVv/9zOtBteL4zQgcCRBTW2ooOkJ35qbk12urWEes+BdQQg5cdDuBKqB67hqQA7LHyxhkhr1dVQZvyfwYx3+OmhqgBq0M4ATIIOZieVADyaw+4tobAbt2bZgQIKe2lcngiFgCl8qHJsfLqNRGXRNDeahY93L45VxeyLAeTA/ZHdnApFLmGyCYMP9AiFAB8CBgzLaGsAFSGH9h+CzG6isHYQc+iDMuIbnbFuOhbmLbQCk4DE8MkvTHAtAwp/IzW66h8dbQApQQoi6YEjtntbd0jO6szIkoJlyP5v7ACCwIoABXNC+BLU39ECLm5vQyqgBQuz3SM8T52OWse9Dgc3txcEP9qd63++p/4iYovoqMzzc+/5MXSDz8Jm2JgAr5LIJwIublwQsgE0QcmhPV1pcIxNI1Ec1cAmdOY3MJXSONYo+XWwQJOlYl4esKjvBws8LbKLCLSU2ylI10syOPGfXNAr+xNagfX6l376gD8tnEkLsy5mx9vVcAUlOgv2B9vuO4OVbApZvCVS+nS3QEdR8W+1bmYn2+xLUv6/+m5lxghzBjUDmm5oPrA9AzXf04f52RqL9YaZAhqb5H0jI/yA71f4kK9V+KNj5oT74P1L/Y42Kf6z+R9ruz7TNn2lb2p+ftb/Q+r/Qtj8RmPwkPdl+otHun6v/UaagSPv9sdb9oRrn+1parH0pNdp+PSXc3ksJsy+khNrn0yLtU+mx9k56nL2Vm2QvClPtpDjVHpSl28OGfDvqlMCXYLw/UG0PBDC3B+vslgTkLez3ow12tb/KU/rfHOIDyce6XB+YUn1MCDWttOnGIhvTx727KsdaStKsUcevz0uxBkEXzsB1+WnWUJpjtQVZVpKeaEVp8VaVl2pNGjF3VWTZUE2eWr47dQI4Y2rTGkmv6UM53Fhj8aEhFh0aarGC07joEI3+E225r0VgE2bhIZe0LsTy4sPc5wDHWwDh3lij54O5PaQPvgT+/ZFauyvIebYAjBDt1O4mqVMBMTlv3tE79s5Kk8Cm2Z4Ket5cavX2bK7RXnjtJ3LYtKi1af9Wezxd52He90ZKHG6ImmKb+2MVdjhUYndHKryKN2aow6EKz4oM2FC1m1BvakMR5n21r8xBm0iolcZsB5adLhLpFdlac5770gS1NpijruAw3FZgay15rrG5qtH6RluxbbRrP/1Gmxr1N+s3pnJ2GKa6kPPWIQBAm4PZaVn7OrSg6WkrVcu3mYY0GytLcMfhZR1nTnAzUpku6Cm2meYi6ypNFWykWp1+y9qCHAFrrpVkZVhRfpbl5aRbSkKMxUSEWDy/TwyV9BMsLSnZUhMSLCM50XIFN6UC8vK8TCvLz7QawEbgHh123qMWYwRGqXExVqNjt5XmWUtxpvosG9TIv11Q0y5Q7irLsW7dx3BtkfVX5Ot9KRHQCFCq8q21UO+Z3jdghm37BS9DdSWeqA+46RM891Zku2aQNAGUEeivKXJfEY7Zpf3GtH23zjtSU2DLnbW670BYOYBDRmLMHWQg/kXHYOAF4AFsCBnHNwV4+cUyC+zLdkTLoLEJlF0Q9OhYDkH43giIdiWI9/DJ0f/Jq3sPt1hDXkBjg3N1zKU3bKJT77eE8m5frRoZi2vtQP/X+whuvQf7A3rXJ1vt9rjeuYkWuyIg3kOjIwiix0x1VbCy26v3DjOYzo3zMuHnJA1EY3N3mhIEbQKcXtfiHEpIUvphW9dMHhnCbnFy3dD87pl5iNpHZIte7m8WoLTZdGe9jTZXWL/+w12VefoOJ1lSxHmLDSVw4LwNtzd66PjaQJttDXfa9kS/bY712Hx3g5FTZ2e0xzYEOvQHUwMehr7eRwi4tle/O9Jl+2OYnjoFev16JrrWKbQx/bo2IqDwAyGCR+AhoYw/zPHaqGtp7swLNCR46fF5QVuCVubqeKvur0XA0+YAg9bmlp4FwIHWJ2CKkrBG4yMYOZLAviPAQfOC8zDmpqcCmTcPBA86Pr4+hKMfYZrRtk/OgIa8O4SeP9miPhLam0F7rGs7Xhm2Uwn+p4RAY3YBTNCWACECjcPZPoc07ifgu4PZKgA2QAgN4ECbwrqgtsVBRMcM5MJBexVwMmYdQENjWzRFQbNWEGzYBh8bltM4FtsDOi/3Fx3cTgAPTEy6Z+pZMU3k2KEg7bb6u7ovnIYJ/z7dDZikMEGhqfHSFIIazE2YmoiuonG9RE2RB+ehrhvfnFP8dIig0v53cR5eGf3gYAYfm+KPQlRUAGx2BTaHkzUfHM83viJMG1MSEVAP52oCGhjBDHWhXmhETf0oQrqBHaDGTVCaxi/n/riE75BG4mMlAhwS97V6NMqJ9n0g4dVakOw5TlzVHRttmXERlhv2mkb11fapjSF7e77dfkVk/pmyDPtCUrh9KS3Gvi4w+I6A5TsAjWtfYu1bGZoXFPyB4OG7go/fF1R8Sz3gA9h8Q+DxTUHGdwQWf5CRYN9V/23By3cy8U9JtO+nJ9j3te/30NxkpqqlCUbUMgQlaFN0rD/R/t9T/+3UWPuuzvXtVLU0gZPmv5ocbV9JibHfo2n+y1r3W0lR9qtqX9C6z2v5p1Nj7M30GHuWFWvPipPsSUW6PanLtpcSVMca0T/oqrDTUQlajUqud5cJXKrteEYfsIkmTwp3f7zJHkw0G/WH0BrclDD11P1oDyjASLp3CdcrEp5XtM3lXj7AgWynszr+SA2mA0bCedYuYGnSs28tyrC2kizrUOvWB64VgaXpdkFOYDrzbGSdJ6AR1GhEPdVSYtNEqOjjviJwmtMoMTEyxCJCLwby2AhmqgSQG8MdlhkbYeEaycaEX7Ks+AiN8vRx1/XdEsjc0vWSzO5Q/aMpilE2CUKIUlIb1fKBCgFcmYPLJ1YIBw+UUPjkRpeDy4tlAZAg5mRGoAwwz+JfQ1K+TncgRluDXw3+NZik6HEefqJtHmvbB4KWhxP1es7l3j9daPN2f7TWrvWWCBor9cwFjiO6Fl0TYLPRmu9mJuAGyCE3DTBzFYDRvaC1AXjIIryr32i7p8z29DtsdpTYakuhrWjdooRkS0Gag01IKD5mF22ooUwgWmGLWr+ibacENjP1uTbbkCfYKdJ0js3qXZmty7G5ekFPQ7Yt6jedbyqy0eps929BC0JUU2MxJsZMKxFcl2anWaUgpTw/27JSEiwxOkq/UbQlx8cJdmgJlpoYZ+mJ8ZaflioYSrcS7VNTnGcluZlumojGB04j+RRBUVVBtrWW51tnRaEa/le51iRooYZRpyCmqzzPeioLBCUSmJoerC3Vu1NkbUWZgpz8AKSUZbv5qb04w81OgWVZNlCHRhG40f4CnoGaQuvVOxkAplxr0b0NCnYmBD7jDSU22Vhqaz31ghi0MrWCeCKKmK5xh1X8DdDILLeTVZi8NlX2UB9y0vmjhcGstNPboGdaLNAJJO0LglDAfyeQ/yao0WEeJ1A3EfXrvdGHv0aDnPA3XndNR2L4RdcwUcsIf5n9wXrb6am0W4KYO1NtXoZhSwOUQ03fnSEDb6tdGxEQD2NuEuALdK7rv39zrNkeSHBfGwGkAn43m91ci65XAOT+OhLwRxJUN4lAGm2zTYEPGh22Jcrq6iiFh3u9rtM1bYOGgMzNy136LoySqK/BZjpqbaqjTmCTbx163tV6f7LjQ61cg77p7mYvnrk9PmCLvURQtWq6z9aGOm1J6xaBnr422xvrt4PJftse7LDLA+0CKUHdULsAhNBrnX8kkMBvf7xLAnLUs/eS5O5wbsgjvwAMTFDXpzvdNBR0dkW7gkkKsxEaFZYR4cQ2+L2gOcGhGFMR/jT4v2C+Cvrh0HAgvqnG82GbZ5dxwD1LHKjjBfxyqHlFyDTmHQGJjkO18qDDMufhHCerAhYJeHpKQDzSNCYrjkcUVjByy4+l/YnaujOn6xZkBGEDE1IQRAAcAAXAofeq20CFIMFrTmlZUJPD9kDMoaDnsY7DvjgkAzsAzvPdQCFKfF84B47N9MAIGZGDuWUI82YZmheWca6gXwzzhHljZgJYABu2ZTnTwW0o8gmYAWsk5nO/Gz1X1rkj8Zk56/HO7KuH65Mf7E50f1Ty2ATCvSmCeXu80otgAjZADGHcj5cBHI16BTfByt6+TuAD0DzHmXMVkxXRT3UaFWuEMlrlOW0or3Ck0fDxdIPdm6iwo+UOfcCyLeaiPgyRUZYUk2DpcZGWEXbONlsr7J2lXns+22rPpzVKqSuwPQnHx/owfz4+3n5NI9DfTk2wL6Un2e+kxdtXBStfT4+330uMst+VAP2ygOIrKdH2e8nhmg6zL2v6K4KNrwkuvqHpbwhsviKIwXH4qxIA39T87ybH228nxdlvJMbar6m9Fx9tvxIfab+s4/1SQoT9MoDikBJtn1H/WQHWpwVY72TF2Vt5ifa8MMmelqXaCwmflxptP1d7Ux+zp2qP20vtRP0TAchTCfJjjdRORhvtSB+0WxKG1yTMbglSbksg3hKU4IB6i4y2Eqw3JFDx28DP4xYfQW1zQx9NYAbz0zWN9MhyizmEDykfz9XWQnc8JbyU5GDLnYTNFttYY5GEh8ClTMCCWUBCBWdNBMtQfaGNSWgwYh5tLrdhjcZ7JHj6JGj63C8iy51AJyRMlzSSXOyptblWCWF99JOiLllkeIiDDQ6rZfotNkc6rFC/Uah/+C9ZcuQFfQx1P/pwb7UV2HZbsWfovaPnALjdGKi0G4KE24NVdm+02mHj0WSDm5ZeCmDeWmoxqnkDJ/dGKhxucDh+IqghLw1wgwnqE5s99hIQWunw3DX41JzM1LsZCtghKuqRYOjDTMMzQJFge1oAKZg56C6y20OCGjIO61pwHL4xTOXuKi9uiZkJmMGHZqeL5HtFrqXBvLAk6KBCN/43AQ1NuWATh9OSwO8iECLpXLOEdNj5j9ml0DcsSqNkUuVv9FI2oNSmBDEzAhrAZqI60/vxqgzvAR7MUACSz9fn2UR9vjvmEk3ULMio17Gr89KsIhvfmVQrFoyX52UJcPLcByeJtAqxMZZ0BjdBsMlNTbb89BQHG0CoMCvDoSZavydOxKmxUVZbrHOUBMxRrSWYNXNc69cimOqWgOyvLdY7o/dF4AIgI+j7qgr1fuW69gZY6dF1+juHI7LmHVyIhGoqdbNWryC6uzLXhgUutA6BUAegfQbf7E/qgPHGEve7WUZgY5pqrhB8/HviPaAk4CTc6JqaHXLL6L+Cz8sWCQ/R2KittFULEEsdOAlNBorQ2LAMfxsa2h2W3ZZwQWtyoHZTgqtaA6bQc6/pGYV6hOd4S7WEeocGFHqX9Z57bSne8al2b2hsDobVhmolcPWfFtzcnhTQaHp/UACt+XszHQ5DJHJEk0ORSHxsAJZ9zFJafmNC+011+rUANHemexxy3JSlhikLp2cccIm0Am6ujLZ7cj3C75cBOj23acHNiP7vpHMY6aixCSKoBDHUkdoY6bHLY322OdxtawMdtimo2RrpcqjZHOq2PULIuwj9Flj1t9reCBqabkHUgKCl07VFe/gA6dopS4BDMT1CN1BvqlvX1KJ9Wt3chKM2QAEYMI8ZCm2Nm6LOAATzFP4vL/fmHSrYBkABKsiXw/5oaOhv6J5fbE07kLA/TsUACJFNwf6R2lM0Gjonx3cHYU1zDLahPZWgBnB8H21zqOt+iKYJGNE6lrMf18V52JZp/HEo2eDAsSxYOgOZILAAJ4AO82hGTs6ccgEXtC8spw9qeNAE4UTMvuwXXBfcjuPzbIOanDv4A2kdgAJ04OzL8YEXQIWMySyneCiwA6Qc0wQ8Djrahm2DJig0MSdq+CtxPcAY+wBkaHHY/o6e9XX9HmQefnF99YP92f73u90U9REAm2CtKKp7P5ip9erewEswpPvRohrzZ8vR2DjcaB6gCZii6uzFeoedagT8WALn3nSl3ZmstrsTdfZwMlAU876E0ZA+zNECm9jISI0mYyxZI/yMaH3oS7PswWSPrUrYtqSEWcWlj1lbyAWv6bQWHW3XkhO8uvW+wGM36oJdCX/DjlOi7LP64H2uLM0+U5Jkny5JtE8XJtgnC9QXZ9rb+al2TPZiCeEbMSF2oH0vR0XYTmSY7UVctHspkfYoJ8Ee5sTbUX6SnVRk2pPaXHveWGDPW4rsmdqT1mI7aS6y4waBi0ZJJ62ldqqP2DN9gE4FG4+H6+1krMkeqx0LSqgldNBXble6y+yuPl5oXW4LXG7pA3ddI8jrApFr2n9fgHC5Mc+uabvrblbCBl9v14dqHGoQouRNual5ii5ek7Dc07Y3BToUXdwVNG1LKFJkcVP9ltrlngqNTEv04S7RB6TZqyYP6356dV/dgpQ+CY8xCYfhOhyEJXQ0Yh5vLnVHT3wdxprLBDfFGjVna9tsh5p5jWbHBWzTut75jkpbaC+zCX34U/Q8IwQvcVFhDjaFyTFe46YiJ81Cz5+zWMwgoedsVvtfGazza9/RNZKe/q6eCYntCKu+N16v54QjLxFLguapRsGNnqtg+M3lNvvkWqc9onAlYeICHsLEX2J2msSZuMmezTXZm0tkL9Y7qGPcHSq3o/Ea+8QG4d/42uh4M3pPtS/wBMh4RJSg5v5ItR1zTk3fG6vVdQCZFXZbcH5ziIR9zXao3+GGQAewCWQVLtRzL3GNDTCz3JCjewJMa22lOV+/QambG8g+DHTON+YYYcgdgoOLr3/MQjXKj4sMdVPUtP4LM3oHAJvJ2iybqcu16bM2XpVpoxUZApscm9M2C81k8s226YZ8D7nGIZffFA1cY2GGVeemuJ9ThVq5foNStbLcTCvKzrDstBQ3P6UkxFpKfIylCeYzUhIsOzVJLdEKMlO0XZrlZaZ6tCJRMpij0uKiNarP8Yg3gAZtDX2LT+e4zwZw0y5g6UTDgjZQ/7ugBqevWu9ZTZHABZ8cvVN654YaSgL+NALowfpiLy2BNhGA6RLA9AuQhhvL/dhtOi7HB4KIoBoT9IzWCfA8yzEaF2pJ6Z2X4P4waaAGSIDk3nCTUZTSc8oAFxKC5KUBVjbPwsURjJRWoOAmeXHIhbOqfTcF8Gg+DsbafD2lFgAbNBHlaQl26bWzJKP6how26X2RwLqO/4vOw2++pwHIgd7zG2Sk7tf/eaLFHi5IqOud2REQ35luEwQ1OtTQb2sftrs1jk9Nq92aaBe8CJLw0xmo98HKIT4mAhsg5uZ4pz3Q6P36aIf+/w3e9gcFRqMBnxWAgbw/u5jaBDQbfU22KKiZ0bMhyml1oMUWdX+r2n9zotfWBSXLApXLYz1eq2oDTcxYr/7vdR7qTUmNy8M4KPfZikdhtdk2ywZabaldcDY/4v41B2NddkVwQSVu8pxQiuGqgIbonav4zwha+F2C5qZgBNJtQRqw8oyoJgECy7kPGsACoDANUAAkRDERBs6+zAMlgMYt7fdIQh4ovKvjoVkBRFjv251pe44BDkHAPYEqhTfflKC+J3BhHYDC+YIaIko8+PEEAw91Do5FBBWNY3NdODsDXURfHek8D3WdN3VP5MX5xPVVgcGEPReYec4cnYM8Obd17fd0vKe7s/bWwbLDDVBETxI8BwnBClFTmBqBF9fOCGjQ2gAyQe0OgINJ67aulXM82ZmxU6AEUxP3r+s4xn9I1/5U18350cQ8Q2OEGUuNxINej0vHQjOEdgbHYHLXPNokTw1O12NeCBN/GwAIzQ6Ag/Pxg42JVw83pxxsAhqb/+U+Nv+usblHEczFplf40pziE7Osj/4SMBPIIhzU2ARNUcAKjZBwwIaimCdUTNbo+P6MhIibsLSvhNKN4WK9BHU22VZqsaHnPQ8Ejo6kbc+IC7ecqItWnRhpxeqr0uKtt7xQgrnRphqqrTsn3dqSoq0q7IKVXfi4dWq7bY1YTwQXX1jut8/NttvbEpJvDlfZS42Y39UH5XN60T491Wtv62P0QiOXNQmS0nMfs6Jzr1vphTes+tLrdkMC54m2fThYbY8EE8eTgImEowDlEF8QjbRuaaR1VcBwlcrNjLA0f1MQchdVMo6k/bpPCbZ7ApyH2o9CiTckFB1KdNzrWn+lC3hR31FqtzWiw1fmhj5+N7Ts+kCVZ7ClMvROl+CkW0JT+x+chRADPbckaKkUjeZgV+uJzDnABCXButtXoRFphUZrVRrhkW+D+kSlttGNn02BjUlIDtXkWF9Flp5pINw2oIUp1eg5Rx/mIptsFdBIWI40osEhcVqB5y0Zbyyy6eYSmxXUTLcU21RzsQRKmU1JmKTFhlpYyHmvFcXoviApRiPCOgnWVE9ARx2dFP2Ws0Ss6F7xUcFUs697vjXS4NqQo5kmL19wOFJlh8MCCeBGzx9NykP9njgVP5lptLeWBDjrPfZyodVOBMmnUw32DKiZFVRPN9pTHedE+x5jalIj8upYcHRnsNxOtP8z7f9wArgUGPaX6ncs128HANXZO2u99uZKt2twHuich0OVghwBl37/+3onjgQ399WAGsxRmKXWBDD42dwWzNJ7tFRvle10a6Sv32elKU/LAtq0haYco8JzQ16qkXU7RO8w0IeWY75Vz74uS7CSF4AW/VaTAtHpujxBT76NVWmdpmf1O6LR8e20fLAqx/oFnt2lgYil5qJMqxXYVGQnWnlWgv8GpdmpViRQKclOt5KcTCsEcAQyaYlxlpYcZ1kCmqzUZMtUn52aYAVZqZaXlSZQDXewiZXgTo2Ptsr8TGurKLTW4hxrKsz01liQoT5D8JFvTQVpbsIERNAe0fdUFziQDNSVWG91kfctxRmuMWwrydB2aX7daAf7KZApmAGMmnVMTHS9AiJaJ5odwEYgBPTgZDyEv42XG6jyfDprerZk7g362eA4vKqBA75mhHGjtSGiCV8vfJ3IX4OWZqObiuB1rt3AIReheGWoWSBaFKj0PdjofjXklwEcNjBj6VtSqucVLnCPEswnCmwG6optU/BDCQbCuwGU61R3H29x7c2u3oNHy312tNjjYIOm5iZgL2C+rv/BVb4v2g4Qoj2Y7dG3U8ISwS2QuTXeZqv6/233VOvbIJhrKdW9NOrb2ieYadGgpkbT/QKkDocvwteBMTRWgB5+RNcEFpuCumXd84b6XYHRzqTuV0C2LyF5Rd9JAGZruMPW+qgR1Wn3V6d0v122rUZuG0LAV3sFgtpuX/Mbmt7Utiv6zy+26T8usLk2QajxgJ/v+pTuV8+LCK7doRYJet2T7gegIeQ7EP49Iijo+FBDA5wACEAFIALsADMOP77fwIfaFNYBIfQcB9gBPB5oG+pOeeSVjntT58RfB2h6oP1oh7qWBzpm0NR0hKDnGAKaR4ITcu6wzx0dA9+fR2gxBA1H2p5zATd+Pp2fa+H6OP5bB4uCknk3pQFVJ5sTApFAdBZaD9azDDMbfj43pgWo2u4xtbR0zKAmBodiNDPX9DsBLCwHeDAHMY1GCCABdtjezURAD9el42PWIzkheXxo+N2cqn+2KxA6S17I8dmHHjh6ejlQjoFj/uJx76P9wi9HDWCjGCbJ/hxsgMOV0YDfzebkq9srIx/sTPa+31lb/NEAm4HaLC+CeTRf/8HDmbpXR2QNXqhxH5snq00CGRyCNdIGYNDUzEv4axqguYuJSXDjuW4Wm7yI4PF8k/bXSFnLHsyS+4bimLX2aLXDFiUEEsMveORFgsCGKA3Cvgk9LEqNta66Mpsb6bbJ3jbraaq2svwMS48MsVzBUGNWnGshrumjcTghiJrRSF3tyYSEG8JOAvGtuWZ7l+iYxS7Nt2kdafd79XGqt0xBUYZGzKmhFywn9HXbQ/Oy1CtBVy3BKsHnDqOYearsmj5Ih/0axffX2R1GUxqFX5XQutWvEZe2uz9ab4fa70ZvmS87lKAmP4qP/CfqNOoHaiTINYI/6Nc2Wn5N4HVNy6+qPxggF4oAReciZHhPAvNAx9gX1OzTDwRCixGoON6iybmibYIRONe0zZ7OvdVZoo9biS0159lyS75H5ax3FNu64Ga+udCmMG9olD8ugdhfkekjfRyCJwQx401arjbRXKAW0MrMtZfbgkatkwCP2pS2m5JAHa/LsQkJXjQMmLfSY8MsMuySO6jGqWXHRdiMPnJEVoVffN0i9YwTI87bdIeuHadJAQ1q+W1AQPd1axQfFkGhRyGRS6ZRANzk2pvH6k9ncBhudcfiN5c6HGSe67clwd+xYOjxhKBbYPJYQPOUbQUmdwQr9wVIJ9PNAk2Bk9YDSpig0AQRBUVJhUcCIY5LXh1A6O3VHvvkpkaGOu9BV6F+38Bv6eHpuq7t9kJPzAdoXtb0RmuBa2nu6L7WWwq8renZI7jQ2KDF2e2usG21pZY8B5va7GQLfePjFiZhGHPmY7PSWW6zgqBJPVs0MYuC/oHSFButyrQJAQ6lA0YqMmysOlu/o34nQQ5FIYcENr1lmR4ujf8KGhO0G3UFqVaZkyy4SbTSrCQ3SZXkpLlTcVleliAnw4EmIynO0pPiLVV9ZlqiZaYANukONvHREfpNwwU24R5CXgHYVBYJnrKtPi9NgJL9Idy4eUpQA5RwDUwDbA4lWoZpKrgMLUxQu4OGBnMTyx1c1AAizFpB01ZwWQCUCh1sMFONNZXbTFul59KhBAOlF8hOvHHmFxMoxUChTv0Hesj90uyQv6R3m5pQrqXpJwtwjS02FAby1HRqEIGjcH+D/k+YrPCXafKwb74bB4IDND0AQXFKrEVoYBTtprpwm2itdHPJDZxchxvt7rSE6Viza2toQA5aGRqamnuzHRKsgoAhNIEaHAmO72G2wtQ03qzvbJegn5IdOpYE873JTh2vRcdqs0PByHpbuc3VUYOMbMZETwXz3bQL3GrcOfoqkKPBHEAB3Lhz80ir7ekYB7oHoru2dH9XBR3XBTc72pf8NesClZ3BNjcvoYXZA3YGW/Wc622pS89BMEXF78tkQBbIBOFmZwhfmw5tT86aXgeaYCSalySQMMZMw3MCAqj+jVYG59i9IZIjBjQewAugAPQwDeiwHfNoRejZH7AAMFgf1K4ENDcSzERGCZxON8e0ba+OS26aDkHIoL3YkYBfH7U3yeOi/t5cjz3RdhTnfKBtH2jf49Uhbzginwo4TgQhD3Xtz7fYd8LPC8RwvqA5Kph7h3WfvLHmzsZuLtN1sZ7taOwDqHH9p5cn1AJOzoGcO6N65gFTFRADvARhBsgIameCWhum2ZbnjXYH5+xAxmRBLs7UghuACsBxsNF5gByHGo8Qm/Bjf+L6up8HmAkCEr8Xxyap4WNMUjoGjXw4tBMdA00N5qqHev5ESam9Olwd/WB5qPn91urCj4Ip6tL1geqM9/aGSt+/NVousKl9dTxf50DzYrPNnq4JIJYFKDNkIa4S0FS4vw0anIDzcMDPJlj5+2gWk5XgR5Bz3zMO19vpAqYr7KH6E0h4pMcKbPRxj9eHITk+SmATZWU52dZSXWEDnc3WWl9meZlxFnXxNUsMe81aChNtGx+M9W49VLzp9aLqHNT+wQTxZLrBHo7ouobKJOBq7Ok8xQ7xo2gQgJTb8Uy9q6MzQz9uKWGvW7JGzakXP+6Vd19ujTgk3BzGh0JNQk0PxG4LaO5pRHdPI7HbgjF8QQ7QpvQUa9TPyL/Mrvdp9K8e7cJd7X84WGG3hgReg1onAXpD0/TX1A4GSu0qy7XdvgTwZnu+XRaAkJ32MmaaXjLUVthVCdPLPVovWLncUeLOqdeAGoHQFYESvjjADpCzI7BhX7Zfay/ytqFj0lY1PduYYwttRfrwF9mIRv+ACdlix0icVo9GRoJSAnmiKccmm/P18arQ9qUedbPQVmazLcXal2rNgqO6LJvXceYEQpMSJFmJkRYWcsFiojS6jwy1LIHNVHuNtZQXeL6WKD3jhPA3bEzb7ukDvqtnuNZa5L5AXDPP/Gq/7k33dSiIwPxzX4B6NC1oFdzd0LO9KsggagrIORYsPiMHjUAGExIJ/u4O6ffqLRXEVDuU8Dvc1u90qH0wLz1f0ohoXEA9yXtQ7dvf0W+ERufN5W41fVwFUgDQfbRG+l3uCWzv6niAzR3113pKbEfPErgkSR++QmjQDoBO7klQCOTQrghSqfmEiRBT1KqAh+R6JJCryoizcIE1pqgYNbQaqwKfBT2PmcZ8F8Y4E0/U5ghssj3R3LQgZlK/1aSAZrgyw6YFmaOCmp6SNOsuSbeukgx3yO0oy7KmojSrL0jzatNVualWkplgpdlJgpoUzypbkpNuhdmpVpiTYfkCGDQ16bSUeMtOS7L87HSHnBhqgJHHJiLMkmIjBESZ1lSab8341hRmeVVugCbocxOYDjigdwtCAJcglGCaQqMz0lThjXUOKlX5Dj9oeHBCBmaYZz/6vpoi3455D1NW316GmQoHZQFRZbYtC2RmCOcWOC8JRpbVgBr6QK6aGq8rtaaB0EZ3oNAl2gyyC5NpmHDuRf0XCOUOZhhmmp55/FiAG7a7KkFN9t/t0Q4rTIoR2Jx3HxtMUUQN3dTI+0qfwF0DoD03KQEiAahhGl+ay/rP4lsD4NyeEoxoGWD8cFb7ahBFoc2Hs136tnb4NLlvCBO/O9HmWpvDSYBJUCEQWxdMbXYA0QKOplJdc4OOK8EvsADAyNGDjxAVuMlcjJkOP6IdgQ6+LizbHmwQ8HS6uYhGRNX2kM41N2hXdCwKl5JVeKOvUd8M7T/aacdbc4GswwIb8uhQL2q9h1w6AWdhCkaiZQjWZuJcmKGotA6UBMxLWqZ7uk018Hlgp9Mb64ImKDQtgAIA4GBDBXD1QXgAZILbYJKiB3ieC1jIawPQEOn0WO10XcJ4UZAh2HksYHkkYHmo+YeaP14asOcCDJYfLfX7ukerw16JHCAiFJwoqRMJe+AGjRBQEzRDAWOAVRBuuLZ3ri7bi905hxjWcw9vXlnweZySAZwA3Iz78V/uUb5gyo/B/gEQokdTJSBaDiT4AziAGxogA4QEQYR5Mj17ZNZKQMMCzKAZCmha0K6Q5Vn3rGXATTCRIRocSlQEtDKDvpxEh5jJiCADaNgfR27MWTRCyAknf7Y376YpD//ennl1b3Pyg7WR1o+KxubS9Z6K1Pd2B0rff7zY8MHTlRaBjYTMdIX+aNXGtJa7xsbDuD2EGwfiRntCaO4iEVFkJdYom0gUrcOUdaT1DwVIHj01i49Nvd2bF8VLiGTGX7IoPvAxFyw5NsTS46KtODvPqsvKLTsl0eIuvW5pEa/bSHOJ3dJo/c0DXqg2/dgCjQUJnTmNxuc0Mtc1PZmuE9wwwm+wB2MSaOTNmau1E53rzVWN9AVT1AS6OdFsuRGvWdKlczq2gOr8azZUka5rardbE7V2UwB0bbDUbghu0CYcjjS46emqAOO6RuHXBBLXJMx2EVwd+RJs1AMqlpCrsjsSnoDRQX+pPlIlamSjFeToOFcHNbIi5b7md7XPLqP+LhxLNYLUyJ96QGSdBUoomHhF5wRqVrWOyBq2I9IGiNkT2KDV2dH17OmYu2psC8iw746ubx2NguaXtf+yjrncUWqTDTnWV5pkM/jKSDiuSIgutJcKbnJsVtvNSADPS8Bu6qO8KIE816wRoaBvXVDH/kvtxRLO+e4LMk023K4qy0uNtdBL5x1sYgQ2GbFhAptqje4LJcBf0+8bAJv+2jy7MqrfXTCzKjDCDwjNBtqmXUHiHrCo+6Lg5L3JJoFhjd0e1iiTZ671D8frBapt9nKx0zUsd/Q8AZhHkxrp6fkHTFfNApMah5xbes6PNP9E+1APCp+aQ4ElQMP+p1rH9i8WOzwDcsDsVevaoevdRfZAx0HrRgv6/RzPtHq02j2B143BarvSXeolFIIaNY+IEoCitdnsLNRvXmubbYJLPdcN3TdFHasFGpiiQjFFhV+yCdT3g/U2K1CcbSrwBgBR6HG4PNPBhiy5hO27+Unv6gQ+UZoeqAyYFbtKBTUlggrBTVNhAGxq8lOtOi/VyoGajHgrSk8Q2CTr/5ViBVnJApt0KxDE5GSkWE5mqvvaoMUBdjJSky06ioSLYR71kxwbZaW5GdZYkutA01Sc4z2tRdNBuEF7gyanRYDTiFanMNNaBUGdZUAMzsEFrsGhOZwIWgKAE9DMADIsp2cZDd8bTFc4sndrHo1Un7ZB2zOkZ4Kf12JPnZdvWKEXQC8JYtBq8cwwD63pPcUkg88JYcX40qA9uzJCJJF+I/0uaGoIr/Y8MhLGaHCCuWRujLbrv1Spd1awI8i5LHDIT4iycHI4RYa7Az0RgluEevegeUUbqfdDbU+wQk/kImHeNLQ05DbCHHug/8AtgQtAfF3LgRi2RXsD4DB9c1gDNk3fJGpyqFF9q9Z369hEX2kApHNjikJrs635re5ACQZMbZ6bR4ABkKG9Id8KYe9Ax77u45rA4JqAgUglTHiAyBUtvypA2RTkrGsZ7UDz5MmhqjcFMfcEPfdXJuzGbL9taRkARKP6N2ao3eEWgQjlDYbsFnleJJw559VxzE0DDjZoXw4Eizhmk22X3DZEFN2aDpibgAWgAAjYH9VzE9SR88bNQgIE9qdh7iES7FD7PV4dE8iEYpIeAADVfElEQVSMnWlFRhwebguGbgIcEtjPBBj35noFNYN2T/scIfAxbUmoE22GaeoRcKH13mvZkc6PaQuwOeX4mK0EH4AN1wZsAVlADs7NnBMwoZ1sEEoeMFnR2I79nm3P+jEIU0e7RHu+M63rHnWoC/gETdl9gRTPIAAYgaR/aGowHXlUlZadbFLuIBBt9XBl3P14jghd170BKEGwAWo8aZ/AhqgzIIXlaHTYjnm0RgBPUMPzi2BEFBvRafgDATZobR5pO8LISeyHj83tpaFXNxYHPtgc73y/s/qjEu5dnf7ezYma9x8t1Alsml+dUg8KqJmrEawIZAQQ96drA5oYQcTDM63MIxwz55rsaKbeHmv5kyWNqM/MVPdnBBcrTe6fA9g80vbPNrtsb6re8pLD3VQRG33e0iQQsxLjLDMlyWI1nS7QGarK1UvXa2/tDtvb+8Oi7hZ7udlizzcEUYv49EhQjSD0Ku1kUiNygQkaEwQR9YDuj2Pa0PViglBPhtlbApvShDBLvPiGpYSFW8qFN6wzP0F/NpG/trk7VimBWu5gc43w32GN1CREt9ry7EBC+CZRDQMBJ1LaDa2/rmXXGNWr3RCwXR2qch8MtkUAUumZ4ohuftHHbBvNCqYiHEv14dsSjCw15doKAlHTe/rYbQhUMCl5On5NY1baEExtdRU52ABHgM6BhP8VwUAQajbUgKNtCfd9nXunXyNYzc80UJwwx7PcIjQJA1/sKHNfmQVdx2wL5ir8QBACVa5BWNAyNDOrnRQTJPKkVMfJtonaTFvV+Vb66ywnOco1NrGAjVpy1EXPk4EQjBSYxkResviwcxJEaXZZwASAbXWW6z7KXUvlzriCQOot3Rqp1/PS/ei+8GkiYur2ULXd8yzFtQ4oaGTQjrmzr+aZBmyAHODmjp79nSG9D7Mtrq0JvAvsL1AZqbbnC+0OL2z/TDB7pPX3BKVoa05nm/Uu4SelYwiAOOcDLWd/jnMfs9eswHqq2a9tX78jflH3JpslbIiUKrVVPV80NVd4Z4iS0vO8LNhBc7bRV2d1uSkWgo9N6HlPTsmzWhE0Tgs6p+qz3cSHKWqsOksNgCy0SYHMWE2uWo6Natm4IHFUghsfm75ygUMxZRFSrVV9mwR+Q1G6oCbFzVFlmYlWmi6wSUu0EgFNAGxSLDcj2VtOeoplpTGdYvkCnNyMVMs8A5sIQQ1J2wCbQm1brn0bCjIFTgIXNDalee5AHPC10XnziZIKgE5TviBHUNOsbbsFuRTRbCvJds0MgOKgc2aqQhtD+0WocV8aovLUevGpaSixkabygCantuhsHQn99AzUhusKbAGTlNpaT23AmZiIJgnqYAj3ItDTSjJE/Vf07m4N1Nt6p36n7mr9v7S92v5Qk/6LxQ48zN/EP0PCGN+c9Y5qdyhe72+2ouRoC6OEhZ5RSkyojTfrXUD4DjVoMCO4FqDQcCa/pnaI2Xy82dfxfgAxwAw+WSR6RGvD8huCmOP5Ht/Pm7a5N93uy2kU4nTz1HinAKzRwebqYJs7EGOK2urSvTcW6/8aSDa4K9jY6dd/ZrrXaxsBELuDza7NwkSFxoO8MLuCPsCG0gf7AqBgT9LBuxKu7viLz4yOs639gBy0M4AMmhpCudHcoNnBuXpL10a1b89ArGU3p/vtQDDEcbz0hGAAqOJ6gqAFdLkDttbjh0OOG/xbqOXEvIeBS7DeniOPTbeDA/lp0HQQ3o3/y+NlTEv92h5w6nLIwCcGp9+jxSEjiuzJ+oS9IFqIaCRCm7UcH5vTtQk7JNmdwItlrp1Ru6Xfn2ioEx3r8bJgRA0oQWsDrGBuQlPEuZh/shVwYmYZPj6Yxtj+35P/EaU1on7MXuzMSLYtCGAwnbF9vwN4UKMDoFGkE/AACtHKYD7CNHQi8DnkuohM0jXd0j2y3ouD6tgAC7ACkAAsTAM19EBOsAUzMQd9gOgBGZZhtgpCD8uDGh9qTwE4p3r+mKQOtf2hfg/A5vbyiDsPt1cX/q8Hm5RYnIfT37sxXvX+48X6D45ma15REwqoof7TEy9wiQYn0O5N1eiPKnDR9AnaELX7kxIeE9XeHwloMFU9XqRgpsBnQYChZacLrQITvdSCoZLMKIu4eN4SNOpJj4m29LgYCcgLlp0ZbqsSFEcLHfaUyJf5RoeoEx3rlNDxGSCp3h6ShE0gcnekXCP1SjtihD2q80sY3RvFPyIQ/YLz6P0hcpbU2F0JvKq0GIs595ql6KOdeP51a8yKt5uTbbofCTntf6htb0qwYebZ1kjbTT49JW56uCshdntMoyoBxVX8X/oJAdYHUQKO/taYPjQS1ld69PHSencKxiFYAv2yPlyYLXAmXW0uELgQmq1R5Zm2BZBZFOAAMTgA0y805vg2aDguY3LCJKJ+5wxcCB8FjAJgEwAgAAcfnV1dB/ut6vgIzAXS9Ou8tKWOEgFNsS3qmubxqdGyeV3PkiBnTcdhHxows4QWR8fZEXRcFihR94iQ8pm2MitIi3PnYTdFRYVp9HrRBhvKrKO62KJCcK48b3Ehr0mAZXqIJ0J+SzC1JajhI0/UGNWvSd63qfMAjZQwAGzQ2uC8e5f5gXIvWAls4NhLw0TE/D3MSGdRTZiuWMc8MIJZEKh5tki1cL2ngiFMUk/n2hyEMDkBvtSLcgCeFjxp+kZfib8LTAdC0PU+at89wSWO4fgD8U7gIA6cBUoqBKLZguZBHKV3dK9r5KhpF8hKWBK5RFXoCKKiIkJcgKMFowE3/jsIOvGvmazPs8mGfBupyrbhyiwBjaCyLtejoUZqKR6Z5T42naUCGuCmOM1ayVNUjNmIpIvpDjZlWWhtkqwYTU1mkgAm2SOfctIBG6bTLBeoSU2yXIFOTnqqfstIB5uYqHBLiovyLMXl2r8mN81NUYR+O9z8gjMxWhv6jnJMRnkOOERQMc0yprsqBS2YqNTcZ0Y9sAPQAC1kHSbkm4gpeiKmaAN1RYHwZPVAzVRHjfdE7xHRRwj4lPqJ+iLBTY3nuVkUiMy3VOh5ln+Yj2a9S4OGHg1CJCwpnrkoyNnup1YUifuqPUXCUmux+3+wHL8clh+MSPALmtCCuMYmMUaAes7BJjk61Jb6mlwA35/pciDBrIS/DEBzIKAPamHuC1Kerg76u08F+OPZLg32JIDnuh1w7k3xHQKUG/Q+Ycaqdydj8t9cd1+cZm0jQS/hd3WoWcvabKMd/yBMaY36XgmwdS27A62Ctjrdj+6tu95hBlPPVcENWZiBGDLWUk7CazhN6PiCjJsCi7sSktcEBgiwoCBEOAIqmPhIUIjJilIOe4IfNDZADrCzJ8DaGmjxxvxsc5mHmhPufX2yT+fqk4DuFFS1eg4bInswjaEp4npuzvS5aezmDFXCu1zoUnaBnmv0fDa6Fq4L05Mn21sY8GdB1NJtoEj7UwEcKHDo0HJ3+hUEPFD/TFDw5s6cOwP/YgNo2A4IYvqZwOFkZdR9mgAagIj5p1oOdAQdlz3fDTBxBjbPBSuYrmiYmp7iR6Mefx/MTs92CBUn6mrUnl+e1nmmXQv0qZvrrs0Bgri3gMYn4PyLP8yp9n2ACU1QdHdR9yGweHGFHDhjvpztnu/pvgQnwAgggsYFSOG5ASVBUGEdz5BlHC8IL2zPPOuCYBM0QXG+t64u+b63tR4zlEdeaZ8HayP2UPd4b23s1c3FwQ+2J7rOimB+RMDm6miFa2yOZmsdbAItADbP1lrtZFmjXUEFmpp7ghqmH0xR+FIjDbUA1EhQ4DTsoeFNHhl1PFdtTzFbzbd4JuIr2qehOMUjCxI1OkyOidIHNFIf+3M2rlHU47VB7RPIm3NvpkL71dsLQU1QU3RvSkJNzYt0TtfYw8kqezAhgebRWVV2d5RwXgmrqQb1mB50bQKduxqtt0sIRL3xcYsPu2gJIW9YcZJAqk8fu1EJTY3ePWpGI/9rEuQ7aFkEI56BVutvSJBek+Dc7cUvJl9gI4DRPte1DBPUVluuRu0ZgooifQwFPAKrXR1vs6dIH8VCfUjKJOQKbLYhy5baBDc0TFCtgg1BzZYEPT0wQ5snIZvgZl0ggZ/GcqvWdRQIDDBNBTQ/7quiDyD7fghBWufOw0CKerQCa90VbvJwrYDAZlHgAtzM6+PuEST6uC8KbtAY7RCqrOPsYRLr08ddQLOPVgL/Ec07eGnEW5AWayEXAZhLFhcdbqkxYZ6mva+x0sEmQs83NvR1F7xbvRIKXeUeIUJ4OqPWGwIY+g1BzUZLgR1oOQn80OBg6iH7LxqSBw4q+MjU2y2BxF2tvztcZ49Yd6ZRwdn3em+JRzW5lmZcv5mePcByAtSgwREEUWH8WMe6pWO/xL9G0BLcnhIL13qLPOcSDTAO1pNCe7Oj33enI9/u4PSsd+Km4AqT4+XOAgkb8t4QuVarewyAzUaLfvc2waZ+G3IKlafHelXoUMFgnJ7ZWAv+IIBntmvJiI4aqUqz0eqsANioYV6henZAaxPwkUJjgxN4l2CGXEOEUbcJclpLs6y+MN1qBVBVZzltSjISrDg9ySryMyw/PcHyKaORnW7ZaGwyUixLQJOXJujJSFUfAJv4aA060NhEClYBG+1TmZtqdTpGbX76hyap1rJ8nTPPtTX1Wg/YBMPBW4uzXZsD2HRVAjGFAhxBiwCmv67EoQbtDZoaIqYwOQVDv8cEJOOtlTbZXmVDDWh88m24vsSGG8s+BB2HHaBGbagm3/p0/2NaB9AgbAN5bmoE6LVqQHmjC3QyDHtF8C79tynEKIghZf/lvhr9N/Vbqt9D86LlRFPRttC8aV+0IDjYZpGA8tJ5Cw+9ZJmCHDL7embc8VYvu0E6A/xkgBo0LUcCF0DlwUyHnSz16VvSqOUCetYLhO4KgB4v9mrwJNBAgzPdZmRhxxcHqME/5+5Ei4PPtUH+H0ReUYeKMO96fQsa9B3AL6hRIIR/Sq+uuVGDIZL8NdhcgwYoetc2gZGhNoFFm5ucKKh5XSCAoy9gcWO61zPPXp/uUesSVLQLKARoC32CmXqPPsP5mFButmE6qMEhCR/mqKBvDkAT9NEBfFYFWJcFPJi5gBvOeU3TH55bDS0RPjnkBMJcQgNkEKw31COkAZ576jFXkXTPNSgLErYTnXZHUAJwsD2aEYAB4DkUqLENYIIGDgAiYSMgA9QQGYV2xrfVOjQ0ABD7MM1yND9sf1/zwAeaEeAJzQ3ztLf2l3wex2P8e2iYmR6tDTvM0I7IaHwGPo8FQwAToPX88ow92SQkPWCiIgMytbAebQiQBEeABaHbaEsAEgAG4AFGHGbWARwdX5BCD5CwHjh5gMlLz4R5zExsT2M7niktCD0sD2p8OAbL2QeoYX+yFx8LYh5fnrTbei+oGn4i6Lqud/xwaejV0cbUB5sjHQ42KR+Nkgrp7+0PFL8vkPlAQPPqwXSVPRSU4BBM8r2nq/z5mvTHbBZc6I87yboWO11odqgJmKTUZunr7VQQQlFB4Aefm1OBCgnS8Ms52ejWxy3PQi+85mYMHBRTEyLcH2O4oUgv1aD21wdhRtcwV2uPBVIPJjSCF7Rw7oCDcp3dGasQWAmm0CRpHSUg7gpwHLY0+j6ZaRH0aLSk0fldCab7863WWZxqEa99XAL3koecp0QKppoK7UBC6qpG6lfRhkh4I3AxMxF9tIM/BX4t/YTy4phboFFSoTvz7guCdiQkNwUuqxJ8CwKb5fYs25CA3NW6ywOCDIHNqrZfFtQsMEIXzNDPCWLm1WZqM226NsNWBCpkl6UtaJs5QQ3rlwQ1K4IWQGhD17LaWewJ29YlFHc1+gM41jS9JeDY7mfkSVZVbaN93JQkSEEjsyghi1ZmWsedqMsU7OjaunWN+sCSJG5D89s61opAi3Dxq/rIXtEz4LhbPfjvCEwEFZc1vyMAqc9PsUsXXhfYhAhswiw5KsRaKwqsp7HKovRsKR2ASYq8JlQqRmO1jR+KgGqrrcT2JTBQwa805kog6NiCgW1BF4nv3Eyle11ryhIkFDpMHE80eRTaTa07mhTUTDTqnWiQcCAUv8wOtP01QcVt/ZbXcUoWSKL1uTNSY8cCXExU5K7BZHlnqMLeWhHYYHIStAI/mLeYfr7Y4SYtzFeEgDPtmiJB7E3tdw9tEKA7iFZO16rfHw3eNc27Fk9ARQj4ZjvarRJ/nkt69lUZMRYu2AvFaT78gt47CjSWGhW+F1qL9ZtIqKuN1ur3qc8X2BTYVH2RjQpehisxA+Z5hNpgVZYNaJ6SF/1a11VOHac0gUWa1eQmW1lWolXmpLi2pgiwyUy2goxEyxPYACkF2YIYtDaCGXxr8GkryErTuhRfHh8d6dFu/K5ESKHJIScOmY1r8rOsUVBTrfnavAw3TdUJouoL0q2FhHoCmTqBDo7GLWhs9D50k4VYANSuhmmqR/Md2g5NDWamIQlegAUtDaYnoozGmitsUPBC8sghrRvGHCWwAXDGtW6yrcqTSpIde6i20AtsjtQW2Yz2Hdd+7lCMhmWwVSBTLWjEZ0zvsmCA0gPkq9no1oBGQEJhyU3KJeAnI5Ahc/cdCVKiddYF/YR8XxE04G+zpX0z4yjie07PKNSy4mNsaxAQaXaz850JNC6NAhnNu6am1d9nSqAE8k9ROLhNA7NWHzxhgj0cb3KT5oOZNp8nUOBorsPe3pmw4wVBBv43o016twRa3ZV2dRCH5A6BT7sGPQK0gSYJ7E4X2p7MT8CxT2FM3TslIja66vX9oNq59gfOBjERNbiW5s7soAZhhFt3uUnopuAAE9S1qU4BCQ7BghGcliXcSb63DaxM9ggem2wHX50zk1RQa4MmB3MU2hzMV9cELPSYpIDLWwIgong4195Iqx2M49OD2YusxTqnwxZapE4BDiaxNvVtrlmiYXZxc5aukWR/t3VddzFhAUOadzOQoIcILMxN5PqhYCVlKO7NCITI96JjAzT4sNwTCD0W8KClcW2N4OX4DIIeADRk4NU6UgEc6Hrx53GfGkEIMHKyNm7PcJwV2BwvjdgLgcaTzVFtp2/LYp89EwS81O/4bGtc6ybtkwcLgqVeOxXsvBQcnKApASh03Y+XAZ8hj9Di+M90LMxX+BF5hJZgB/Mb2hy0VR5OLsBysBKEuG+RGhmVH2oZ5Sm80KfghAzLmLoecD5dL74/wA5QA8QANO5ELIgJ+tYAPgEQInoK52LKQZD/hogpwaSeD+HfrLujdY82Jl89XBv3zMMBjc3/arCJCDgPXx0qe/90se6Dk4X6V5ignq0224v1dgcJL7HgfjbV3jAHASonghkik4AJNDZAzomg5ESA85CR7zzOxGdQI7gh2uqFwGZef9DQC1TIJeQ71NLiAZtz1lmZJTomeywhu5xHf4bRCp1TI+qziuJHajeHiv2c/27+IvKKej9VEjIldijhRRK2exNU1tXHQ+2hRusTDTkW/brOGxJisfp4E3E13lwkim+SkJJQ6sM5t0aCmKq8FD4stfXWIluTYEJrQkj1CoCBxkPTs4y2W/IECAIDCdcNAcBaFynyCz9ctiRgmW8WxPj2OQ41OOBO1GR4mxTYADlTgg3WsT3+LGzr8KP93AnYQaXEAvWg8H2hurE+4tonuI4e08aijsF2q13l7vwbBBtMUlM692hVqo6fq3vRuibBVlOeYExgM1ClUV6pO1qjvcGRGQ3LhmBqs6fETWJoIA5nOxxCL5CBNSLU4gU1eo+sqazABprqjQrRoRLe4QKbjuJcuzPZ71FCC03ZejZFeqaltkUT5JDbBlU7eXlwrgQKtnQfmKgw8xzod8GZGLPUHTUPzce5Ww2H41sjgdIHnuBQwgNz4LbOEfDdkVAYqrbH+u2PBLtoZ8hrQ8OR2EFmocNNU4SJe3SbAOVQv/1jvRMsv6bf8x5+OhMAvbabqtexmv2aPJEfIKV9bgxX6fordG9Z7k9FhM2mhCRh+xv6DSrToi1MwBcSrvdOz2e4pkDPoky/jQR4dZYNV2XaOGH5FB6tEdwQDaVtxiTwR6qAnQKbbCh0U9RgVbb1V2RbR1GqdZSkec2oxoJUAUeSVVMUE40NCfswSWk+X4BTkJlkhURI5aZbPjlr/ieTVGCeyCjMipGhFz37sIONAIisxKU56V43qkaAU5aR7HDjYINPTVmu1elcNflp1qzpZkEOrbuG0O1ij2hqF+h0U5bBISdHy8lzg9NwofeYoJim9MJUW7VX/R6qLbb+6gIvs0BjGWDD8un2Gg/9nmiptAn1YwIkalbNtFbYck/AqZhGSQ9AZ1mgs9Kl30UCdlOQQ3bhKwKVFcEBGpkbEqDUeaKAJZFRW/r9tnprtY4IuCZ9VyScJZBT9b2KFNhEh4dZWmS47QxI4E2061vVrm9eq2tp0MjcnWy1Jyt9Ahd9w3gP9e5e1fflzliDPVnu8QKrD+fa9T61+Dt0b1LfUi0/Xeqx23q3A/Cj90sDDPx3jjX6v+aFNevt+kiL+9lsCboooOmaCAls8vTgcIofC07EG91kXiaEO5Cob7mz2jYEdxsDDfo2aOA21K7/daOeg4BCcIOzMXWddgRq+zrmwWS7bY+2CmoELWhd0E552YSAGYoeHxvXzhAKLuBBu4PJimMcTHRoXZODjJu7zqBmf1THFtDsjWidwJJMxB75NEO4N+aYftfgYLZywNH93lvAiXbUfXFwlr2m86LdIWfODcEWvjXc+yPBBlFFVN4+1DXdnRW0qN2blyDXvkS7ufYFXxr8Wc40NgAMGhrC6unxyUG7wzpgBi0QmiIACv8ctC1A0dONSe8xXz0TfBwv92sZ5qthAUufpoftE/sz9okrs/bOrsBnRRCw0GvP10fsmQDnkQDo8dKAvcC8I6A4QVOyMuZOxERT4ZT8cm/GTVpHgo23D5a9tMOj1YCjNBAD4DzbmfF9mPb7ArYEHkEHZu4hOO8AKKhBKxNswEwQbOgDGhxACbga89/lcE7PYYMILiBK51mh5teAL3u8PvVKAPzB7iS1oj4iRTB7ygQ2wxXvnyzUfnC61PCKnDRPVwQi7meDlgRtTZOdLhMBVRfQwghonggmjqb54AfgwpcvBIAHKDnGB2c+oMm5p20IFwd2FvXBjw17Q6MejV6jQy09IdLBpi4/UbTb4pFNRxMVrhV6rGM8X23366D45tGsRj1TGh2NaeStBtw81vlO1biWu/jTjFW7EPNKzRI+LuQkmGYECYmhr1nUJX249fGOC/2YPpAacbMNwkn9ngTkKvDSXuA+E4Qpb3YGTD1oG+jdlNSOFqZQwgmHvVIX2MxTwDAAMrkOGqynpwEvQMu02owgaxLzQk26Aw6w4w66mmc75scEIEzj70IDYjhecJrt6YMtCEJzapg38NuYqM2y8ZpMCU+do4E8NDneAJtpNAQV6dpX99sTAJtgoj8aPjve6/7Wu4s1CsSxWh/asUYJo3wLufC6j+4To8O8bg5g01JSaDEIcEFNbMQFCbJcPb9aW9P1zAM2QFKHhIme+z7RQwIyzGr4CxEt5UkHBU/4NxHajibkKpoYAQ3h4Pi43B4JlDxAYCAY+H2B0tsCGwTIdW17Wc8bwNknUorw8QEKYVZ4DpvHghychomsOtYxr3YWesg4EVeElwM09MHp+7xL+GDhx4V5a14CSYKJ0HTC1dHa3J1scG0NIf34UOwPUqSw0hYaMmxNYFOTnXgGNhctOfqSzbbjqF2s3zfX/WqGcRrW9Fi94EbPdlrgOCW4GSrPFOgElo/U5TnYjGo9+Yjai1IENSleaZsClQ2F6a5RqSvMtPKcZKvISxWQpFpRVrKDTbGgBrAJOA8nu8aGnnDvAkENjsSBBH3kJxKwCmyy0djkZnnNqGoBDmBDo0I8UEOjVlV9YYZ1VBVae2WBQ01TSba3LsFM21mOGxyGgxFRZBomMR9aG8xPRDthiuqr1HvcVe91jSi/AMwAN9SYomfZaGOZAw4aHMAGqJlurdIzrfEcN/OdNYKaagebjUFBuoT2loTvbBOpByS8hwIVvbf7yU5MlW982MgaXKfRfZtHRVGAknw3ewKIqwMCCU1vab8Ufa+i9TuShysjJlIDiloBigSy3sND/TfwrcHHBtMRodxvbklwzLT5e0l5DqbR0LD9kWCIiEDqkh3j+zXb5tvgs3dTkH9nDA15p5u1bo8326FA485Uh2AGk2e1BmH1dnWo0SO4uO4t3QNhxwj4PbQ3IxL8Y5Qo6HEwAWwOJeCWBEQ4WF8d79ZynW+sy51PSQYHUAAmVyXUd9GYTAcKW+4Jbq6j/dA2VwUSaGlwHgZu3AwlkNjDh0bggJkKJ2J6AAmTkzso69gIQiDnsuBqvafafUAAG4/WkcDlGtAcsQ0mqmsCNrQUCNcbOj/7Y86ixpeHkWuanCuEj+MQHYiYouzCgEdd4TxN9l7PpktPaLi2dYEvOHEHYcELWhw0Npij0NSg2eGZujZnHpOShLyA4q6Ah2UnAgtghn0Bm1NfT9h4nz0R2JysAU199nJ73NvzzTF7W2BDfyK4AWrevDwh+Om3o4V+LZ+wd/bn7bEgw48vGHlC7hzX3uDLI4hZJjo4EGqOpgazHKYpQISIJsxzDwVq7AuIoZ0Jmss4TnA/nmdQI4OJKeh7E4yKYh2ggxYHbQ7Pjt8FoAyGmNN47vwevDuP1iZe3Vka/uDq7MBHJfPwpet9FanvHQyVBsBmsf4VQENU1P0pCYIzsMEZGI0MWpH7AovH82ht6gQ0JOdr0h8WH5dK/RFrXGvzdKnNQefhlMDDTVRkmdVoeLTKfTtwNo0K06hQI8SU2AiNYi9YQ0GyHpYgZkbHUHu21m4v1ju9bAPaGiKunq226Pyku6/TCEmCTdfzSFB1rGlKN7iT8bQE04gEoM6F/8NNRvhTDbYoAZ0Ydt4iQ0I8Kisu/HWvo3QFYSghhpZmXYJ3QwJxuwdBW6mPhj6AErbrEryLrQBEnkMMJiH64DL6mYYsm6wDIAKRLiRfCziHZttIZbLgIs2hYl7bzwgsiEYaLk+xgdIkG65IUUt2bQpwM1mLRifd4QUoAlw81Fr9Yiuj/WLX7gA5QEkQalYECoAN50dTg5Ym6DzMPOtcqyPQoODifBOmkiLblDDeERBsCSoAGnpy6nDv5ODYF0ygsVnvKHHzF3WmLp0PmKLiI0MsKfKSVWKyyEyxZP2WyfFhlpcWq5F2gc1pW0K9CX3GZ2eTnC1NRe4LhJ8QYONAhbN1V9mHcAPYYJa6LFgkSgpAQTvycEaCQ8IhCDQIDZ/X9QcSLGLaKtbvr9Gtlm0LUnc7Cu1AcIbDMY7Ctwc1emZ7Hf9QQHVX7wn+NO6ojHlqKqCxccjRshuD5W6upAI4pSDu6tiYyLgeznlT2+z3l9gtvXNcNxlo0exhvrzcV2UNeckWppF+eESIg81cF+UAiIoijF7AIsgdrT8DmGrelyyBTYGgNNeGq3JsXM9wqDrXa0SN1RV4Hpu2whSvF0Uem9biDGsuATAEIbmpVka4tzdy2KQJbJLdeTgnnYzDCYKZZE/MB9QAN+S3AXQAG7Q1gE2CBDd+OMVZ6YKkLM+HQy0qymbUFhCFlXXmVJyh6UyHGrQ3tflpDjUaudlQY6WDjVcH1/UF89TgM4OmZqKtyn1sMKehtQFkgBigBY0M/YjAJbicnuUsYx2gM65jTbnmpsxWehs8q7Y7FbegydGgAoiRcEUAb+CT0hcIiUZDQdXvdQl6oqK8+GSnpgea3KyDg+1Of6NdQ9ALINb66j36LypEg7LQEMvU86Gcwz0yyE636huiY/by++M0XOf+NI8XJaD1bgHhQAsNqKGxjPeTZZ47C/jRf473+65A5tFctz2R4AseDy0QoHN3EvOX9hlpcjPY/kC9a3MO1K5KGO8MUg4iYGKiRyOD9oZEfTsCj9VuXaeWLwmul9qr9f+nGGijYK/B/W/cz2aq264JaqgDtKp9gxqaIMzgLEzjmbLu2hT1ofodZIAa4IhpfHLQ1AST9uFHA1wyT49wZBkAc32qy7UHaF/wr8GcQnQUUAEUsT0CluMgUAP7dbngxekWs1WgDlWXa3jIBXNTcES+nKOVcTc/AT+UTwg6AaO9ACTQ3KChoS4U4EN/hJZIsEPenVuCyhNCqXVdx5h0BBpoVwgLvz9PGHm/3RZ0kvjv+WVBheDmxda4ffJg3k5XBSQbo/bm9qQ90fQpGhJBCeaotwUPTHN+tECEmtPjcwOcuDlqGW2LoEL7AStkMAZAgA9gBABhmpIVaGaAFzc96d6YpucZMs0zYBv3RdIx6PGlAXA4FscJ+ti83F9wp+QH2i/o1M00+wWdjh2KdDxt72CzP9P/ft9HB2zS37s2EtDYPJypegXUnCzWC1iISOKPWO2akbvjAdPPvYkq/ZGr3RfmdEGjXkEN7elSo5uwniypCTCO52rt0SzJ8tq0rj1gshqvcVt2egy2asFFZGgAbCQYy9Jj9CI2u9bneKrS3t7ij92kc1U52GAOI18O0VJB89cjwdZDXZvDzYwAyv1+Gj2i5a7W35lscrC5KoGz2FsuoRti4Rf1cSKPTtg5a8hP0Iurj8xYvYSRhLtG2TvqN7vIK0OUEllM/2ezE0Cz0JwrmMgRvOTYYptAQ6CDI+hkXbaEESG7mZrO8fnRqjSNvJM9XBqfilkS4+EsWpmmdemuVRmpTPdt0K6w/VhVikMN5wZkgBpgh/lg1BKRSrTgPNFLy4IFwMW1Mk2CrjOwwb8G0JoVAGGqWhagrLYHIkGoRXRFH9k9fVgxP13V9BWB3sFIrW33lauV6TercPg4GNYoVtsM1eVb6MVzXuE7PirU9B5pJE/a/AKryEqy6sJ0ay3PswVSrreU6lwlft4FAeBGJ/4nwBN+S3qeLQW2IBgkeV8gGg2fFcJjBZnafk+QiQofVT4h4RSiRCBgqmI6mJ3ZI9R0rUQtkfEZsxTLGBXvaxuSLN7RPT0QrNwgt5D2vaFj6g9g17T+nta5CRO4EazcEdgyfUdtuz1X7xy+XxImOsee3g20QcF8RrvdFMZU31Xg13ZjREJRsHi5t8S2JbTqs+MtOuScRQn6clKiJJwDOWvILjzTiPlJ7wzJ+WqybUKgs6jfhmzD45ofFdCgpRmrD5S66K/Ish7KKRSlWhfRUQKbbgn91rIc16SU8/zz061G4AHYYI4qxrcmI8myBTa56vMEKUALYBM0S6Ulxn4INrSkuGjL0vpA1uI0D/0uy063qvxMgU2Wm70AqQayEQtkGgU3aGuAG6KzmoqzPL8NdaVIzofGhkioQFK+Ii+8iqOw1446C+0GVtqK0t30BMjQME+hraEPQk4QcOiBGuBmuLbQy32MC2yGBIWD1fqfNev90ugenxuqXa92YGLCTFOv/5X+5ySyk7AneR/lFfCpQfOBw/u2BDQRUVe0/4O5XlvS8oTw8x+CTV5yrOdtofglCRsxn+738d3BPBUM8ya7tiB5VsCg9bynAPndCX2X9H9jmvQQAM1twcvDqVa9ZxL4VPgnmd9og/voHM126BvY7j45R3OdgilBw1C9vlucp13btNqN0Rb9R/Xe6Xr3BGfXBAPXx9r9fog+AlY8Z42gbX+80yOX5gR/gMu819iqdcdrtDn3BAXbAgmyEwMuhHTT8NNBg+OQKBgCdJi+rOWX9Sw2dX6Hmdk+ByTX4Og4hJjT0LJQ/oIQcKAEYHHnYcESvjZobg7GBRLqEaQBh+FBI+QZ7Qz3QQ/YOLxNah/XzAggZwLbs/wXM/WS8wWTDf43+Kd4qQSEMZqg5RE34wE1QAzaGgCX5IxHaHh0H0DN0dKAgw0+MBQpJYkfy2hPNwVNghsyGT8XrGCSco3Ncr8928RJeNhONf/OlVl7e29WkDPuMHNX1/zu/qJ95saawwxaoGNd01tXFj1KKgg2b16ZszcFSCTOw48mqE0BOgASAORTtzfcn8adqgUbwXVMA4loxsgD5NFQKwHHYZ4x8wAKJqigQzFQE4yKCjoVs11wOrgNUVn0HFv7vrq9NPjB3mTf+wMNlR8NsBmozHAfm0dz1R+cLNS9Ak6AGkGOoAZzT6VrawizxgyEdgbfmyeCmidueqr3ZHlvrbUKbACPei3HfNUYME3NatmcRiA6xin+DSsDVpAUZ6EXAsUSiYpKEugUpUbppRTUCGIez1bZs+UWARLnrXbnYJL9UZoBTQ1gQ+4cgOa+wObhFCHgNfqTS3hp/h4mKYHNtoTcZkeBBHKFreqjkhUfYWEXzmtEqo+3BE11lj5Og3W2oRE9DrI72maju0SjuELbVB9IsKZegs9NT52AQkB7AtQwjaPuguADaJiozbbhigxPjd9Xkmz9pckOLWNn5iDAZbgyNQA11SwPLCOzr/eCnDEtR1uzIAiaE4xwrun6gC+Oa2bUZgUuTAc1OGhvWObaHF0vpiiSvgE1aGqAHDREQA8NsAFq5iVUVzSNz85lCf4DzDn6qAIzOEx7UUdBzq6eSyCknJDtUgmaHAu79IYEdYjFRoZYgsAUB9O+qiJrJ5U+FZo1Ep9tqRDYlNuKBDVOyg52DSQk1O+ic6IdwsS3I4CkGja1rsjhgUMxxSY9L9DZyBbtzGVBJYUoA4nxAjmFgB0aQgJtDeH5CBCEDXBDAU7yCR30lGtkDNzoXRlvdMHhyfZ0j5TUeDLfaUdTTXqPNAof1ai2Lc/NU8ezzXZrGGfhMtfYYLYM+PgImIiMas8/Oy95i4p0XIG0zkP5jPXOAnfCbsmNt/iQj1lqfJjVFKZZd3mGfntKJQC5gfIJaHDQZhKGTzJFgGdFEDhanW1jdXmCmhzrLU1Tj59NjnUR7l2S6mBDiYKG/DSryk1xH5safF4EGmUCHeDGzVFqOWkJgpgEBxtghuaZiFMSLCNZ1xgd8e8am9goz3VTlJXuPjbUnyoWBFXmC2owSRXQMrzhW9NSludmKbQ3XTXFrsEhUgqNTWcF8II/TYmghtIJmKFKPXQbsPnQ36am0OFlsrXKYQZ4wewUBBxABvMTpiq2wyw1pOX411Akc0Yg0icQHKOwq8BmuFbvmwTprN7BBQlvd6IdCGhuMM8gbBH2qx16PzTaR3tD2YXdwQYNGDBTlbvG5mCo0U1cKQL46BAyp4dadkKUC9k70516T0nUKcDp1/fRE+zxDtR49vDbo036jrbpvSGartY1NXcEKLx/9ycFPwJg0h/cEAS5OUuQ81jvIlrIZ6v9+vZ1eqNmGdqd4/kOdzbmHERbHRFBNNJsOz0kF6z3Wkh31A4knCmkiSM0PjeEfgMCh/OD7vSLsy9QAthQVDQANQ2C6ioHHcAHs9ON2QFbE+xsEL49N+h1p1Z7AvPAD9FQ64IctsGPifBwzFDkFUJ7g9mI5wTEoG0JVGAXAKFZETyg0QFstge1TveA4CTUm4aw9XBvAQZQA4gCK0FtDfvj43FH0HJTwIGQBpSCvjgOPWo4RN9fCYSvI6RxpL033+9mO6qCByOlaEAOoHHo5q12uzvb7VCDlgaQuTnR5mUZABgyGrOcPgg8LH9zd8rbg4UezWv9Yo89WhkU3MwLckbsKZoYort0jpc7c+63g18PYIN2BajBvwZT0ukWdabm7RPXVwQWgUzAn7ixau/eXPsQQt6+uuzQAfQENTmEhNM7hGgZz5IIqqC2Jwgo7BeEFpYHp9mXnmcadDLmGDw/5gGnd3RNHOfOQt+r24uDH2wOd7zfXf0RyTxMSQU0No8FNk/cx6bBcCDGJIW2hPwx5Ksh0V4gWqrRzUKEWxOO/Xy50V6sNAtmBDhUAhfknGifx3O1diroebrQqmXNAhLS2wuKlvqsNifZQs9T5ZvU7VGWGBtp2fEhInyApUHHqrOXa+2uBTrRcQkhdyfmWaKcqhxsaLdHyvWBwDwgqBmtsttjCMJynz7UdgcSytsaUR8MVdjuZKPlJUUJbM5ZdNgli5JgLk2J9HDotbYCm6nLdEBYEuQQmk1+GEbbG/rwoJ2hOdiwrSCChhYCTQjTaGTcX6KSlmEjmh4sT/cMxwPlqZ79d6A82Yar0jQql7DS9uMCmiGBzuCZtgawQcszJyiZEiRR8XlGQIK2BpAJam6AGBpgg5YmaKoChDA3ARCBrMFoSgIRUfQBTY6ASOCzQLK+liJ96DUaw/wmGHCfGgEImhtCv8mngxYLZ+J9CWg0WGhVRhuKLDLsgkWEXfSSCuRmKctK1fIyFzC9VVRkzrbJeoFVs87dAmwVGX4+c42CMc4tCOMcgM2q1l3uFEgRFk64uc6DI7GHUetayPSLiQfI2QdWBDJADtMICq+nJfgBLijXQEQbVdKJMsFJGVACcjjGtp6XCxKtcxjStnfH6u3BZJOET5WDDXlxPIR8vE7rAj42mKNogAvOnnfGNbJV/2C6We9lq0BK50RTiEZI7x1+XZf7MEeV6TfNt5biNKstSrP2imwbrMwSAKf7+wLcEIa81lWp3wmHYhy9+b1KvZ9pktAWzJDXhuzDU8yjvdE0zsOtOm4g+7BgBqfh3GSrEdzUCjiqBTiV6sty062iMNNK89ItLwPfmiT3qQn62NAAm1/0scEUhY9NQUaaFWWmGXWjCrRfYUaSVeRl6F5y3EEZ0xfnogE1NACnQ5DbV1vqUEOod7CkAnWyJtsD+WiCOWt6BCEkGuyp0DuudTgQd1MBHb8ZQQxAA9wAOswDNDTgBh+bEcESPRmJ24pTbb6rxpYkfPG5mVWbE9wQIQXQ4EyL9gZNBKAz14QPW7VAu8YzFOOsCuDgf0P5BQABR91VbU/F+li982gqi9MT3fn1usDlwUynO/tSDoGQ7xtnifpwJCbT8P2pdq9u7xoavdPAC9X/6XlvMZuSK4tpYP7ZSp++fRKGs9SR0rupd+zhTIv3jxfQ3rQIbMgK3+umKULKDwbwEWrRf6rafXAwVSGU94cEMGRa7q1zMKBQKAn3MCkBNMAN+X/QyBCqDdiM1QoqazRo0/pFzHYCoqtEIM0N2I4gZa5d0AcQClAujxD63arvaJ1raAL5buodcNw0pW0cLgQiQTMU1wHkACBoX3y5nj15htAkoAWged4aem0DAAFI9BzPIU3L3RQ11+famlsCleC2rOeczLMcocyx2A4NDk7WHjouwCGsm0gzoIYkfkCFh49LaKOJofEs0czQY3IKam+Ank8cLHj5BtYz/xRNzcaIgw1+N8fLgohF+sHA+g2chQOOx0CU+/XoejAX0Th3wL8mEEJOCDiRUpjQHDYwMwlK0LQAGCxjGigBNJ7vztqbB4sfOgPTAzpoeuhZxj7sGzA3BRL1ATbADvPsjzYIsKGxX3Ca9ez79rVl30fL3BS1Pd71fntF4XuJ/8sT9FEEszLjvb3+4vePZio/OF1s+DCPTcB5mNEDWhSBxESlkTcGjQxw83SxyU7ntS31mQRDzwUhmI7Q5DxfbLbnK432TFDydKHFjlxjo2MJbrBHd5ZlWPjFc56OPyEmwltyxOsi/wp7a6tHsKQ/sM5zqv2fn5mjDkcrvKGxAW4CgMO0oEYj6WsDJXZzVKPpMX0oRtDcSGgNBTID3xqvtdXeMstPjLAIgCpUYKORV3b0JVuSQMXPY6omTUIlTyMYwqfL3ExCgjoAYqohU0ImTyOZPBurTvVoJiCBKKMA2ORJ6GQLaNIdbIAaGoCD8BooS7Xe4iQbKteIW8sYrY9UC3oENTSmx3VMtCo0TFTjVYIZQQCmK4AHPxngIJClttjBhXOzzv153FkYONJ+ApvgNoDbek+l7q3Q/X2WBAT41QA2wegqkvNhZkMrQ+FGL8/gGppSn0a7EsyfQ5QUGgd+u8hwHMDDLSb8kn/oFzQKpobPogTHjIBmWcIBAY2wplQDWqI1Pe9VXRf+OrRVXcuSrndF17ep5eTu4FxkZN7Q8yaBH6HhwMmGtl0XdG516doEmaj/8W0AWDA7ATTAzy0JCkbMt0c1UtV+a3o+m9p3rTHbIcgFyZk5AG0Lods4JtMIG787WueRT2h3bvSV2eGwgAcfHL1HaGrwyQpqbNgf8xcNnxsg6XSx024DNr3FtqXntT/caAtdFTamZzEqaCX78zzw2Qb0Ec5fqmeiZVo3XY9mrkDzJJgLaG+mGhA0gE2uh31PCxTHtGygmlw2GV5DqbEgxerzUwUW6Varvl4gQ7K+msIMqxFo1BRnW7nAhmR9OWfFL4OAU5Sb6WYnBhpBsNGoyzU2hVnsgzkrw3PhYJbCKZnEf9UFOq6O2VgSMIN5uYWyXNfYtJUHEvR1VtACtZ/wr+kUsGCCAmwwQZGAr600w0O8gRW0NpiiqIOFdoZp96Uh1Lu1yhvFP+mpKD8tCOrXNnMCHsxSmKTQ1OBA7I7EEuTLEupTbv4r0zNEO6Z3Gi2DBDqmESpib/dLGA8367+PY3G9R0XhWLzaXmrbffp+DLRYzEV9O/SuEzlWnJ5ge6PNRn0oL6GgdmuMBHo49dbbnbPilqtNAgT9p4EcNDeny70fagt5V3kXiZIKvpM4GONITL4kfwcFykGgOZpt0XoCOwgP10BxodtNU1d6yA8l0J7tsqs6z+2JFs+JgwPrDTRJnrcnUPMKAMGcdDDR6VoVshGT7+f27KAAo93hBv8boslIfkgjuzNtE3PSWIet6zgAD8vQiKG5IQQcsMEcRbs8RNQTRTPJQNzrGhvABCjBJAXgMI/p6GAUs1KX3RQ0kNDz2mS7T6OtQYg+FACwH1qY002KTA4IQPEnChwHoRxIPBfwveG4aG7Ynmgezk+RScDGzS8CA0xTwI07B+v4QM1VQRlmKkxb+KyQnRlTE0ByTb/17Sldv+Drka4JZ2E0Ncfq35KQf9OLbAbMVZRvAGxe7kxqnhw4veb1qbSO3DaEdJPRGE3Nm9tzdoRvzVagZlQgegnHX+pITQqyZr3swjtXl1ybEzChBYprotkBUAAVTFXBY7AdUIQjMdOAGlFW7OMh35cDDeBhf4CHeaCIZwnQAC3AC8cGdoIQhYYoqNkJaow0/er24sAHu56gD43NR6CkQk9Z8ns7vQXv358q/+DxfJ1rbJ6vtRilFXAePqbgpcDisfqnCw0CGkITm3z+/niFPRb0vLnaZi+WWwQkLfZypS1Qo2m+RiBT6VFSJ0uEjjfb8WS1PdSfs7cqy6tAR2ukH6ePKWCTEvmGTUsAnSy1+rExP53QT2vEM0EekVL92cu8uX+NjntnXBAzVqU/O+HgVNEV2LgZqk4fDY3QgRoJGhLpbWrE3qiPffTFNyyKdumCZUVdEqxIyKI1kIB3p9x2op0C2YGX8E+RQFzVR2ixo8ABZ6QqxSOZJuswIQlwdM0UihwTYAwLRoYAmmptV5Ol6QzrLxfUYJZSz7oBjdSZ7ilJUku0vtJkG6zQfHG8DZYFNDdobYhawmyDkGPel+k8gdpC+nCfgQ49jfVADRqZgHksAEH0wek1AQqJ9jCdLeuecTwOwI2ApUfw0lvhTq80gIOcNsFoMLIcrwo2SBI4JuFKIdMg2ERrulSCbqG71mv1LHdgs2eULKjortL1cQ2Eyeu5Cmy2SYYm8ODYc/XZtiJ4AXKAmyVdJyUlFgRhmzon9XU2NH9ZkEUunG3By25/hV3Th/3OVItGqoIaATGAQzZjKqZT5gCQ2dO9kgRxU/sHnJJLHYYCGp5K9ZXuJ4MW5v4UYf/445QKoGsFMhpp4vipZTgQAzU0inbe07Z3tZ59ARzX0OBErGs41jXd0fSVviJBYbGRrZoQcDRuq8Ah96N72EEbSDK/zjLb0yh/Rb/RvO6d6XkqqguSVwQ2PDsKYQI2aP9mABs9Yw8NryePS5b72nQIDroFCiTrI6dNQ1GGRytV5aVaRV6KVRdluvamMJOcNvjaoLFJ8YgoGqHdaGx+Mdz7Q7DJwAFZMJMjwFErzEy0YgESoFSJ6UvnqdOxcSbuqCyytsoC9WoCm+4q8tdQLkGgIyABZoLmJ5yHMUHhXwPgoJVBC4MZip6G5iYY7o0mB5MUDdABfPCvISpqtL7E24i2G6rJF/gVuxPxQletT/OscMIGutclbOclkJckvAEbctts9lJjqVpCtkUQQJ0l/MOAe70TI8020VzuYBOnZxMRct4q9YzvCBwCaRGq7YYg+sFct965an+HtwTphwIbtDekNCBSCv8bYOae3hFMTZiWbmndw5kO95/B0ZhlN9UTBv5spUcQ0+Hv1u1RvVsCmkfzrf4Oni51C5xIiREou0C6hEeCppNVwozJ4aIB4XynWpdrDq5KMAMDu+Temeh2/6AVgYn73QwI0PCTwbykHvCba9X/V5C3IICZbi0XJFa7dmZJ/3E0NSu9gkJNAzmYpchKHHQaxgSF1gazV9DpF+AImqUoAwCEkMeGCKm9kRaBCI7G+H0M2IGOAZiwHQ7BhBezH47BOAMfzlKCQL+RQCtQS2nUTVduFtF6YIlzBiN3gCpy5QA2CHG0Dh4qLaHtjrb43EjoHwpmcERGawIQYIpC0wKk3JpsEyTqd5vD5IQD8agdTnfYXTIpa92xgIBaVMALDchhO4eiMQGpepLzoY3xLMaCKYAGMCKUm0YtLepGvdidsXevr3g01BOB1TMqgQtS8LEBZrhfNDo0EgaScZnMx5RvIHoKR2NCxPHRoWTDA10bWh9KOaD5AVB4DkAJGhughmVATlAjw3K0NAAMhS+pE/Vc82xH5mHqRdGTOPDWXO+ra9PdH2yOtJ6BzUfCxybgPHw0W/nB0Uy1a2wwKeFEjI/N/clKeySwwdSEhubRLH+wagFLrT1fabEn8432lJDr2XpBDwUIBT34wUyU6SNfYU8AmgWyB5MNuMaernZav8Am7CJ5UAQ2UaEWL7BJDD/nYPNsrdOOpmt07mo7mqxyGCIXDg7MnrNmscWhhhDyQ0HNjeFyfRRw2KQ6drkdDJbpo4DpIpBcj3w0lztz9TErs3aNIqPOn7PYS+cFOBcFNhcFAsUSmBLEbQHn1pkmAUJ1igRulq17krtyW5TgB2rGa9JcKxI06YwKcIarAZWAmWkEHxoBTn9lmvUJXgYBmwqqMQtiBDBMs7xfAor5bgHPoAQY2hzgZrIW5+NMmxLUADZobcbURqszXOMCwASdgtHSoJVZ0TUCPGh6glFRaGbYjvXsg1aH9f+e4yaQZwe/GsLX17qK9dEJQM2uhHDQFAXcADXUuwIygBuKeM62lVucRvXhZNLV74cTeG5KjC3qQ7cicEEgrEsgbPXjkKj5M7MKmgm0Ngu6Nvx1KDuwimYJbU1XuZ9vGVCry3KAIhwcrRHRU8AOjdw6aHT2dO2UMNgViKB54QMPvODvQBHKed0zZjWyMRNKjokr6KMD2FDJ/YaAFzBB6+LOwHpH9nXM/39779XdRpauadapPJkpL1GWovck6ACCIEDQg96D3nvRSqRIUd6lqzqne3pWz5rR6voV/Tdm7hq/o68b94M97/MFQlJlV/Vx1dN5Qay1V7gdO3YYxH7is6wDXiw5pwYRUjg8GQSAMPyM2hc06if/axoo4ov7TF/GL8ZJzaA2hgXhekYfD6l9jJW5vrrOFu+IfnBOmu4PNRtAEsxvua3KrsdqR61bQsKlMt1c5maieN1psG4qMVjEHme2Tfehs9GNNle59po81x7IE0iQ6btQz3mZ62gsN5UQdjeNZXkuUlvqmlUayP5dlm8wQ1oFPKIAHNRRfwlsqlSnUturSzzvKnJONVYVuzpBDJKbBoEN7uVhC85X7trqKlxYMNVSVWhRh0leicSmP0wGb0/1BMz40ho/2vBIrO6zxxNloTdmEhzUU4AOYMPU85hqtG1IbVBB+dKaqXjQTcYaBDTEtanS8xgx76jBULmb6Qy6ac3PaJAGcpYSYTOkxYsI+w7c74lEfJwkS3bYPmoe6fk9EZzsDETcmI5zl4z2uj4898GKh3qh95hdGhKaY4HDYyBmrFXPpWBbgHogONofVBuCHkuVIPhAmki8GuBlrbXMnWqfj8uDeofF9dxW2bOMdOb9Ih6hCT1nnXrXqV+CZ56zF1MYFOv9OBPXR5vegRNeGgbK8Zg+6AhIOtduEkO8Qc+m9HzOdetckETFNMXlneSXzW5G18G3fUH68WhIsCOQQWoDrCCh2VBZEvxQNnS9kNIgtfEhZ031sLHx0izETFqDGgoDYgpt4xLMcUhvAUQ9F0QAGaQIQP1E2R3m2hOTptdsn4AvYGZL/QZ4gBTct0kPYRnBBS6vVzTQb0xZW4DNGdNkwqQ4FGAKQ2L2xeuKOr7NiW83goQGN3mMlJGWINVARcU8sHE+2y046Re09LkX84IvnE0EqC8EsSe6Z+eCG8DmlQAC7ybUVNja4ClFOVefni/ggTVowAKYAEz/cLhokHE6I/jUNjKKn870uB8EMZTXtGGANOb+HTY2h0Q3Foxo/58faSqgAWyQwHhJN4lYPKY6SHvIJM45IL3BM2rAQOePB3MWFwfpC1AD3KBy4joAMxR/G5Ia8kEBMEx/OliwKXY6AA4RiEmv8Ar119JQ5nxlJL2b7El1B38DqqgHt65mIw/XpV5NhdLvF1oyH0leOY/KKKgiqEBiQwwZQc4bbGyAG6BmudX9uNRqKqkfFwQ3ApxfVvWAjOsLd6TOYOgHwRBgQ4oFIge/ndGXxnKHm9JL49ZVLyT/fX3x379z092/8a1Lxivdx9UuQRG2PZ5R8gcVIgy/xEhY6zAaxoj4dDyor58GA5tnSQ1sgpvdwYBeMg36Ggdw9NXeXaXBrNLtdFfoD6evP3353flex730nbt95YoruPat66q87xY10CIxIP4MAIP79qzggAEYtc601nmu3EhOUBkJflqwkSk2NdJQY54bqM/VIFPkhpsFLfUPXE/ggRM0GtwAM8BNX73qCWr66gsMbAx+tPxFdQU4YUeDETEu31qvdRTf/gbAQfriS3ZmsFlhMBQYYDtDHwGc5a56q+epqqocWbpNUiM4wb0b1dNmn2Ai67qOjQ1xarw4NkEbbDcEJRj27vZ7BbhBarOqL9z8uzctlo3Z2KiUPripLzukPxqUdDwkEGvqE6qwVVOHYZjd5Kle1E/AhmtuhsTdAksNLAzsC7FyC4YIZKGisnxaLGuK4TLqMDypmMctf0cAdKLBArDBLoeypu2kNMAgGSjCZZ0YRds6V8DG1FeCGWxqmAIojwexw2kw6PlsCzEuWNEAdDoSNMNhwAYY2umqsoHGq+/FIgFsSAvxYlwv8skWi2nzeMyLUIyKi0Fpua1E51ElmMH7rsFt9SId0/XXfdlSP5FikRqD6w/wLOj+zUUrBIQEOCSflM6rN2uLI1CcEpQPh8tdX2Op2TV115e6ON5Smu8VBEQq812w7L6LIL2pLXFhTZHeACWB8iJXW1nqaitKTRVVWvjQVFBfx7EpzntgUYmrioiH40lrgJuA4Kihqsg11ZS6eq0Lqj2ztakotNJQ/MCgqi9c6zpJgNlU7YYitSalwRsKiQ2qKN8zalggMpto8QLwCWCAFqaADvDixa0JGOSwPKb6w7QVrXUTAo5ptTHf3awPo0Y3gyQH6BHEbI50aFujgQ3Sm/nOJsGN/hfATiOwX23q0h0NquSSwhsKqeJ8a7X+D4IQDYSbCd3n8Q431x3RR9E3LufKJZPYhAQ2OwIVU9nqf7Khe7Kje8M9BL7xlnoyGnekEsH9f0v/J/I/nU0KSEYjbquj0oze/TxReNJho0NQP3KRAdBIalBL8Syy7hnQktT68Sb3BIP2EX18TrdrPw+cTvUcPxWEn6reWVLzeg7PZ9rd+9UhdyJ42BO8HI52agDtM3UL53VknlMtJg0BPpbIr6Xl0/lh90jLSGd2NN0caXfbmq4LZACbXcGFrReErPZFLQM4EqBF9u8T1Gn70RRxcDoNVAAOJCnACqCyPRR1j4Zjpm5C0uKpfrw4NyTxRLqzI+jcHdEHxqRnfAysnJgkp9/gBpUU8HI622cDMZILzoM2kNygigKqqEd8GwyGOW8SbZptiGDmVMuns73u5eKwSVPM5kZgw7ZnghKMft+sEOiv28op6sR1QcdCn7lyE5fmKfGLprosTg52N6iojifa3dl0t0lpXgpwzmZ71F7CJDIADLYzgAfwcj7fJ4giTo0HJOzzXgVpD8bJSI0wOP5RIIE9EHY5Pz+acz8IaohPg3cXyTVRWZmUZ4vcVd48MIU6i7b/eDBv0PRObQEzP+16UhlAxgcbrouvovrj42X3D09WTDIDzAA15ItCSkOuKKAHSc4zgc3p4kD60SQpFQQ2vwVVVKL24Z92+wKpt7ORtEoGo+DXSEsEMj8sYsiLMTH64ZB7K1B5r+V3gpR3Ag7saX4U2HzU/I9a/8tK3NRHvyy3G+g8F3i8A0ZQRwlILCv4QpuJ4+/dxLvgsnsoqHlw+4aWL+vL8777sNKp9qLuzZyACJAikabaJMAfaRlezuorZJLAWK0CGr189Cd/qmUGkQN9JZ9MNLtH/XX6s6JCKddgXOY2Oko1iNe6MQ0Edy793jL02rGvf2dfu2Sx3kJNgGqktUJfx2UGDr4nEzCDVIQCTCD9ABqmNOiQx2egLs/UBGORsq+kMgUGNUNqY1Clr1EQo7aGVb+3Ic9Ah3oe7KgukhvN9wl4zPjYDJA9Gx28rYh5ggcN83jM4ElDwSWYKXmfsM2hX0AM/QSIfAkPwOMZFmOPozoCBNRQQA2qKCQ2yxpgkVQxyHItAA8AYrmt3G33IQFrEjAISvTSL71z1QvSd+Oa2duU3r9hgywSGSRdJpHRvqjFNgUVOxqot/TCRzK2LGAhbcR4w0NLKzErUERSgeTMpEPsq+MjNVrR+ayp/pb6QoRiAAfJjSe1EawABIIuljdVBzud9Q4d06aotyqt3hOBD1B0gCG0QGO3n2zuEYMczxXXcxcHdixmzkCj/gNxk7YAMGxjoAGCTjV4YNRJ0ECSY1LfAgEKdnAJPxqodUdETVY99rNBSvPYBpGtnZACBmUq9OPVgl7cOi5RsB8JNjk/rjtG29uCHFJbmEoQENR6AHZOgEiSzIGGYj1HJXrGKl1CgNNVL5BuItJvqYtVPnTdwVLXE64U3BS4lhpsbjyDYoyJg9WlLlRdZtO6qlIzGCYPUs6N6x7YPLxnUh08p6pU8JCqLCJbuGBG+wSril2IQtA+AQ0eWRQSZ2LfE8u6gncFK80rijxRvrQGCQ3Fl+CgjvKMhMsFQVVunHxQAhCAJBmvd6MRwVGT/psaOBcSYTep7YM6NyQIyVaBUUej6lTpGaywKVIZCiqUKWxr1P5MW6ObFQSNk65CdfD8YSDeGojpGsfM1gTj2vXesAb3sKmp5lVnozcquAq5m996KVkI0tdcmaeBVuCiZxSPpB0BkNnYDEXcfr8gZLJDz1RUz1bM7fc1GXBjZExSzH09qzx3eDUBJBjkf84NNYWRMBGJgeGoe78kEBhjPe++Nvd8GmPlNvd2MeHOk22Wmwr7mqMBIhjHTc2FlAZVLZJKBmJUJsRZOVJ/yZ+E59RjQcIxbtfEpRlqd08mek1NhUE1EYhfr0247eG4Qc6WYAYj4x1t3xoQdKj+zliXW8OeRufHhw4qq+VExG0IcLaG2zXf4tY1vy/QwFAZY208qAAe1FXbI3G3rv3IUWXu4YKgp3MD7ljQBdAg6cETClXWs4Uh7dtlarLj6X53OJHQdl1rAY/llFpC6tIlkBk2NRUQY1NBEAH6iEaMpOecYyH90XFQGxGvhmjETwVXzwU3xKl5oYEbY+GX5PBKdpokhtxOrDtCIisIwYUbo+B3AsZXCwIyXWMkOKTjQErzXvCCB9UTgey5gAYgQoXlgxHAAnQ8JQaS6j1f6nMvlvsFGIKZNU/N9QOqrOUBgydUnKg1CdLoqbiQCA0a9PwsYAGMUEEZEGkdbT5Tf4EZJDlIn5DsAFW+G7nlrBKofNB61FmAIUCD6oniq6GQcCHZAWqQ2AAy56jd9Hy83RLc7My4F2vjno1NsifV2/IbSIL5BWxqU2djDemXk6EMsIJkxYyCAZl5fSUIdIg6TDA+8kHh4g3c/CyAQVoD2PyyHHe/rLW6P27oCwEPqgnB0URYX7CNag8QImCV/pALhNGOuoe3r1j04Qc3r7uHd2+5+znXXLjkpvtxPWHqJ+xkflhp88Bmrll/ZpJvRvUH15e02uWLeL8/YOVIQHMssDkaJRaNvqAENet9GkR6Kty2yk6iyq1pQBmLVbvcG9+bZxQi9ztXvnGx6jw3r0GQaLyzGtSnkcagEmr+4oI9LYDx1T0smzRF9ZCyjDd5tg+4d/fX5xusIKnxwWZEbQ0IOBL1Dz/DDctfww/1KSOCHgqAhJ0OuYMAGyAH7xngBkNcH2hYRsXDlO2E6AdkiJMD2DDvuX2TVsFTtQE2QA32RMS+wcUelZRFTo6Xm8SGmDW7+sq0iMuqi8rnQF+Ha52V+jrV9dafsyr3trv8ra7jrRvuds51V3T3mgYhghd6qReWkewImtYSAiO1g+cWNiVIfBZipY7cV0hmZgWNTBkg9lRQHyGtIRDgkiBzWdf9CBuGEc8g+JEGBSQwqKnIck68GAYEy5beSTZ1AY/qr+rLe7WNUmXww3YfhkgeyjkRpwe4QeV0IBg+EPy+F2S8FGA81jaMiIEVYtX4XlCmDiA+kmAImDnDvVx1mT9SGwxIREfGtXy3p8ZUXERQfqz1e0hptG47UaMveZ1/tEjAVq0vbALBhU2ihM0QEijylD3TAEXsoFXdA6Q4Zmyt+wYszsY1eOvZG2uu+Cy16dVA31lX4LrqCs2ouE+AM6UBp0Pg01pb5GKUuhLXWFkooCE+zUObR7XUUFVmBsNXr2A7ddUMiUvzH7hAeYlKsQuUFXuu3xWooYrMBZw2gJraYrVTVmDqqNb6csFNvmUYJ54Ndj5tghuMh/vCApew59r9dUGSMyzA8WPWTLTVZ8FG01YBD8EKBTh4OgEqs4KR+a6QBSxEtUQBbCZixLXRPtGaz2VSHzOAzFw7OaQibr6jyU1EA25ebcwIiIjHsqVBEoBZ6tA7RAMv+ZTIaL3YiWQzotIi6KozsLlnUq3vXLDkvg2SJK08FFigdjrsJ69dhxmsn40ThK/d4AawwTNqV+B+KADB4Bd7GzKC81zv6qOC5/OVYIUYTtjafFZ3As+okwhMqXVv9Xw+AaJHdDy1RW4qU3MJqF4LlJAAYe/zdLJNA+OgIzcRkgMkCQzUAM5pslvPooBL4HBEAL8uJIVRi1ZMAEMC3BEBGKnJVj/2N50GdytdxLLReYx2Wzb1LZ3f+qAAZFzAw7zg59FYt1vX9dwEkrQvEp1NoEhQsqf2mT4a69A+7e5UgzFgs47BtiCKAuQgkQFozK5GkLInCHui/pB/6snMgGBL8DXmuYEfTXSYNxuSJ4Ly4dYO1KCmQrqDtAa48QuQg0SGxJm4eT/XsYC9k4lO92LWi0fzXCABQKBCIo3CayITC5qeC3pIZvle214KbF4KSN6sDOgYXTom8NhpEImUx6Bnsdfsc57pvlDwljqfJ2aOAEjwgXro43ZS4CY40noA57n2wTbHi0qs/XX/iFhMO6+z9j6AD3Dzk8AFGxykPb/sz7qfdqdMUkO7wA7SGQ90ACkPcEg7gUQHKQ7b/t3jZc+eJmswjOGwL7F5A/zQRy0DND+q3i+Hi+6lYMdsbHbnDG7OAZul4fTORFeql5QKvw2vqMI/rbWVpE5H69Pv56IZPy7Nj7haCyheTaGS4o+mPyRqKZW35G9SvZ+W2gxsfloUtKC2mgm6H5az4DPd4t4SDXgu6n5eaXcE1nstMHk9S2TMqMu/g3fB9/aieIjL9+1rrr7gmh4yfaXM4CmAgXDWpkeg9FLrzpPN+kJBp4zBaMDtCV4w0nw8hKFeWC9/3LZz3XqPBjNcbXur9NJgIMGOpNbNdgddoYDq+iUvpcP9G5dcXcEt19dQaDAwESowjyc8lMyWJip4iHnSGVRAgA1Qg2RkrLnIPFbwVAFw8HwaFLj46qdRAY2poZDgYHOjAtT40htfWkP9YUHM12DDvkSiBYpGmwAsL+bJnKAGiBlqQDVVZrYWSG8MagQ4GJqimpoRiHmSG33h62U6r8EdmyAiHqOO8nNOrQoiCPCHWgqJDfFqiCWDxMbP9r2tl/S2tu8AAr11eiHq5a+XdyD/nrvyncBGYHrr5lVXeOeqDTAYXS5rIEZEj5QEl3mkDMAN6i2ggrKr9X6UY4oPHYAK0grgBrDC9fu5BgHE7Uhs9lWHemRDR3rDgODDjaXAEKQCR6irsHVAikOmdACN/diHYxG7aA/j4SG1p3Pb7yfqcZ0GI0G04AXvJqAFsEHdZNKc7Px+otbtCgRNxaSBB+8VJDwAjj9vUhzNW8H4U2B0Mk44/FodT9Ay2eJ2uvV86rl8omvBYHUAIGGrozZxW+er3q4L90LniJE7CUoxAscei+duVM8BYJNoJG0BqQlK3FAL7tWCGy0nQiSkJIdTqUCj2EVrS1wDKqrKItdQkWfSm4aqEpPYEJQPiQ0pA1BHlRQIbCq0TXBTX1FqnlEGNSpIegj+14AaSnDTqGlLTamLCHZI64D7N2ATDZSYbRsu30hssLfBMwqpDeoowAbVVIKUCqFKNxEPuukOQYsghWJwIxDBCJiowpQ1ff0juQFk8IDCEw8XZALyIbFhisErU6Q2qJ4WNBCPhHGXr7d0C7PajpEssVuIwDsrcMJDCCnBotrDVmRZy/NxPdMapAGunEu/d7euXrEAn5wXKhYMh8nndKqBGlBBWvMYuxo8kQZw/ede8u7q0POl50cA8nZBX+jTnbq/EbMJeyowwcD8SKAOvCOJwXv0+WRcz0mrIClmzwJqJ5YxgN/Tc+FlCycNQ9j9qMHwlQZV2jsT1HxY81QkSAoAG6QNTwRblBOByOlkj8VOAW4e9bVYMsnHJtUYcniGbWkdkLA/QkJKVEg9BjcH4wk9f1G30BmyNBNPVP9AYED6itV+tSWw2dY+W8MdbrUv5tYEUNjjkHLhYDJhKqtVtb+ma3OQRJojINIyCTQBF8sgroJxM6orUiMAO6gLD9VnggRi9L0vsCGmzYnqHqiNM9VBIkPE6ENtwx4HqAFyvOjDHuicAzoYCk8jYekVfAybuzXpEbCRwdD3QPcMm5cPAgAMdrG7+enRnEk93gg0kHw81z18uTygPpI9vl7HazcV1WvgRNfc8kYJZH4QlLxU3dcClXdrgqPFPnOeOJ3G/gdVzqigpte9XBlUGRCseSqvF2rjBwEMEYxpi6B/2PlQaNM3KgZOABvsa37emzaY8VVc2Nd4khn1Yxu1FXmdvPrU8QyMx90PAiTyTb1Xf3yjYqYAz8edpNnh2LzqsB67GuxrSIqJZO98ZTTzfG3MvKI8ic1vJPLwwQA2NuH025lIhojCgMnLyQaLAGxgMY+RJOG/6/Vna7TtPy7F3R/XutwvghakNR9mmt3HBQyKPfXVe0EMcPPDQtz9sET0TSQueFrpS0F/0tLca6arBmwe5NywZIo1D6+4Fwu02eU+LLSbWzku3y+m8FLBKwVVgAaMsaDFFHky0qgv7qBeDBoERrAHqXb7Q/XuaEwDgr6e9waBm0q3majWV5lemPoCK7+rl/aVb13O9cvuYc5VV5N300XL7trX70qPvv40+I835Ql0vMSUgI6vejI3bKQ4qKNUbyJSZvuZ6siXsGD0K7AAVkzNJGABasa1/4j2Qw3lGxczBWSm22r+rCRb9TWudmiDY+ARkxS8AFFEph0T7LA8LbCaFtjMxPXy1jzSHAqg4wV+w/7G84qiLHaQSFMv9riXXNNURRrw+WNib4OayLNJ0UtfMID0BpDBkNfUIhrQUZVsCV7qCm5bkMWcnJsGNnm3LtngsquXuGUL174MyjvAkQoAhf2BQZMAA6jxwQaROcdl8MaWx8BGAMJ6bBJ21c5qK27o3pct26hHfX/+iV4w9B8PqwMNGBj5oV4EkDgOoAUocW5IfB5l1UAEIXxktg7kfsKjqsYkM3hFATdb7RUmefElN7h1AzRPVVBDATYAEDCz111jU9ItsO9rtUniTmtLbe70VOt5xTUY9/WAAQ82OKi78IJB5UAd8k49HtY56X9yOqHBQn32rwvnstZdr/uJulFQHdbz0YJxbeVnqOkNlbmESW8KXWe9oDla69rqS11TRa55LGFITMqFYGWBBfJrqa909YIbVFEEn7t945pJbEizANDUliGxKbJ5JDW4fDdUFLlGwVFjeaHFtPFSLZRYAW4sjk5FgYvpWO115QKaKteueeLZADIDzVWfA/NRyOINPPgGwvMaRAdVZyRSbfYyQAnqKGxmkN6gluoTuKF2Qg2CJAeV1VgLAfs8CQ91F7qb9V/yUlJQUEFh9Ir795jaIF7LtI69LLhBOgPcrPeSRiCmjwVdZ4HVRm+L6wtVuZvff6P3xnV3/col11JbZoP9gZ73nW5iLgkcBBqkO8ATigjaAAdqImBmW8ANtCBlIXAfcW+AEOLd4BZOXSQ+zCPN2df+Z2qPrOHnU3GzvaFYwEqebwEu+wJMJ6RU0L5PR4AopNtd7qUGR1S7gPAToiPTPw3aSG7IM0UyzSfYrAhyjgUQTwQvrxZGTIKz0tFg9jd4CG33R1UIZojRMakNOvVfDpuka2dI/STLN/YvyV63qWWMifcne93R9IDBDfY4FOocCjaQ4GBsjOSGODlM/UjGJ7ODFtwP2AFwMEI2o2HBjbmHqx28uJhHkmO2NHMCK9XHdZvi54zCBgeVFFMzNtaxKcANEIQ9jcWxwZ5GQERqhVPtbzY2i57LN3Y2FNp9NjdgYAMwoELCgwl1z4kA9bHeNafTHaaeAjzwQgNOmKIqMtfwRdzMkR4NaB/2xT2diL7YtgxZebM+qmue8LyvtD/tAUdM335l54MKyjMKHrQpbQIpqJ6QxgArrGPKMrY1f9yfs2XqATVsZwr0UIf55/Qx6xUFwBAEEI8pwMYHHqQ62Ndga7M31mb2Nm83JzPnyyOfwSbvtxJ5+PFoyMDmzXSzSWw8uEEyE3IE2gMwSGnwSnCDCsqkNcttAhYBjebNxkb7/LwSE9h4kh7qodJ6nWwSJJHjB8kLmb71hTvT5kIVD9zV735v7pO5ApsHt6+70nvfi4Bb1E6XSXYso3gSzyxSKHB8T+ID2DzB60RTpDfEr8Er6lDrdpDQ9FH0NZ+ocqudZW5Dg8WaBq9BDQLh8lxXdPe6e3j7muDqlqvNv+3CJXdcoi7fzeorf769Si86JCSopciG7aU+oIw05pvEZiZOskJtE5QAEYAHUDPeItgR1AAlfjGpi8AIqEFSg8QGVRTSmzFsduJVbqqt2k3GyO4seNEUiQ0F6BnXvv7yuNpjO/Djb+cY47QjGJpr9+Ke+CA0HUVSQ0DBcjMuBnSwu5lWmxhJLgkCPMmNBn9dHwZ9JBvzOv/F1nIzYN3SwL+uARuwwUZkR/XIzNtcluuufPt7d+PmDYENiTC/cwONxWonJLjx9PvAynRYMBjMN0jE4woJENswmAU2zEZGoGNgI+gyYFFhChghpbH1KiaVYbuABiACVFDTsC/LqGuwz8EAlymqG9rCy8sHKY7LPqix6MexnrcdARtB/5CWkDiVrPAYCXt2NV4AwPPJFoMR3MQBFdRVvnSG4qmmNFipHydq94Xaeo5KqaPys+TnQM/kY0EL0+2OMrfdWe4e9wuUtO10jGCEnvoK7ywg58mIjstxxqNuT0BJn7G1IS4J2cEB3KUewd1QVAN8pRsIEwCvxuxsBpqRiFSoVLohDeJ9Guwx4u1oKHfhqgKDG6QOLSqtgo5QTbnZupG5Ouf6VXf3lgc2DdjhBMpdrQDGIhCrEKwP+5qI1lugPi03CGxa6ypdW0O1gKZIbSOt8Wxs2kirIHhqrRbsqw++uzdSGwyIk4IKgxxBjR9hGNduMyIWqAwI1MyOKCSwF7CQHX2Y8xKY9ArcgBkgBiNiIAYAsqjDnSG3KLAZ1n4juhZEbB4kcKSuB1NUWfNAU2PpZ+nNSo8HNUtdQVNFbfQJSoZa1ecqd93A5oa7KbhBQmUZqIcFDvrC30sQGC/kzgQleMmcYWNj2b49iQqgA8gANmZno7qsYx6j4R3BKkk0PdWSYD6rtkLNdD6Fm3jU1Ewvs6kVACbqW0BA9eFEUHMMsAh62AZcvZjtMakNHluvNBCdjLfrP+T19wWD/xAg1mpwcyKIIPEjubKI57Kva0DQuiNBw/5wq8EAYPAIWxlUSkRw7otZhm+u22qixWLezAtWkNAsCwaZHglKAJu9SUHgdK8F+Nsc8Ox1NvpazWZnBwASUJ3OY0vj5asizg73AeNgbGVw20Y1hfcWyyfqC+CCNAZVFDGIgDGAhOjRHugIftQ/JDcYFaNiYx/AB2ijDsts91RUgqgs/LxZxVV6SCAzYhDiZQ8HKMhBhSSJ9jBi1v2eUz9UgA8g5AUu9vN97o0g4edH01kI8fpJjCTyYVmah8VBCxjoxdfpd6ezCZOmvBVkAEKPBbY/70y6f9ibca8FTKihXq1g3EwAP99OZsxg6x8P591/eLJs9juAFHY+GBuT5oGcVv/+aMn9Ql+0zYcZpvSNtnwgQoX1E95bmv9xd9r9cuC5g1OQ2mB3A/gQBdl3Af/lcDHzdjOZ1v1ODbYG/5R3785vA2wsCeZ8S/rjQixDDJkP84KVrJHwWxWkLWYsTKZvAu1pHbY4JLx8I/j4MBt2Py+1ul9WW1Una59jAfz0pTpWb2BD7iiiDxMx+O1qr+vU1+XVv/+duQ0/1Ff/w7s3XGHOdwYNL6f1JTKJLQ2p/hstfgiZlSkE4EMlBdCQ6PKpvoCxtyEJ4cGQvr4HiB9SI5ipEtjUmOQmGfE8l4AXbGqayh+6QPF9V/5QYFN4xzUW33GR0juurfKOm8bYFrdjDYp4Pw035Fl8mUEV0iD4UIONzbTgYErgMBmtNOmK79INcLBsKqZQkUlpfKgZbtZXtaCmP1ikaYmAB+jRC9fqFgtuKvXyrtaLt8hNtGBDUKt29FLX8oiAhe0kS+wn2B9Apa/2sQiZn8vULwIIkqNKUBMD0nQO1EfyYxCGy7cXidgLBudlFcfWBlsYHzYY+LGzOdYL9DEDvwZ4JCJHGsj3Ncjjxm0Zq8kXdUMven3hP7z5nQ0cR/oqREqD7QHAMaVrZt5NBhVfgALIIJoxQOKroPYFJLhlI5nwAQawMRfurKQG9Rag4ktg1rUe6RDHAmQWWysMbIAo8lHhaYW3F9DmS298aZJ5I/Vof+27PxB0e/0NBhBEPEZFRDRhgqcxvy/AwzMFQ2KSXu4LcizzeBZumL7Q1/U7vdTe4KnSr2d3OGxw80ztUf8ET5YhgV2iWv8L7QfUaJk8VM/xYtGzDOCcjHpeW0eDPP8aWDuqdA0EUGqHfi/GK/SCbNbgW6/S4FZ7m8yAE6nNeLuAJx4wA2IkOIDNSKsAwYx1692AACJWg5qoXNBR5mJ1pSZ9aBKk8IFxE+NYwEawSqyb5vpqF6wuc3UCm/ryIhcoISZOqUlrgJmW2goXFdAAN1G1Adx40woL3IeEKBEOuHbNJ0IBizyMhAbXb2CGWDYYEA9qHV5PeEDhDYVaCsAZUv+HI6RXIL5NucCHTN/lbjQaUKlxIy2CGBWMjg2IBDeosiYwFhasjKttbGwmBTPTcYF2G67g/F8r9N9qdFNIdrSN7N+T6sOMrhX2N0h0tobjboMYNwIbVGg39Lwjsbkp+AtVFmpA9iL97iQE4T16XoH6Pi/zNkBxIkA5F7ggqeEZBtDxgAJIjk26oo81wQfLTMk15YMN6wAebHCQwhCkEkmOlzm8y0AHw2EDIw3qTwW759qH9k8EUxibAjb7gqqDQb0/NWhadnD1D5XZ0QA2OhjB015CfdX/VnB2rMH3uQb9Q0HPyQQqK2K5DLo9LZ8KOIAFAv1Zwswp4sz0OPJMPZkWwGgd0piVRMTmsYfZEbCQS4rlPYyHBRqPRrr0ftV/X1DzaKjT2jAJEPUEVWQXx4gYI2MgBrgxkNE8Ehw8npDCeFCDlxfQRc4pXe95jIe7DUSYB2AAFw9exrIgg12MJ7XhfNj2dk0AsIJBb19WldUvYECC4p0zbSG9oW0McpGWADeUV4KFV0tqc0b3ZbLNnbNO1wwAQrpDBGOgBpCy/glm/Ei/SG0wxn2u9l5ivyOgMFUS0p2FPveHg2n3447AY3PUEmyez2lf4GNHoGHQgsTJi3j88w4gM2H2Qe/XSKjJuklb/0fBEXY/JlXSPp79zYR7o/0AHKQ9TJFCAToUpEdkEceLClUV0w/a790m0DPjflB5pb7+8fFi5uPubPpgps9sbPLu/QYkNon6/D/t9lWl3s42pwU1AhvsZ5pNKgO8ADNm64KrtkAFjykiEFNY59VrMXXU+znPzgYbHfI4kaDSoGYGozqiBgt65uOiyh7XHSxx17/9O4HNNZd3+5bljMq7fckkD69m4hokIvqDBwU4ZPPWcWf0J9cggMcJUENkYb5+ST7oGRFr8BkkHQCxS4iQq8G0u9ot64t5SiAyHCxwXbW5riOQ5wb1QozWFLhAwS3XWHpfYHNXA/Vd11pxz3UHcgUUZW6uA1G1ZzxseZ2ai60QuwYX78ko0hM8MDyVEVCD6sk8oVSAmxEBST/2NKEvNjb+dFggMiQwGW4WmAg+KCMtGIKiyqpySQ1OI9qGFGQwWKwpRsY6PoOXwCbZ6gVpYwoIsW6KwG3aTnTamXiN+quvUgER9jiesbFnYLxEnJT2gBlKEziO9AYYDzPg+2DjSzpIhrmvAR2JDdF+Ud88me40lcJl3b/rN6672wJTEgT2q697eqnu6kWOITCwAWCgIsJweFtfqL6UhsSXs81FHmhosAYujpCsCE6QGrEO4MHGhvxRfj2gxyQ6SHm0zNS3xwFsfFd1YuIAOWzjvJhSn305FwyWkUwZ5KgAUZwfYEMEYyCCAlDsdNXYlNxU6/FyDRxhAw7sZ04w5BwMmlTmmSDmicDvbDQioIm4l+MafLSOoH3Y3zweEMQJtl9NxdzrZNTtdZQLijRgEXNEkH6oZ/nVVFxtt1i7nqrKT+PQan3AKw0YPNTXHIbaBIfElf6RXuqopDDgHtFz0S/AHTSpjcAC+xUAR3DTKwCI13lpD0hc2dYgCGmosMjED3KumVE99jWATWVpoQvXVnqZvVE5CVqaqksNbLCtqRPkADZIbcJaD9D0NDeozSoDGyQ2iUid/uvVljeqtykgoCHiMAH7vMzkPeobkDOA+7fAi4IqygcbbGpQR2FvMxytdmMCDrymADekOairKL3BMgMji4PD/mqT1B8GPtofuMFomLg/SHuQ5kwjLYrXCWJ0DNUfVx8Wuzzj5DltR21CrCCC0fWFq92ty9+4nGsYD1/SNSw3O4+9wYhba0ed2aznOuQW9UFxoq/4U4EFQIG6CNhA8gKMPNPA56unAAxz0xbIoILyvKQ8sGE7kp7XGsg+rmgQVT2gxp+y/b0G0zfzvWonYstkA38m+AGE8M4izsoz/VeRIh3qWPTHhyZvGrdjos7iAwIQ+0Vf+S80oOGqjqfXc81/0Ff6/qAAHbuUWbynomasCwTsDZOpG3VMr9vBeFhw8jgpMJrosWjERwKZ/TEvGzjSnWNByPH0gNnqrPfFtK3HbfZ7XldsR0oD1DwVdCC92VUb5JeyCMUqSG6AG+ADKcxat95NOiZQ4qnOWmxKagykOD6QADNv1yatng89JMRkSsZvbG+Q0LxYHNb+qK0AogHBCJCEd9WgzlkfLIISX9XjSz0AgJeLSGq8ODePuYeCmydJXRfBIUHyaI8knEh9cEsHaJDU4HVk8XVWRkwtRXu0fab9zwUZ5wtAFcccMUhBvYVUxk/rgBcW8+So8o2WsfNBevTjFjY+Y2b7QxRk5v+4N+1+3p22mDYft8bNrRzIwZgYaRFgw/nhJu7Z5EyYQTLgQ7/eEitH+7/BgFmA83qNLN8jmQ+70+nj+cHUYLTxtwE2vYBNf3XqRTKYFpBkCMJHIa0BRr9/WOs0eMENHEkNkhimZyO1Bi3Y2vy8QkwbQZD2w5j4A4bCU4KYmaj7oPrngppnEw0CJL3ok2F3Nh3TV1qFu3P1O3fnmr72TRV1Q1+Ml2yAfzvf6cj/RJqE4+FGk9S80j7HQ6gGGtWeXgoaEPb7arLeURhk6gt7iGjDuPJio1Ghga3EkYkbtRKpCxL1ua5bcDOqAX48rpdfWC/08geuqTzXRTSNCWxiZXdce+VdwUmJSxoolFt+p69zOxGUbzRSbPDiq5+AG9RDzH9RHenlKkga1jxSG19yw/IEnk3ZMqprMSgIGlF9gIfSHypW3UIDHaCmv6FQxwOmBC16kRJWn2X6icSG9ZRRwRDrh0meqCkGphaKX8eY1DYAJ6n2Z9Rv4Galq05fTzVmY8Ogz6AJfPhA4AGNZ/Oy2k4Cywq9cFotVsrV778xsMHOJvfWZZ1fkcVZ2Uyg0hIkZOGDuDWou7yAf17bSEtwL8e1GZAxCNLx/SkQw9Q8odTeFmCkbUAXffShxocxXiioznwVFNIaohpT15cMAUcU+oC9z9Foi9vW/sfjMVNzmYrL1G217onABBds4uSQRZxs45RH6vs5nirJmKmqMCbGUwqX7idIWfoEHb117kSwcy4weq5yjjpLYAMAnQqA3sxqcON57anWc94skPegnVg5gA11gBrUV0D9x+VuDUQMhAQn1DE1QK7qHIjivImBtArSm8WuRgPcoZDuvUBgsq3eIKAvpOcEGNDzjsdUe12Raw0Uu67GCoFIwHWHa11zoMzA5saV752fCLO6zAObeuLWVGhedQAYQCZYUWRgg6TGVFJaH6+vdO2N1TZFIhQnMSZ2NQ24e9d8Tq1AAYw7BVhmX5N1+wZofDsboIa8UFNtjQYmk3g96Xx8o2JgBrUV6RYSgjOgBhhiX6IV9zdVmpcY54zH2ABF8JPQMYfV3mzWJgf11rDqThMoUH3AuHhS/UG9xTbUXQSpS6jd69/+zt3Xh1jOlW9dp86F+Cr72NgIalbbeV75CMB+pVXPjf4D7TUCBiTM2NCgguqwKMNmg9OPSziSmm4DHryhmPp2N6iwLE3DWKtBD3UxFqY+QMIy7VGP7RgsE+wPo2RgCPUVgflwI8dOjeCVgBIu5xS/XVRX2K/hjk57v2iweibQQX1FxnAA52lWcoM79NPJDvcU7x/NE9huX+ABbFCADdRFAAjSlQNUWyqbpKwYFqxNJcx+hsSbT+eGzGAYN3DcwQEbL4eVgHCiy6Q2FNZjXIynGjmmTHqDFAe11KCAiHg3AzGzv8HYeb1H/xtTN2Fv06mBGmkOUpl+g4o3AgmWgZ9XSyMGNic63pnqv/wcmA8pxoSpoZC4oJ7xXKqR+nh2MqwHXlhvaqk5pCbYwyDV4Tq06ZgeQPnpDyhAFgEJiaiMqzpSG/JEAU60jVrJYtsIMFBnAUsYD2O7A7QALH52cdRKpHz4QSDyTmAE5HjbiX9D7irc1739KawDbr60M+h+ESz5UiLUUswDMf945AUQJAggy+8xWBY8fTCpjQBxnQSauIMPUzLvtyfShzOJ1FDrbwRsEvUP/3Q82ph6MxM2sEFagwSG1AnY0fzDRrcBDnAD0PiQQzqFV8kmU1kBQq8EL2+nQu4DdQQ072a98tJct3n5E5ehyb2cjoj8Y26up9HlkWdIYIPLN4kwH96+qsGxWHXaDGJ2E5V6mdca2NhX7QQvByQ52NXgTdBkKqgjDQp4CjzSgLTTS/j/SjcXKXQzzYVuPJjnhokM3JhnMDIeLXGzGmgxuB3TYI9bbFPZPRcqve+aSu+4aPk916ppXNMhvfAAhWRUIBCvNGkNpa/ugetvfGjGvz7YADKf7WqywGPbYmQmLvFcvFUfVdQk0YDjgiZBDSAH2CC98SQ4akPrmB/TvvTRUzXxAi41eJlCmiNoQYKTqM2zeQY0tk3oq5267DOmr3aveJIbP+ki3lMk2SRYHmH7d/G+0aCJPQy2NUADQIMKB9hBGgIEIK3Z7K7WV1mz66gvdtcvf/sZbO7f+N711BXoC4vMyFnpiEBhFagBZrSMsbIlG41XmIs56imOxzJB+AAhVFVAhkl26IfW+aADlNAf1jPPvkASgIMHFwV4ogA4TH1pDcdgyv5sA4I8qQ8hArzjAk5AFukcTGKk811rKzeYWW+rsMiwJrkRzDxGpaTnDbsbXLox/kWN9KizKiu9iXy2w8Go2HcNRxpDSHxsa45UnmIAP+SpsvyCcTLqrae6L14qB319q33LaK7nHEkagQzXBZx7GkiJ8oz3G0HmUEFO6B4jzcPdeUIA39Oo50QDO3BD8YyKkZRUuXZBAJm5WwUkZNn/Gmwqih66YFWpwUtTdYnlhgJogBumrAdyrGgd3lBIaVpqSgxs2hoqXGewWhAgyGiqdn1h7H/KXEdtiesWjIy2CsQEFObuHa21/FAASnedPiAENhaMT4AxhqSlVSCv8xmK6L8hMEFlZWqrbMA/JD8YTmNbNIFHVOeXPFM+LLFMninyUk20BU2yw7FGtDyk7UQx7tf16FY/4pV5rkfzqMjIIF6fn+PuXvl7iz5ccOe6Wx/v0f9DA7euP8ky59Q3AAfQedSnezSoeyZ4eLesgXUCaRtq86jgwzMuPhJQ4AVFuoVTgfUzIgiP4T3VZvZegA4gA+zgPk4BdAAU1gM2bPPm200VdaxnmmVfQuRJYzyPQqREr1BjCF6AGepg10O/KO8W+90bJA5qk3lPaqR3vQZXQOiJ/tfAzkukCFp+pkL+JGxGiCGDlGOflApjgiwtIy1BakLEXwZyPJ0IsofXGQVbGXJJAS/Y1OCFBvggrXks6NgVNO2pHU/KM2Bqr52BVjMkJg7NS0EJSTQBKYucrDb3BKAYEnuqpF4V7GBQGSGBAXa6TD2ELc75bL8Fu8P9/TFGsICLwODZbEKA4+WAAjSQoGDTAsAw8BONGMkGhfVIONh2RI4rPQ/Hkxyjx6Q8HBPpEIDkS46AG/JaPTF1mbcvdjpMOR5JNu3YeM7N95jqCCBB6oKqC0D5aSvp3i4Pu48CqZ82BRkLAhrB0FsBiw9B7MO+XgoI8lcBX93WJu0g+aEO216YFEhtZIMGcl6cN7mq/ri3YECDOzmA43tbYej8AbXXtqBqczTzYmUw/XiuLzXR2fTb8IpCYnM0XJ96NxcxVZQPNmZDM+fZ2fhQ48W3QaLjeU6x/HbGU12hwiJlwnuBx5uk6qI+0vR8Iqg/hl7qE+iXBTjTRAludvP6Uz24cdkkNnm3CdKnoi/GSOk9/blUhxe+Cm7cqJ2IXcMUsMHFe6+vxm11Vehr3osJst5BIsUyt95ZqRdMrUkXkk35blKDdbIF0CgR2BS5cSIIx0rcjJaTLfqyCxKGPt+FynJdc/kD11xy28XK7roW9SNScl9fbaUGNkQZBmqGUSsJaoaavBg0gAwGvUyHsaFR8Y16yReFxAbbmiFUWaiutIzR8LAGH4BmolUDkQGOBzesm2oLGNwMNOmLVkCCtAaIGResYHcDuCDFAXTwigFibBtgowHNoIZ14XI3qYFgAtAR1OAqPiuowaB4pVNgILCZVV8ISkhqBfJlrXZWZ42FiW3h2aV4ah5USKj7gvpqanM9+vq9hsTmOqqoW7qP37iO6lx9XYUMYNgP+xX2WwE0kKwIHJaQ0mj93kjEJCeLGqCZErSPwHp7ZhtTbwCyoH4RsO9QL3mgA3saJDbEyZlvFWwKUpG4sI7AggAK/caWB3hBakNbnw2Vs+dDfex+AB/qLLV528+mOwwazPbG+tCoZ6rcmXGxIGe7J+DW4uVuPlygL+Sgnk+MQQVZHeWCFQG7nmsg5WwsbJIXPKMAGkDFAxYVTQ/767SM+kpfl0NBd6D2AaHXAnrqe55WGnxUDgTqqKgIHIgR87OZDotts9JBnq0SnSfnKLDp0jXvDenLttmRiHWpp8m81HB7RnKD9KJXz/pgswcB5G7qDpYLUEtdZ6jKwObBrWuO5LBADRGlywpyXThQbiAD1FCAmWAFpcgkNeHqMi8ZpsAHmxoKEhtvWu4SEQGLIAZXb4MbAQRqKGxtJtqbBCJ4RgkssLMRhFCQxJjUBffvWK1Lqv9mM6SPnhFBjtneqM5Ya4MZH/ueVQDNuOoyxYi6VyCDmosYOQkBFdA0GQ+6AR2jS+0TDXk0qv3VJ6CKY3ZpCuwAQKzHaLgjUOzqBDakfcm9fknnWuz2NdjuEz1XzxzZwDd7Ixbs7WhEEDMc1XuozmLJIDF5r0HDYEKwAdygLkIt9Fj394n+ByS/JNo1sZLOJqMCIkG3ngkgB4ml5T3T/wBAAXiemzFxi9nfACIUQOeZ2geS3mjwwsAYN3HqAsQA+Sv1BU871gE4QM+unnN/HUk16RsQtKUPHlRlSHlQc7H+hWDmfLrTJEEMksR72de54gkJRDyZEOiNxt2TSXJS6Vw06BNn5vFkp8VFQQVDJm4AB7DBwwkj4UPBDbY1QM2zxWEBjbar7AoSNgQsZ4uj7unsoNsXOJCpmzafCRQsVUIyYVIcbGJOkn3u0YCATxCEWgk1EpCB5AapyjP193QWsNG5CHjO1GciBAMTnAuFKL/Pprvcq6U+DeQT7oetcYHGkDvTub8SKLwXYLzAeHdj3ArqINRQx+oT3mUYLns2PtjveDY1GBx7EhmkMbh8Y/PTpzqomXQ+glICAwJU5KR6MU8sGw9SUCUCKGeangtIXuM6LpABav6wM+1+WFcftEyuqne4oq/oOAIVT2U1YPu+FLAyfbsyYOopXMeJRs0xgCDq/bg55n5BxYQ0SAXJzUdB0787WHY/ELMGuCGC8aNpQc+46mj/zVFzUX++1Jc5X+pLH051p/pbfhNJMK+au/fxaNBsbHxVFNIa7GSAGEtIaVMBS1Yd9QVqPLCh/s8rcUe+qFcTIfdiPGjlnCzb4560xpPa6IWvfYCVDf1hcm9ccjcvf+/u6yVqYKMXa1Phbe/POdOqPzgGk3iI8JUStCllo6PErbWXaCAs09d8vQY38u8wWFdaIL45gct0pNAC7uERhJ3MKNKWKMa5xZY2AUnOaDBfwCOwiNe5eCBfYHNPYHPXhYpuu6aSe66p9IHrQlxuNi6FBiwY8ZITarjJC6rnr8fAF6nNkADCN/LFsHfI4ASVkkAqXi24QULjgc2QoIS8WdjWjCKlaQaCSvVy1yCkdrsI+qf2MDRGTTUmqEGi46umUEOhqvpsg6NlwAaJDtPRJs+gGIkNrsEGNvqiRwVFEkxSHhCoz5JgAg5dAhFdPy/Uv4oAZbuvwWAHu5VtXetNoEQvMwYajCkJ5naTgfD6d667Xi98fekBIMSOmRM0bemF7EEFWZSDJs0hZg6QQyRdXLPXsvCDeH5TwLtkQfzKzUYGyQwJMJEgASYAx3J7pcCm3IuXo/aoA6wYTGXPY14wSgFcTPKj/ekH9SisJ4/PtqDAoseqb0yJFbMEUGUlPUQuPhRsEPNmvbPKpDa7Oh6DBdFgD7DzEqgQ/4bgfC+nBSUmkWkwsDHXcIOboLmHP9Z+R6iwBjSgqE22o6KiDpCDxId9H3VVZw2Otb8g6FFPtamiHvOVrwEOgPPBjGuLDdOOzgf7KdSNi50CNg24y4lmi87b11Bk9iTj0WrdO2LJADo8hzWurzngYvUV7uHtG+7a5e8sKjfRpKtLC1ysodq11JabF1ATnlAmoSl1sbpKFxcMhQU10boKrS81D6u2hkpH1OFoTYmAqdq11Zbov1XkOlA9CS7G24ImoQGusLEBakZjpDspc0miAgtUkJIMAStITJHYYF/TIigKlZlb+KTqkUICaOnVuQxxDnoeUTsh2UFaM9pap+UqN6htBjfAUFZS0ydg8gIGVruOmiKDGkAJkAJqAJyBUIWBENtRddH/+qJ7rqH4vkVS3p7oFqw3638TMnXIsZaPhsn2LcAZi+s5Bshb3KmAAPsVvJyQtrzXQILh8JG2vdIARgwb1FRHA0h0ItqG04Sf3FIfcdiYaX+kKkhhMBze0XPpwwzbkb6Yp9QQH5B6dy/1WjvnSSQ32PMgNY+rTbz99JGg/wHqKtRaSIeog7qVvFT/+GhS7TS7HYEyxsl7CaDIU6MhAeK4z22A7bUouo8FMscChxPULxqgkXgwTzyYYzzDBCgku0T1YnmhVNd3v95HumJqJy8a8ZEABZuaBdzNARKBDrY5prbSegy598faHfmjjqfJwO1BEmovMoQfjAAWHQIK9S0LFkiOgC4kNaiInuia4VV4ovtCVGBAArBh4CcTuh+D5u3qoPbrcGdTnRZPhhQKxKLxYGHQVEBMLR+U9ifzN9GMXwkwzgUpTN8LAFDZAS9PdXzUSxj+ck2AGiQjqLd+3EkalDxDzahraxIVgxvPKNlbJ5AUoFhiTR0XY2Hsaj6sjqpgKDwuMJlxP24DYwIp7o9g6DGwq/P4sD5sBsgvF3vda3JfCdwAG7ytLGUDbuXqCwEIP25NuD/sz6qdSfeH3Tk7DnFzMFjGqBhVnOWcAvoESS+XBzLPl/rTumepRNNvJKUCAfqORhpTr6eb0h/mWzJIa0z6ovLLapsBi+/h5EtsfLjxQefjwpftGBezHvsbjI6JGoyr9/MkhsB4edRrGfFtsyu9d83duPadu5tzxd29m+Pu3bzugvm3zVgUm4VTQdFTAdLpRJMVckIdj2qA7GHAq9DLvV5fCE0aLImkW+WWNSjPxvXybMo3b5+pCFGEPeNfvJgm9IU/1qIXfEzrI8WalrnJVvTrATerF1G8OtcFC2+5YPE9FyzLdQ0lua6x5L6LlN/Xy42w9eU2QAwDEfVeMkuDHgFFf6jUIANpCgWwQDXkS09QF5nKCIkKEIN0JgKoVOpFj6uu2lYbfYKQfkFSr2AmofYHsbfRMtAzoH16GgpcH1IcFQAI25xerTMvK+xt9EXOsZHmmOqKfmjdnM6RYH4LSGw04E/rGqz11ll8H8DCJCIARnuVDfIAAnmk9jSw7mvwxSh3WeCIVOdULzz6f+vSN+7GlUsuR4Ngjr5kiTDLi35TILSmgkvypvYjIzdpD5CiLMYEDXpJb2k9MXQI4AfsEFeH7UhbzItKIMU88XQADPpEoY8Y/RLZGGkO25Ao0W9gBPUZfQeKPJUU6itPReW3j+2NF5W42i0CX4KpbUEe+aWYkp15oaXMlrEvQh2G7c1mD9LBerehY28DHgIaJIZMDwdRF6Cawpuq3gpqKiQ3SGbIM4XqCdXSy2kGoawH1EiTBqdat61ri0oLbyikP0yxsXkyJAhsK1edBjNiJnP5iV5WqMo8WyIkU426HjVmc7OqAQlwnW8l6nPILXU26r4TebfeTWuwx9sHg1pcw1FVzWg9EEEwvQc5192VK9+5mzcvuzsqtYKZnpYGs8HBXsbUS5qibsJ41rOhwfOp2tZFBDbxBm0HaixuDWqnUpcIkem73A1EagUyAYMRYu0AIxSMnIk0jO0M6iaWmXq2NPqPYACsZeqMsC5rL8QU1RPrkNIQkBB11LRAbrzNk+T4airseHzJDgXYobTX6P8kgAFsAJmuAGlPdDyVAYEOkpup9pAl7AQGkSyNxclFVe+mdNyVbt1XDapHGniJZLvVo+dZ1/SJBvIzDeSUw6GIPWNIaZ7rv/N0tE33N6r73SywaNI9JdievvTxJNTzhhoIbycMg5H0ADW+6zdSG2xwfDWTDzxAEGEBABjLHj6FETF2PNg4euuY98IZtLq3GvgAIqQ1AA913853ux9WNPDqWM/UhzcaTF8i3ZnUudA/9QWbHoyPiYyL+/ghtjO4WWvgRp3zOQggtjgCiaeCFjyC1rv13xVoHwg0Hg206Jpp+0yPZ2sCGMwJLMwuh3xVjaZi8u11kMoQu4aAiI8nPPfvE4ERkhq2UYe6frRigMfi3Gg76jDsa1BD7QsoLfaMrhvAieQCkDEJhgpAAaz9YXfKDHWJGYMdC7F/iEfzx705AwpABnjl/JjnvJHcsOxHef6gej8IJPBMYhvrnhH/RtfpRFPPPmVI8wJGgcZrgZRfgCVL56Dpz9kIwUh6UFUBQ6iC3qldmwdqABxsbbaTJlEhPcPTGQIYEjunz6Qqr1b63bsNPMp0T3WPX+k47zdGdYw+u1ec548CGgDHIEfrAZ9/PFjQ9ZgxkPM8r7y4PBgsE0+HqfqZOZ3pTe9N9qT6o/W/DVUU7t5IbN4vtKTfTDdlCMyHvYyvksL125fQMAVkmPfhhak/D9T42zzAQayur9HRWv15MLps1FcBUhse7JgLCGKuaXC8d/uauy+weXDrpqu5e10vANwgSfnf4J6M4i1T5wjAdzioAUBAQyA+XLoPRho1cCJxqBTUVLv59go321amQZwouxq8NQBONAtkNJD7YDMawfC3SC91LasO05l2vTRjeok16Euz8oFrLgdoHnhgU/rAohOHS++5tuqHrrs23w0FBTLABCoigxoivuKujdTGAxtsXlArYQAMdKBSGhGcIHFB+jIuyBjTgIN6oLueEPiFNt8rUAJkgJrO2ocGNkOqz7o+HaerLs+gB6DxDY39YzBv6ijaRmKUVVuNqRDXBjXUggBnUYM7GcuJxrzQVqEB0TMUBg6wWwEUfInNhgZz3L33BsJuVfWxl8FAEri6fQX316v6ur9m0VjD5fmOTMhE8mV/ggJuCD729dIkejFZvMl6jH3LYhsJOWssbxVeWasapHHNxj2cAds3BGbgxhaGwjxAQ//8/jJFfeTDGNIZCgbD1ENS80Qvci+pp2c4vJYFGKBmNlxsgEM6BqIWIzUiHgmGn9sCBc/upsottZYa2Gyj5uSaxQVEuoa7vQKezgq30S74UN0n6gsJDldjxW45WmSSGCQ1zwQxqJROhkmaibutnu2hoAHNhp5ZoMZPrknBfueRnuk94FPXaVvHQhVF+H1sl7A7Ik4K0GZSGwByoFngWuXm9QysaSABbGb1jBFBlzD0E81V+i8IHgQEQAIu0Ba8TuvxjsrV//D6tUvu1i1UUZdcoDTfJSL1rr+l0XWFAp+NgdsaKwUzNQY60RrBdlOtAY5nW1PmEs1quyeq/1OFwQwSIVRRAA7JOfuAEgN6PKTKDVowDKbMq5+AjA83FOyCgBz6TH3ghTLf12JTgAbV05i2+20yj1rKjJKzUAPkYNPTnwWbjoBn02PSnHCNSWu6aot1XQRF6u+IYGe2p8Ut9ra66a5mswPiePSJCMcrPc2CciJ0t+q5iZmNzUaX7suoButJDcgM8qNxAUCbuV0/EZAwtYB+RNLtJ9IwdjGtNsWGhucSEKLwLHoxa0grQyoFD3KAEiQn2N0gzaEOkAMYAStIe9iO5PvVLO7mIUfUYqCG+Q9IHTSgA0JADSk8gB/A5tWMBtppwYDafKVB+Kc1DYB81QMuqEkAKoEOtjenSGRGdezs4I4qh8zXRzpPJCEMjCeTnQZ5uBifYoiruruCOp7PE6Qu2QL8IMnAdRsgAU4AFqQ7GAZjN4NRMNsonoGwF4DPtiG1UT0PeEjDgL2P5xlF+9jGPBVUksH97frw58SWqG4AGuxNWAZ0cJkGcDgXBnEGflRWzHOenspIx9Q6H+BYz7xn1Itx74C1hW0MrtekauDcgRWA5BTJkPpxpvtKAUJerw25H3YACIAroX29QHzUR8Ljqa++5IDC3gVbH4CHqRker5D8U/dL7X3AK0rtIVV5t4GKaUDzg7YOb6vHk3o2Ba64lQMsuIXTX1Nf6RmjH3hR/eHRlPtF21iH5Op/O1r4bPfzQXU0zbxaGkqv97ek2uvL/nTvf312b09i83i0MfV+/tc2NsAMAfmazfMJoPGlMc/HG9yz0TpbR/HBBhdw3x2cdW+nm905UhfByfPJkJVTzZ+N68+vP1+o5J67cVlgk3NN5ZZ7qFJz74a+egi4R8JDfVm3a+BR2U5UauApc8vxIjMOJifUWleFm2stEeFXuRkNPCNND91wKNeNhQsEMngxFakU62VOpGACcwkEwgKTpjyDmikNkmQUx/gXKAFsekKlrlVfcUhq6oruWQkU3Ha1+TddXf4NwQYGwHphC0KGm7JgoUG+qz5f0CPo0BSgACwAjkR9nqdKElhQBgxQivSyRgKDNMYrA6itWvBgIVNziUlnABimFMCGKbDTQ9LNLNQASQDTUBM5qQj6xwsZ+wRgSpCkPgyrPYtQrIKB6Y5erut9+uLXQEzU4Uca/DGuRZIB2AAJwMKOSUg0qApKtjTok3oBg9VtvYA7Aw8ENt9Y3JPbt667Wzcuu8DDHEFmg9sREOHFtKkXM5GOl4EAQRH7kSBzTqCZFHAiqcEeh+B9c7FyAxsK0iEGawrgAqjQJ18V5auTgCd/+QvYeFIclr3tnqrGk9aQdZzcV3hfYdhco1Jt6i/Khs4RKRDbPbBCXYUhKCqqKtURTA/pq3MgaCqpbSRduj7rAupNwQx2DHwZk415p0vQg/qoXwOVQA/vKaIMHyRq9B9o+izV8aQyQQMbC86ndXhEsUw5VJt4YyGxwXAY7zQKwIU315Hg5gibCM6zP2yZqZGarWrwBGyWuxpVghYKYCpKpGryKWnQBxS0PAxYRGpcX6TO5eZcdVcvf2sSuLs3L7uqogeuWwN+oikgsKl2HQY0lS4OvCB9aW10nVpu13KbIKcF9/H6clPV9AM0TdWuH8mHAAG7GgpxdAAbvBKnOoOfJTGT2AKpADC4dDMFdFA/+d5Q1PUBB9hB5QTIDGk9UptpARxQhEMA2609tdVRw4eDPmTaglpPjB+8tJAaqT8AlsAONSoqusmOoJuME+m4Su+ECouLszXe7ZaH4upXnQETxsyLghpLD6BjHgwT+C6u5ySmZyci6IxqOWYD365gE6NbwBmJDbByNIhKSECA7Ye2YcdCKgZghntJvX3txzz2Lh60ACtepGEkOpt4XGm/nzEAXezXc9dhMONLdnzvqX39f7DLAYqYR5UF7AA0FCQ2L2cwMNYH6VyHIEYQoO1Iah5n1WOAE2lN3mqwfSk4OBWIkROLWFXElcKt/FT1P2rwfLOsQVt1iXvl2RiRHiDh3i4PuueofgRFDPIHIzGzySGD+pNx3OZj7gwXawHNSRJwIXYN3k8CxEk8oPB86tRADNx0u92hVjMUPpvBKwmo8aIUY6y8gnSoL2zu1GzDWBj1ia+OOp8nNk2nwRaB8PZ13VFLYdsCeOA2faJ+ov5BUsGgj5Ex8ILkhSmQY5Cic2EdU6CGKaodVFaAAQDwRudO9Ge2GQAKDgCLZ/M9Bllv14cMOMgThQ0Qeahea39SNmDPiD3L+Tyqq173TjDxRsuvADI8njTPlPLjo6QjX9QbARLt0j4FKRDLSHGQELH8JKn3lOYBIIDIgvSp+DY6JPqk7z/sjLt/OJzVdp2H9qMfTH8Q/L2j78DY9kTm/cZY+iDZk+psLBfYXP1fDzb9jbh7B1KnI4H0i4kGs7H5adlz3/bBxuLZqCCNAWqAFlRPX8e18ddR54tEJ6QSdq+mMYTUS7230h0P1QpsvAidbdUF9tWvCyGwIY5NjivVC3VGYHAyHjHJzEY33h/lbrWz1FlSyz5UCvoiFdSsavBAXTKJFCb00MBmtLnATbQUuXE8olRmNKgmo/oKE+hMCm7GNT+rQWpBAypwMxjKd711uYIPQYjAJiFgaa8ttAjFtQKamvzbLlB019UW3RHs3HWt1XleZFcbEPQCF0ygCuoW0PTUF1gxWxlBSCKrNuoDMLTcI8joEPy0B3JNpdQr4BiMIFJXO80YWBa7zjp9JZvUxlM7ATQUX5KD7Y1JgD7b3gBZ2Nx46iigp7PmgQc/gp5RbR/SvhPqEx5Ry53YIwkGdP4rGvjXBQsGGJ2oWjyDW6AAWECNA9hsaTtxMIAgYtKQiXuqo87dufqtu3rpO33hX3M3r19y1QKbRxhP6kWKymhDILOhl+kGkhO9JDcED8t6IZsNjQrqwlndA+YpQAfSGj8OzeOxmM3TFhIbQIU+IYnxjIU9mAFYqPNIwLHSXqn2CdLnQRB1/H2ANyQ4SHPYTtsYInNMX1WF7YoPVqjoDgQ42NeQW8ovWwIcwGZHU4BjV8CHrQJ2NzYVjGDv4MPK4yG+0D1bGgyLMTBmG2ooAx6BDTAD1LD+qdZjSIotzp7aPtS57+s8UD+RZ4vBBInNno53qAGLAZGBc7sXUX/MDMMJwLg9iJtss1tor3NzbTrHhMCno16DNvZanpp0RFA9KtgYjDW6wnu33PWr3wtSr7jbup81JblusLXBDbcitQm4hAb7rmC5i9cWuV4kIAIW1rXVFpsrd48gKF6r/09dsf4jev6x5WnkGcddOySIwCOL/4KnXsKg2QcbgIV1yY5GAxvWsQ04me0JG9z4decSzQYxSE8SFoSwws1q3dcxblC1EcyP/cfVfwyBUblhZzMerzcJD1ADOPXrehDfin04BvFviKBL0k3KykDUzakPgBj7zWjbYreuZTu2Ys1uS3V2+lr0/CBZ5N606LnTfdF/4UjgcqrBdE/QSUTiUxXUT4+HsKFBhcRURdByLGAglgywuqv6R0Q07g26XZXHAhwkO4AOy3hcsQ7QeabyTl/pzJOuAakOoIMBMKor2vckO6ik8IrSMyj4Jj3DGWlBZnA7b3M/r+srfymh93PUnl+eY5LEIgFC+nOuQfbVtAZHgEbPHekenk0LgEY0L7A502D5TGD/QoMznmBPJzRmqF9mdCyQeI5qC4nI1oSBBK7jGOqSlPOpAIZCMspdgR/Ac55VIRELxjMAxl4FlRWeUBFbh/0M2/GCwq7mka7ZeqLJpgTCwysJqEGqgfcR8z7kYFx8ON5mtkHYBGEDg0ExAAKUAi6oWlDBUAAYpC5IaJDGIbnxYYbCNm/fNpNWodLxpC94I/WaJxP1kdCgIgJugIz3myMCkG6BjcBRYPheEEEBdM7mutzHbYx1PTgBRD5uj9ky0MI2fz1tsp8npQF+Bj5Lg1gH2HBMpj70AE8mQdK1RSr049a4+/nRpMAKzyiBi2CVfZH4vN8asz7RNtIlpqxXybxdH0vvTXR7Nja/BYkN2b13eipT5+MNZmODxMYDGgFJErWUJ4kBVJhSfBUU874UB8kN7uH++ueCF2LZvFJ5MamvCNRKgwG92PVVm8SAOO669UK8fdkDm/s5N1RuuiLN46K8N8AXdYmARl/D+srdG9KAO4ihcMDt9OslPqCBSV/Ca4laN4vqiXg18TI3FM53k62lbkpluhXjWVy0C0xiMyYAwsZmRl/XA8E8g5qR5iI3HNYXXrjYYCTZ2SDIqHAtFQ9csOSeqy++52qL77vakvuusUzTAmxwbgtOBER6KaI+MmgxuEGdVGrTztp8192AJAfX2kLXJWjqbixynUiFNO1FMqMXaq8ApkMw01FboHpqQ9uws0G11Wlqp2KT4uDmCuz49jV+AWyQyvQ1qD+NHmB9rapCajOi/ZDYEM9mLk7QQi9DNMkUccNe18DPQM7A7hUv3gswgX0MySWP9AWK2ghV1E5fk0u217p71793N65ddrcI7HZDX/i5OW5NX6x7gyE3K2hBFbWll+yyQGNeYIkqalUvW7yQgCpfWgNkAVfY1nh2I560xlMdeXYyQIrnnu15Nln28Kzkhm2mouoi2rSAyuxhvHNgG1IfpiyzL3Y7FNpmPWBEO369GT0T/n6rguBlPV9Ia8grhZcUy0zNkDgLNaigMMBEggPsIPLf69UgI1DBloYpAMM8EIMdDZ5VRDT2XcWBH9RP2N8cCGq2OistIjLSGcDQSwERM6gBcgDIA2wk9F/iXFBLbeL6Dbhi3yTQWekWWOrrdUnP9VxbnaUJmG4nEWRQz4QGcCIVY6DbHnbFD+64a5e/NbBBYhMo1ccCbtUdQTeAJCQoCBA44BE3FBXoIPUQpKDmwSC4o6HMtQX0zDfqP6D/AQa+QMeIjgMQUIcC2JgqKluAD4DC7H4ELhQgJan1BiZZ8KEOcME6tjNlf7ZjV0MkYgAIuGE9dWa0nnqW7Vz/I6uvOr7aCgiiDqDENov5o/4RtZjrQsJMS7KpKdDF8VcHWwU2TY5UAtiELOoa4uWDDQkqFtx+KUutxGxq0LtLkCqI2e7R/SakvgZSX/2ExxFAA5yiqgJsngiGkPTgOg4InU62m3oU1SPSHCQ5Jxo8qct+rAducPsmkzhtAjl+1GJAx3f7BmwO9PygenqjwfTNgga7qZj7eVMDJ/HDiMckqAFuUFXxLANBL2d0TlpPDCdUVS8IOomdmOo8x2xgLGLraJP62PMgvXynwfqtvvI/aiB+w2COqktQg3cP2cdPdR5PBRHnqKkEFQAD5/7jZtKhxsIm5VDXY1/nCJgc67wwTkbSQuC4U8HSrs4XSMEjyU+n4OWLwkuL5S7z9mGKuhY7GwZxCqoelrG/wSmC4wMzxIoBXChfQwwSF8AGgAGIWOevpw52J6jhMETGfgU1FwXVlK+yAzYABOxeABrg5amuCwV1EfABMAAO1GMZePGlPECNDzo/CkJQOQFEgM3X2wASJDP+er8tpDy0zT6s4/yRZJ3pvrDMvkiOfBD6GrRoC1Bif477026S5Yyuo8Cm67cDNr31D/+0NxAwVRRgg8QGsHk7A5gQqyZoIENqBA9YPDUUy760BgmNqaS0fD6aTaEwHfGgJonhpL4whhvMhfvlVIuVU/1BevWyuXvlG4tyal5Rd265/FtXXEfVAxucVjvLRd8BD2KwZdDgwPyWXvqesbAGaQ0kM63lghuC1H2RyMxo4ElGS0xqA9iYWkrbJlo9A2IvDk2eoAaPJSABI0KMdTFoLLMvzba6IldXdMdV5uW4yvxseXjD1RXmuOaK+wKRIr3kkaagIvJAhhgh8eqHBj5IdgAW2kLFRbTlDuBHL1OSFHbUFdhyPPDQxWse6stX+6gNbAbaa/NcW02u61IdMjdTeDHbMgbMzcS8KTW4AWIoCYENtjmou0jP4BkoV7hhzZM/ClUUYEOaCIyqCc5HDJSVDtyyv0htAAjUMb46Z0dfiFsaIOd0jbeY1xdRUoNk/p1rnhfNzatWyu7f1HVXmxpkFwRB8+3VOqYGDt2DBVyz9YJd0XGQ0mypbYMZAYVJa5Dw6Nj0AdWR2cJYfzwYATQozFOAER9QgCD6vCtQeDSA4bCgSuuR4jDgI6Fh+4kAADDy7YhoD6ChnjdPm6VmnEzcHqQ7q4ILPMU4JhIfvKTwDCPFAzFviIS8JQBj8GAQQB1FMfsbQc+Bnten456RsMWi0bN7MiKw0Ysf+KGufUGrAEhHSGFU2JcvaiQ09PmUr+HpDoMas6/RemLvIL3B5gbIIRiXQaGW8XpDcrM9FHU7KojmF3SfZ+O1GpR1XwWq5BVb1WA8E68XvIRdicDmyvd/r3vpSWzIBzXV0+wBgKBjDGgQ4CDpsOdXzzZw70s/iG3UWa//g4AGOxcgYEUDvq8eAk6Q3KAeGhXsjGngRyU1lwgb/DCPiszz3hJ09YTdsiACCGEfH3J8iQ7LvpqKY/iqK6Q4rOP41MVN3POoEqgkmvXx0qhzqXXTPRgZ17sFwThwQ59GYtUCKj1DqmdZwNUGLvMTagdXc4L6AT0Tamu5O6z3kZckkhgqjwZ1nXU9N/T/2O5rdktEJNa2fa1fE9Bj4L0u4CSAH+kOUEvtCVhIVvlyLuEe6b8FuAA2mwmiazcb1Dyb6tQ9b7KCChWgAYaQ0tEGQIT0BmkOaqqXGuxfqz3mUU3hPQXU4EEF2Ozrg/DDSsI9n241MPmHHX31Y18zrWNNqK1s0Mn3Cx6kWFZxrX+tAZh6ZB7HRZ3yag5QwVhZg7wABzh6Mhx075Y0SApsKMAOnlrvVF5o8MbQGdBCXUZfMajGC4hzRXV1KMB4JlA5owgKgASktwAC0pAz1UfVg50MEMG2J4IeJDgM0Lh2A0GADVAE0CCxwQ0d0MFLCfULQfbYhsQC93QGeFLCsL/ZragAIz6Q+BIbbGlYpgA4Bitqi8J/EFsd+orUxne9pmC3QxsY7fqg8kLXBEkNcHOKCnDZAx8K21EXARTABBAD8HiSlv7P64AOIINl1vtA5MMM9dnP3wcjY4vFk7XR+bA1butfYFsDbGbPH8kWbQFI9Jf2bH8tc1zWZc8j83xpIH2Y7En1Ngd+G2CDKgobm49LMQOb11MYAQMmTR64TIUEJoR1b3DPJ8nbxFSgQ0waQc9rQQ3zeDtRzsbqvPUCm+dIakY8oCG4HnFoiBxMvqcn+kLFi+fhje/dnZvX3d1b100d9VBf/4DBIw1SuBev60+4aWCDdEGDiNbNaeCiYFuz0h3QC0ZfbK1lblKD56QGtGkNQEhoTP2ULaNN+WZfA9QAP2MavEZbSiweDYAzJLghxsxg2LO1QcLSpRdiK2qp6gJXV/rAVRXcVslx9aX3XV3xXRcsv+9iNXmqV2I6+25NWypyXUjbImX3XUvlQ9caKHDtvPD1FdtWV6z6BS6mdVHt16qBoRU384oHLlKZ66I672jVQxcT2LULcnghEykWb63WSlzPPSPjdi13aTuqM9Rcvq0NcGNwpimqKj+i8ZDKmMAGqc0UwQRDhW46Wiaw0LWMVVo8m+X2gMWYwah3VbC4koUTBv6Vdm3XQLA9GNaLW/dBX56TGoQK7t5w1wnopi/8m9cvu2Itr/a12L7ECVrU4LoguFmKl+vrtcykNAs61qLaw76HAtBY0T64fwMzSG4oqIQoeDj53lIU32bGk9povywEeeDD1JPWACMADFMkTwAOqjW2AXLs77mUezDne2H5kDcbKXFLSGYE18AP9ZEiYeMC2CwJkIChDdVF3barY2x2VZvUBlABXA4HCFmgQUltHA36nk76+kbUL4BBykNhgPGkPIIbTVln4KM6B+obWb4BLY4L0Hgl7PY1cD0ZjeqrVy9kvTjNA0x9Ifrzo8GISotldcdFdlNlUYPtjIBitkMDeked/keChIgAtCcqcL9n0aS5n3duXHaNFYVurjeq/w2uzyVuVgAyqUF/VPsPNAt0tC8AsdwfdbOCBIAdKQ3pDQANYGGiVSASqzWwADxmBAMAxgj2Pl1IX+rdVEejeRnNIhURsEyoTaQkCwIb1uONCFiMqk1cv8f07LEvxwCOaIt52mXqGyQv6FkEuPjwYP1kB2qtJoOXkbhAStdiQmW4BWNqpDshtzzU6mbUNkAD3DA/pf3IV4VKDLBZEOzNoarCeFhlTWVvOG7XeLWr0QBnWdd3s1fgg83NQIueGQJB6n4QnVj3BfUUUheMibf1PwRUuIeoqwCXnV6CRno5n1A7oaoiSB6FdAnY1+BNhW2OSWtUkNKQZgGJzZLeZUiEvEjECT1/+mjQ/xB7mffLGlxVjgXYgAvwgdHwi2TcpmfjLQKbuKbeNqQ7PIvY3lAAGqa2zwz5sLD9aTGweTXT5t4udBroYICMxIb9nwx7rugfV/rNFojcVwAXcPPj2oiljaC/AB4SLT8YIIBwonrAC883qh0kIU8F+sACBrrktHuiawewUBisARYgBphBnQXwMM/6M0HUMxXW4Z7uwxBTpDgM6kAOxsaACxIaH2gOR2I2RYqDqgqPJ9RXwBb9PBS0EXMGj6iXgItAh/WcB+o31FNvdQ6+RAapDXCDOup8wVMPAQ/HfMgICH27GCQv1MfeBojxwYi6rPe2DRq8ADrMsy/1WAcoYSxMvXcbYzrmoDsWML/Q8/LTLpAyZPY8wIxvsPxS24AYjkeb7Ptcx8TuxpcSUV4s9WXOFvrSB8nfkCpqsAl37/rP7t5vppHUeKqnN1Nh90yggleTuWoLas4EL+dZ123i07ycIbAUyQIbbNnW4Q011ay6QZWQqZ4oJK8kHg0pEY4nIo4EkgUCm9vXr5nU5v7tW+5+znUDgi0NEjuCmy0V4AaIWe6qMgkO0prF9krzflogMJ9e9smYvtKaCt1Ec4mgplwvb8+lGagBcgAbPKKQ2ExQVwPvSESDP4H3ND9IwD3BzUBTkaly+sOCnBa9FPVibNeLOlB0x8CmuvDu51KVl+MaiHcjiIkLVojXEa0qVP8LXHN5notUATBFrkUlXk8unSJbF9b5RarzLWdPVPsFtX+4UvW1rlnbAJx2QUyHoCpenWeg11lXJNBBKlPi4lWCoPK7lgICuMGWZqi53AAHkOnGm0pTlomVg2SHZJwWMJDUEC2lbjyM3U2JS2rbsgY4VBdIT0xFxcAvOFjUoE0gvHnB0KJe/CQGXRdU8FWKCqzw/k139dK37tZ1gY0Gw5L7Obq2ddrfA5bZeLXukwc2a9w/AcCiAGqhrVrzeGh5khrmUXNhmAxQACsUTxWl+602ABAfdsg/xXZi3TAFRKiLRAVIAQBMjaTzAWyQeFCH/WmPwd8HJdbTJus8w2O8tzwjY4BoTrA8o+cGmx5fuoOkhjg9SG+2OVcMnrkuOhY2PtuCEjxNDvXs7unYwMp6e5lbayvVQIJBZtgtC6wBILah0mLg8AvGwkhsMO5ECoT0Zx/JziieMkFTR6GaIvgbLunE39nP2gZhM4ThNpKbx3rZI6afFbwitUEtNd+m65to0v9GA7TmV5CqJCKClUZX+iDH3bj8rbsN2CCxqSyyVAZznY0a6ElOSSRjpCOokMo14OP2XGfGyMAIxrUAECBBygLs0BJ6bseBJ21D1cQzjKRlSu0BDHgGTgle8NAiczdTc0PXcUcFE2MqBBokcSXzAAZwM639kbCgCmaaVFuA1KzAqU/HR4011aH9AB0tE4GZfejvkPpPstCkYAPQsb7oGEwXBWmAGjZInNOsYGeU81YfkfagplodaHWr/a1uQSDGtdvSMtFvN/oEzvpv7I206rrHbB7QITu2byC7LTjcSvC84cnX5PASRGKDegm1DICD5OKxBlASaiJ18YuXd0qDp6AGCGD+WPuh1sI9HFUU63a6icSOJ1VC9bwIxtjIWJA+Acn7pYTWRQQgPSaNATywlzkRLGP4/lzLGBGTBBYpDdDteUupX3o+8ZT6Px7PaR9SOLCvAGycfGZeqpF3C91WUE0BRrRNGxzrBw24RDgmSzlgg1v6fziYNbDBBgh7nFNAAFseLeOZBNAABwADYIOBK0EqWW/Ag/Rnqd8d6voQTA/jXGI6naotVFhE5wZqkNBgU/MYkEEKo8H9uQZyYAiQQZ0F1GDHg8QHL6SvpTQ+4AA7voTG85QigrGAEOmKQAvgeg9saNAnfgwfVKwHyJDieIbAic+A4quhkNYACqiBTpFmmQGxpy7yJDldBjJAkCdh+dpOZ9SgyNy5tQ/bv5b8PNE1Ole/8JB6oXbPdb0O9EwdC8joww8m+Rn7fC2YvhcAeX3EzmZS/fDcxGnD3MWxIVL5sDWeebEynN4cjqX6o7W/jTg2qKJ2+6tSr6aCWbDxXLZRLaFmIifUC60jFg0wcyrQofhg84ZYNbP6MtA8cMN6qzeKbpaYDEE9wPy5yGyMFwiieuxk6tyCBpHy+9fNs+berevuDqH5b99wtYU5euFWux197TKQriYwfGRQZfCt1CBYqpcyCR0r3KwG3ll9OWNjgxSCl7jFrgnlu3HBymRLkZtW/WQ0q4oS1CRVd1wDE2AzoX19sBnRoE+U4BF97eCB1N1Y6NrrC11rbZELlj/ISm3uuEqV6qL7rgLD4kLscJDOIJkhY3Kp4KXQSkt1kWuuyHdNKmFtpxC8LAzcVOW5UMVDF6rMVdu5LgQI1WibAKelKt+1aFuk4oGLqV68usARQ6NDg0RbTb6K1gluUH31hUoNdrAVAGKQzmDMbFGLs+oosoeTyoHAgaM6x6QggWjEwzq/SYHNdIsAURAC2OACjooIcAQaiQs0LXCaVv0FDdyzMV3zaJWb0sBQ9OCWvvAFNtcum/FwyYPbunZASqVFGp4RuE7rOuMRtdkTMGnPul7quHab6kmDPnAzVHffjTTkuuU4EX8bDD5w+wYwTEKiAsRQMEBmuw88gM2v7XGAGiDHB52dvpDD64l6GAf7YMO+nrSmyfb3Ycprz5PaWMoHATTgQrsmuaHdz5KTiFsU+OGmiy2MJ80hCznbkNRgW4OLb0Bf1VEBD1/JxC6pNWhhO+AC3DDwADaooJj31VGoqvyYJPsCGl6UZl+jl/eepvQTKMPehj4Se4fzI00GL3YMxldROaJOjAsae0NusbPekS+MwXepM2QSm/Lc2+66ZbC+4u7euKRn04OSKe2z3N/spgXAhClItglG2mvdQiLkJjXPM+cFlqzwVEH1BIwsdf16LkeaqxwJKPEkQgJJsktsVbAZQzqDmgfJDFPgheLDDdv9OhZBWeuBHQrbkbKY+giJjdqzfE86Dsc2OGpv9IBIkAIcIYVhPVKeGR0TaPPtZlAz4Wo+L1CZ0fXotzYE4b3Npqpa6IsamHF+y4KYeQEUuaUWNMXeZkPbdwQzACRJDfFIW+lELdhsLsdIbzaQ4AiOsLdhEMZDEDULz98hg6/u1VMtH2Ebo3mkcX6+KB9q/CnB8yxHlMCIAHqsB2RYB9gACcACEhuiFPNc8fwAMf9+L2nAAVQDLkhNjgRL5JrCYBiJDOkdgBgkM8wDNucTMUF5xL3Ruj9ujRroYHuDKzrt+uopwAj4+Xl9SP1AmuOpnXBTx4sLoEKS826xx+Z/0GCP8TN9BnpeoMrBY0cDsqd+UtuCFLysfOkHkhCmBPgEflBNAfcABSCwq//FsaAJSQdeoL7E5hAYRMIiGHmxPOzlbRptE/R4bud+1u9ds9XReQlsPBWTp3qiADt4SQE4gA7LGAfjJg3gIKkBcs4FKP94MON+2h4zsGE7hfqvBVS/7CYNTnx48eeJO/NU1wC4YR2qKiQ7lA+67sSjAXROdP1PdS+wy/kPT5dsO+sAHODIVx1xHc50fIAFadb7rQn3am3E0iIwT1qEj6iXdqc+q6l8uHm+PJjN5j2t6YT6pnuqc32h9STtJBnm242xzGuMh5PEsQFsfgNxbDoD9/+001OWOh2tTb+cbMxgU/NiHKNhz0gY1dLxiF7UwzU2fTxUrT9anf4YWN4TH4GvCv1BtQ2geT5FJExcDKlL5NR6gxrSIxwOYHNQ67a6y/WFoy9oDWwVD66561cvuTtIbO7kuHs5120dySvJJzTfjit3mV7EVQYzRBVebNeXutnX6IWlQcckN6o3qwF7ToPjRLjYwCYZKbJtRBoea843sMGwmALUDJvhcKFefpQiMyYebcFupcBzqxYgoJJqDeS5WECwEih2NUX3XLmAplJgEyh56GqLH7h6zTeU3HdN5YKYMtIzCE5qii1QWbiiwHLoNFcW2vagtgXLH7oGvK4wTi574Bor8lxTdaFrpljUViQ7gqGKXBcR6MQ0H0OKUyN4Uj+6NHBg32DqqkadQ0uVvdyR0vTXF3gDDdGQm8tsILKYOYI+EnVOaDquc8SQOKkvV7ylkgKfJQZxgc2cBu15wQbBDk1iAzwKFnHjnhVoENl2Q4MhYFPy8LaBzZ0bZDy+7ApuXzewQdWEFGZJL+4dDcKohwjYB6TOtVYLjCoMaLC1IS0CU5aJFIwEBU8kBmbmF1sr3ZxAc03HxTB2SQCGvQJZlfEcWUECpP4t6b57AzzSGaDHX8ZdnJg3ak/LxLDxpDckSa3IzqPSEmgJCLAt4mXJPNCzrr4jcdoStNA2UhvgCbABZoh9Q/A1CrYu5pUlGAI8HvVpfVeNO9B6BhEkMATyO9CXMLAC7KzESg1yABcgxgYhzQM2qAlI2QAIATnUQZWA1AbbGkDMO8egvdzPNFgdah+kNmRYf6y6S5yvYHJDgx9GxLO6/ssCHJPeCDwXWj1bkaWBNoFNjoEN6RTu3bjiGvQsLyRa3HxXgwbyoD4CdO6jcbc62GJgQ0lqHQEhk4KMyXi9/ldVBgVk0AYMBjA0bqoQjAhAmmsEQkFL8QBskFxypT9q0AJ0+NCCtAZpCfPYuQA0qMOAlIGgBy2WuZtnvlnPq+ADyCFppaVgUD8sm7fasLpqh+NZOwJ0pC94UWFk7KusWF4Z1rmpT1MCoomo1w6qKOCHgl0PEDTb1eRmO4IGTsnWOrc+EHf7491usz8ioGmyKf8XDIkBR+BmbzhmU3IrYYNzONambYQwCAlyohbhFs/Dk/FW90KDEOomoIV8TnhGYYuClIYIxsAL86ieXs32eHW0HqkNHlAbbdUClCaDGkDhKfZYepcSx+btor7QkaZo4AVqvNxU2HlhOqCveg38z7UOaQvg8lEDqA86rwUxb2Y6VUd91HbWAyaol2j/HaoUgQxSH7Z/QMogKEFiBPwQO4eCtAawwu6GOkAO64Cbd0gVNP24Puw+CFLerw6bPRKSrD3UbjrHU5237xaP8TTeVlwzJDrAzpGu57H+D0ABgzwqmH39X5BOPF8i75TAiYzbs70WIPAII+VsRnAvzxMSG10bwQ8GwYCNeTNlpTTADQH6ABR/+VT9QiLjeUEhtUk4UhgAXKilAK5nOkfP3kYAIshCjQV80EekKgY1KgDDscDpSNfOBxrgBnURUPPjowlTHwE1AM7rNdRRQAzSHqRRnI+nwjrS/djX/Ud6ixoOLzIyir/dGHfnuhbADZ5PSGAIGPhW21BBce5PZwicmLBrBtwAMx7UDAmEku7n/Vn3094M6zNnSwPp3anfFNg8+NNGT0XqdKwh/XIqnHkz2+JeJAmspzKhP8MI7qbADKG3G1T4A4X0wPJVwDxuhPzZ+PPpgZ5pcS9n9XBn0yEc9Ne4nUSlBiFC5mtAEtzsqjzSC3tZL/Sa/Gvu2tVv3e2bNz0bm7s3Xfm9a25RL58DPYxLXQKWuAZeQYxfABrKAuooFcAHI+ERpDThIosqPKUBExXUlECIkswCDaqokUihG8JoGCmGypDleAJ0ik1ag5TD3LFRSTWVufa6AteGWqiu2KQv9SUPXKBIRVBTV5rr6rRcr2lD2UODl5BKWF+7fmmuKrFBolFQ0yRwCVYWCGgEReynaaiqwIXULlATqaK+poIc4Ig8O62aj1UXCHAKNJ9vBpo9GjwwVG4XdOGijs0DYDMqYCFIn5/hm5g6DDzEtpkkaB/n3ET+rAo3qXMd13lPCoIw8p3VAI9NDBm6CZqH5CUZ0fWjrvYHiqYFN7PtfLnXuuIHN9yNq9+52zeuuTvXr7qHt65qoEFdGNT90YApAEBNuKlBeVGAyX1ioMWuZ0rHJjK0HUN9mtEyCTkXNNhizLyjlxj5kBbjlBo9L81mM8J2wAj9ORIgoigvqI1lDfIYJy+p/xherullPy8o8myH9Nyo36R3IBghHlvAgNmjaD8/CzhpJTC83ROMLQq01gQej8ejBkrY3mBU7MXCQZKk8xL8ICVCSrIhQEIVtS2A8Yx5vdg3a+0VliEc7yaA5bEg5UjbfCkM7rbkB3o8THLNBrfbEzCYeZ7k6zemAYUBzssTRTwSDC8xVN5DfabzQe3E1z72GQe0r/qoqBggseGwiMQaZHGPXdVAi+v3tsBkTZDIALusZWKxABjVebfdjcvfuZtksL5+2YX0nGJnspLQ4JvssRQNOxoI1gaibkb/T1QxTInnhA0Mtiez7QIgPRt4FE1q0EdiY1IbQQ5qymQbBr915sGEmmeup8nNCBY4DnCzLMhAguOrgoAZoIZtLDPPtvluT4UE2PiqKKRL82pnWnV9lZVFWW4iCF+VARXL5i2lvmOovGju3DE3r75zDnOasm5a0LI50uGpqjhPHQ+4mRDQG+BonuMg4dlQvTXUUYOtusZNesaDFiX30WDcVFQ7ul4bCUG47gMxhvaQ7FjCzFat0zOE55QGaUu/oPvL/fSNgb10BhrAGNxHPTsb7GqYPh72Yhgh2WEbUhvWo54k7tSenpMDbcMN+1yQcqRn7mS8Re/jOi13uD/oK51EnMd6xt9rgHwmYHmp9UhhgGyA42cNej8JMpA6sv7VTLvgpMOeT57Nj8u97icNikANBdsypDo8r2ZTo+0/bwyZ9Ab1FrY7ADsSHqDmF9Qqs11aLxDB20rtf1jpcz9tDumcO82b6iWqGQ3yH1YG1daYJfM0t3dUeAJ4JEKvkXigchnXdVBdYuq8p99IktQv7Fge6zoc6hyfCS7OBCOoYlBLvcROZg6w8aQ0zwU9uD9jZ4IdDeDiS2aQ1AAlgA3r2M4yhcSVeFMhvfEkN8S7AWg8lRVAQ9JU2qEQGA+QAWo8dVO/qYWeC8hIpYDKjdQIAJpnT8N2bGxG7Zx8m5wPOte3ApuzOWDGAzpUUEc61wM9E2Y/pP5QFwNhCrY6qJiea/6M9Rhj4yGmvh8CVIKr58AcajbBDRIkrttbJG4qT/U8ngmacftWG5mncz3p3WRXKtH8W0ipcIPs3oV/2h1oTD2fiqRfzrRknifJKBwyw9+XmmdK4sqXM1iy83DrjzBSowerxoAG0EHldDJarz9Vg17a3vRgQC/owVq9fKsEMtg1EAVWX72Cm/VuDQyJgL5sGl244o67cvnvXM6tm4Kb6+7+rcuu5PYVNxr0bGdmWos1CBdpqkFQg8SigAbpjUUWFriYCkoD5kgoz/XX33NDwYduoqX483o8o8w7KlqsrzgSURbrpUreqHIzFh7V4EoySythVDclZrOCd5EXR6bMJCStNXmuvbbY4nSEK/JcY4kHNLiB1wpqqovvu6rCuwY9jQKbxrIC1QOEilxd8UOBDUBT6Bo1WDQKYryCUTLSmzwBkAcyqKuAJ1RTzMcCxRYnpE1TAKetlrw7eF/hDl5opUdfsaRkQB0AlCVw/a7LtzglllIBT4/WgABPX9axCl0XfU2r3gQpJwxcdC11PSiLeilu6yULfCCpmRZEUHdU0DSrgXtaIEAQwHENUnVF992VS793t27oC//6dXP/xs6CQXSxA1UWkMTLXAAioJyJY/St9QKVGfWD487HPVDhBb8h2NhUAX6wwyGKLgMBNkD0BQkD/SJlAAPzXKv6C2gIPJA20c58vNr2ISEk6jXAiGOiZsPQfF7PBYbKSHyQyHjqLmLANFifkRLu6cWLsTp2XcSyYbtnaFxukAPMfAYabWN+MphnKqpdg5waK0hsFgXVAM6uYIUEoocjIctCP92Y6zbU9+3uav1X6jQwBd2zZIsGi2YzLiaODSkZNvXM8xWMCy62CrzESYqI8SXuvDs9giEGMA08JCl9NoMBqr5QdR35yiUn0VZXow2kyxr8V7qC+v8hKWgy9QiG49hXLQty6gruCmy+d9evXzM7m4hgGrfwpS7tJ6gh0N+2BuNVgceCBn6iGScFAyOCDSQjS93NVma0DYkJkhqABomMgY3KlMAGg2AMkIGRRTySBAjY2QAsSGvwlkS6wnJfAzZwehZ0TKBmSJBCXUBnDQmL+oOtDm3NIblpq7X/7JTOGUnOgkAJry4kM9j2ADWoxegvfVoWxGAITNwaQCzZWm99xPNpe6zLLWg7sIR9DeAEzFhwQPWTeDYmwRHMrAtiNnqjeqfF9KyF9BzF9WGGFKdVzy1pLnDBJ19aswa3dkFH1t6mr9ntor7ii1r3F2khUkPunW9LQ0A8vKf8AH5ILQBZcwEf8/KG8QxgZExcGNRYxMLBywrIwdAWtc6Z4OFYYHOk53tPz/lzvuwnWwUFCcED7uKtJkX5YXXAoBuQOSVqNi7e2v4S4+C5dsFRWFDS495o+cNit8aJuBkee+DSZlCD1Oa19sGY+MfVPvdhSQOwCs83kh5fWoPdDSDzYUUD+2ybuZ+/W8INneMh9ek1r6p36v8/7kx6UZA1yKJmI60EYIM9EYk5kYgQM4ZggSyjDjoTFL3JRtz1bFgogxqk+xwpHRjIcQXHUBgPKoyHvbgunuoGdRMxbXzJjW80DKgAJ74UB/sbgIaIwUhvqMfyB1IfqA3cvQEkjIw/AmeLAhrgQP3EPgZjYjyNgBLUbdjiEPWXpJu/7E9bvBrfzsaPeYMRLxIfAIiAfudI4swQeVTAgfFwl56vJrMtQiWFFAfplQ9R5nGl470UMJ2rP0iKmJ4KYM7V3svVYQMbJF2nXFeuse4DEATYmLoMVebaQOZUYLMz1uZJbMx4+Hf/q21sCv+0nQikTkYa0qdjwcwZ2bin9FDOILnBroYYCHw1QMZ8YaJSqtQDVWlSnOMRSp3+TETWDOhrosagZq+v2sDmQGV/qE5fIfqSHdBXbm+NXqyV+oqpt1xFkcq77tZ1XIZvuDu3brjc21ddYc5l1yZwYNBbaPcMhIEbVErAzQxGwc1FLhkp1ktXA1e7BtrmQotjM6NBZE7wwzokNubmLaDBtsYvqJ7ItE0ZJn5NFmyAHOxRkHwANcANwfJw6UZqA9xEKh8KOPJcsOyhwUlAIFOThRrfqLgBdZOgJlheIEApdIFCJDy5Aph8V1cmINK+SG0oQA3tADaRaiQ8nh3OF7ucfNeiASYusCHvDmopEnb2CmZ6GkvMpRzXW75cAZuuQK7rrsszjyiLSBwqMcCZFRyQlHMipoEhnlVBIYnR+ZJyYlaDP1m/UeWtdOMxEzBbJWxwcBPH6JRIzeTWIkUD0WpJCnjt8jcu5+Y1y9L+4NYlDVh1GjwbPImNBv2krr0HFfrKBnbwiOoJ2nEAGwAGqFnu9Gx7UEkBK7YPwKL6gMxkU7GBC4MwwLKMp08/+as8tRcGz9RJCkypxz7ErMA+aE73GZsf2iXhJ1IbJBnY7KCiMpUTACOY2exDuqFBs6dWYIP0x9uGCgqIQYXluZh7cW48zywMkXVMQAv1WrjQpDeAzY6eccpjwtmPaKAS2Oz167+g9jEs3hbkm90NsW0mcdcV2ABA1NE1I84NMUV2VR/pDhIbgAb1AVNAirhBSIkeqe+EUTjX4HI8yraQgc+S7tliq6BBkIt6BM+cnb6wrgsZ3fWxoQF0ZzTuGgWqV78FVK+5nKvf23M+p8EYu5wpwexCe60jnP1CnPhDgiGBziTeTVqeFCjM4THUJaDsDgluGgTBAM2XWDColpDmADJIbZCGAChIi5gSBRk36lnVBWyQ1iClWRJAIdHx7WyQ1lCfNoEcoGdO62gTlRSeVoAOsI/XFrYzeDT57uF4agFeAA1SJrOXyUqZWAfUcAz6vZiI2DokOH591m0ITgAhAvjtjHeb5GoyIrimP22Cvh4BylC7oJpnSpAx2KrnK6x5rj1Sllbdr4jbE5jtjwhcBC2EVzjWoEZyVqAE1ZTFuclKblDFvNHAg+cUqk/gBxDaHWwyNci5BqBXGkyZ4l2EETLtoLZ8rgGewvOB7Rdxmc6mWt2HVQ1wJhX0bLh+3hg2kCCNA8uADM/l6/kOU2O9WxI8TEcFF3hGxS1a8emIIGgKN/MOwYsGd0HOgZ5F7HLYjus48XF+WusXoOCl1amxxMtf9VEDLm2fTiDtRyqjAXtNg61BTY+Op3OZ8QycgSGzwZnuNKghGznzHwQqbzRYv9cgbzY2GmyR3AA2JxOtFufpWVZtQ3C7XwQMuDoDMQz6GAoTw8Z3BQdo2IZdjg82wAvzAAyQgxoJDymMwNmGVIZIvaihKJ7Bs4AvawuEbQ0eUf4yajPmz3StgQ7fGBjbGAyjARv2IW3BPxzOGZgBNEhtUC8BNn88nDHjXnN9B97WiV/jeUj9sDPhTtQH3pe4l/+8N2XHoH2AxlfRPdUyNj1IY4AVbGiAGsozwdgzpFbqyw+PJkw6A9xQD3XUK9SEAqRniz2Zs6W+tN4hqURT5W8h8vDVJ911+f9pKxH4L8cjDf/tdCL4/76cbsm8TDZnnk+GM8/GQ5mT4YbME5XTcaAnlHk8VJs5GgxkTkbrM0/HGjPHo9pOGWE+mDkcrMvs9wcyR0P1mQPtd6j1j8dCmX0t7w7WZ7b76zI7Klu9dRmBTaYrWJi5l3M5c/P61cztm9cyD25fyxTcupxpK8vNbPQ2ZZa7A5ml7prMTLwsk4wVZ8abCzJj4fxMsqUkk4yUZGbjFZmpVraVZgQ0mYWe2sy86rNOQGNlMlpiy0wnompDdYcjpZmRaHlmtKU8M9JckhmNlGUEOJmhZm1rqcgkgkWZ7oaCTG9TaaY7WJLpbizN9IYrM7Gawkyo7EEmWK5SkZdpVKktuZ+pKb2XCRTfz1QW3MnUFN3L1JVoffFDm9aX5mdClcWqX5BpqMjPNFYWaD9Ns0VwkwmV52eatF0wkxHYZEtRJqz2myvzMi1VBZl4TVEmUpGbaa3Oy7QH8jPx6odWekNlmeFodWagqSSTUJ+HIzqvaGVmIFSSGQzrPLU81lKp8yyz8xzXOU9o3aTOc0zbJ7Ruri2ga6zrpv0EO5kJXYdZLW8PRjMCHl3visx0vDoz3R7IjEcqMuPR2kxQ9+japd/p3l3J3LtxPXP/5neZnlB5ZqW7UfcuqPtWlxlqzMtM6R7Mt5dnZtrKMwIatVedmWktzwhKM9NRHUfzaz312q82s9RZo30bM5t9wYxAJyPwycxEKzLzOvZsrNKmC201mUX1Y0rPwExMfdczwL5z6id1p3V+fl2WBWrW1nqiQcep075VmdXOusw66zsDmdWOmsya+rLR25ARkKlevfpUllnvrc8IbDLLqr/SUZ3Z0PkstVVmltuqMltqS1/KNp1VP6izpr4LejLbWqevbpXGzG5/Q2axtVTrSzJPxloyB0NNmR314flUe+Y82ab/THPm6UQks9sbyJwlo5knQ6HM0UBj5lD7CW603KTlkKZh2+dktCWz2Vmd2VW/trpqM/sDTZmnk206TigjAMvs6brva571u31NGQ2AmXldj+HaXJ13rc5H6/S/WtE5CzAzi7q++qrL7I51ZAK5OZlbl77L5Ny4mrl19btMa11JZneiK7PZH86sJYL2jKxq/xXtNxvXvYsFNNV17Y9mFrsaM9tDcdVrziz1hDNLiXBmurNe/6/qzNpgWybZVq//Fs9gpf5/gcxEvC4z0Vqr56hG/9uQFUGMntNqPaNVNhXEfC4CmM91JrUvRUCSGdP+0x2NmcXeSGaivT4z1aVzUn+YH21Ve+rfjOrN9jRbYX5SbdEebUy1N9j+gh3rD/OCFZuyfU71RyLV6n9DZn2oXfUbrSz3xTIznSGVoM4vrr40ZRa1vK71i11Nuk4tenc1Z9a6W3R9W/UMNumZD2Q2ByKZ7b4W3a/WzE5vc2ZT92JvpDVzOBrX+7JF78lIZk/X+3CoxabHo616v7ZmDgYjmccjsc/zTLm/q+01mUPt93qhT+/eSGZH94n93i0PZp5NdWXWO2v1vDVkjkeiKi16Tzdnnk3GrQhg9E5v1fqIPVv7el6P9Lw9UR+eT3RkXs92ZwQlWm7MvJxpzbyeb888S7ZkPq72ZF7P8eyGVKc9836xO/NuoTsjqMm8mevOvFW77xZ6MgIcbe/InE/GtK7L5mnvw1JCz3bQnun3i736H8RUtzXzaqbdqzfXmXmhfVl+Nad+qM1Xs13Wx9Nx9WOuR33vsXN4q+O8mO7IPFd5pQH22bTqTLXZf+0FfVlWn1ReLmmbjv9mpS/zaqkv88PmeEZgobqdmZPJ9szxZIdKZ+Zpsltjlq7JRKdKR+bJuP5zk12Zjxvjmbcrw5rvzBzpXrGdenuDLRkBj0oi878fL2UEI3YPBTfWrgDF5p8mO2z+5QJ11ZcZXVvNn6mPlNerg5mnM12Zg7GY2o1aXdqinOs+PJvW+eu6CmwyL3SdXy4mVGfQzkFgk3m3PpQ517V4OtNp7Z0vJDKCl8yp9hXQZD5uj2feb47aPMdhvW1bG8q80b7Hav+ZniGBTebFymDmXPUOk7o2M7q+av/1up4ntX+mvj9fQkKTyJwv9mtdb+bZYu//e77U/992xtv+S1djxX/6/xts8lVqVdpUAJuFezcuH7VV5f6fq11V/49A5L+ejAXTZ8lw+nS8SSWEBCd9MtqYFrSkBSvpw8FAejdRkT4aqk2fjDWmH4/UpQ81vz+gbUP1VvZUb7cvkH6UqEpv99ak97Rum2XV2e6vTW/2BtKrXRXphXhpensklB7rqk3nXPv79I0rl9J6oabv51xN3/7+79LdgeL0UldDWoNXejZenp5rr0hPRTUfK0snI0Xp8eYiTUvSE5Hi9FRreXpaJRkvSwta0uOql4yWpsdUbziUnx5sfGhlpKkgPRIuTA+r9AUL0v2hgvRwc3Fag326v7Ew3dtYkB4Ml6QFCOkeLXfXF6R7gsXpznrNNxSlOzSNBQrSkUChlaaagnSosiAtUElXFd9Nlzy8mS4ryElXFN5NVxbcS9cU5qYDxXnpQNFDK3WlD9PBysJ0XVmezdf709K8dFjrKQKatADH5gU76abK/HSkpjDdEihKN5U/TIfLc9PRmrx0PJCfjlY8SLdWPUwLbNL9TWXp3mBRuqehUPMl6aFmrQsV21Rwkx5s4nro2rXWpEebS9Mj2jYVrUrrZatrWJEe4vwDuelhtcHyXDyga16ra1yZHg+X67oHrP4w16exSG0FrI9Xvvu79I3rl9M516+m717/Lh2pzEsvdQdVvyI9ES1T+1XppQ61pXuYjBarvdL0Umed6tSm59ur0suabvQF0+u9jenFDtXtDKQXtJ77PKV7O9NSnl7pbkjP6thT6v+C+jWh85lRH8eaCtMzOgb7zLVWpqe1nbapMxZSH1Vmo5XplZ56PUsBtV9j7S7rmUtq20KsMr3UXpPeSjSm13vUp86a9Kqm9INjM11W20v0U/suxMrTC60VaYGP+qTnfKDJ9ltkHfvHK9OLqjPfUpqe07PJsuAmvdKhPqhs9KitVvVRZV1t72nbbm99+mAgqP9Qo/4z/L8C+t9FbLrVVZV+pH2eDDelj0fCVv/xSCS9qXN5pOPt6rzW1L8tXTv6stsXSm/3NKidRv33GrWtNi140/+tNj0XrdC1Uv85F66x7s9aj85b27kGyz1N6cbCB+nr3/19+tb1K+mbV75Lt9aXpg+nEulHgxFdl0b7P272N9v8TEtlejRUkl7rbU4fjHelHw23pjdVb6FD1zaqazoaTy/0BNPzajfZWqvnpUbz4fRsZzAtQEkLJNKJOj2rjSXp6faG9FiL7pnqjEd1f2O16al4/ef5pOoyTx2W2d+vz76jmgpQ0kuDsfRCXyQ9Fq9Lj+mYEx1qV+3w/xhSnYW+Fq1rTI+orXG1OaI2BCbpue4m6w9tCmjS052N6Snty7zgScdrSi/2RNKzHTqunvuZDj3fnSE7nxnVodCnqdb69LzqrvXH0rPtjenRpor0SoJrojZ1zCn1YUP9e6R+rum6rOn6bOuabfWF9fxwD8Pp/eGIld3+cHopVpXe0vpHvSHdWz0DY/H0SrueEW07GW+3+eV4zeft63oemKcIdtIHQzxHQb23dY/U9pGWj0cjene3WHk+06n3fEzPVYPe76H0yUiL6uvZ6apLv53rTR8NhtNnE9H08+nW9Ou5do0NET1/wfT5TCz9fLY1/WS0Kf1itkNtRVQvZm2dqH2mAia1Va/9OtPvFnu0vlntad+pVj3fLVZHMKLSrhK34/CMM/96TuunaC+iY8XTz3T8V3NdOn48/W4pkf7Hven0+6W+z+dypjY/rg5o2m7L77TtTO1+WB9K/7A5kn6+0J0W3KTP57vST8aj6SP192lS5zPbnT6ZiKePRqLpdyvD6VeL/arbqzrt6V3dl8djrWnBjfZj39706XS3ivox22PzT8bj6cNR9XNG61XO51nfpf+bxjq901h+OtWRfrHYZ+2eTnfaPuzPuuOkti31WznVumfzifThWNTuP3Wp82yux/Y917bni7onuq5nCz3p9+vD6R+3J2z7kfpwovonup+PdY2OdE57oy1pAUf63cZo+pR+qZwtJNKojJ6oT8eq/1zHfcJ+s13po6Tu0+Z4+tnSQPrF2kj6WPW29Qwdz2g/+r/Sr206vq7xma7T07lE+vFUp20/1bU5mUv81+2xtv+ns7H8/7x369qRwGYBzsjyBtwBf8Ah/1PAJqASVxlWmbt55fvdcPm9P0zFyv/zenfN/y3w+C+bfbWpzUQgtd5TZdOdgfrUZl+dlgOplY6K1EpXRWpD6zf7a62OV2pTS+0Vqfl4aWqmpTA1Gy1OLXdUppZUZlkXK0klW4pTE5HC1KSmyZaS1ATTtopUX0tZKjfnUurape9TGhxTOTcupW5f+iYVKsnV9vrUSLgkpcE0NRgqTA0GC1LDmvbX56d6ah+k+urzUn2N+am+oIqmA+HiVH9TYaovVJAaUD1KT11uqq3yTqqr+p5XAvdTXVrX01iQ6msqTg3q+N11Bam2qgepjtq8VHttfipaeT/VouVYdW4qFtBydV4qUpWbaqp8kAprGqrMS9WXPkjVltxPBazkpsryc1IF92+kCnNvpYpzc7R8z0pp3h2bVhXmpgLFuanq4gepqgKW71thmVJfmp+q1ZQS0Po6tcm0vjQ31ViRl2osy9W2+6lGHS9SlZ8KV+SmwmX3bRqrztc5FadiVXmpqPon6NFyYapD59VVr2sQLNE1KUslGjXVvKBN10vXM1yma1Sma1SYStQXp7prdU2oo9Kt68A16akt1DWvSI2GK1S3RG0Ue/Uby9S/e6nL3/1d6trVS6kbVy+ncq59l6oruJPSF7cK7eankvFAKhmrTg1wnxrz1JaehWh1aripxOok49WpuY461alKTUZ1DNUb4b7oXvfpPrE8pTZG1dfJlirbvy+Qp33qvXXRKtt3VO1NxQK2nTKg82P7oPrLdFTPEG3x/Azq3g9ruwApNab9ki0VqaXuejt+MlZp9cYipdaPKS3PRCtTc206D9Wb0rGoM6HnhjIT17LOYzjbJtORYGFqLFScGqjNTU2pzRmVCT2Xo3pOZ7WvoC81r+mS2pxT20zXuur0/2G+yspaV8Cmcy2lmur4mrLPvI4/o+NqINT6av3HdO3oh9bP6zqzfam9NrWo9TO6XlPqM/2Z17pZFc4/2aJ22thP1zyi/un6Turald27lrqq+3njmu7n5e9S9XrWptoade51qTGuYUj/5XhtShCkc+de6Lj6j670taheXWogWJxK6J4P6NxHdIwR2tf2bj0vA2Fds3h9ql/7sNxTX6LnK0/PYJWeST0reuamuppUT8uq460rTQ23BGx9f6jS1g1HAtqn2p73gaYqqz/SUpuaaAumRmJ1qcFobapH+w9ov27VT6hOl9rpZ79oXapDx+3TPh063rDqj2gdzzLHGlSdCZ1vh575/ib1V/PDarsvyLmo7bCew6ieEx2LfnDsUbVBH8di9Vbf+hTi2lSl+tXuaKRa17ZO10vnEde17GiyazbfEbTpjK4b13dG1597xH0b1fWbb6/TcxJQ0T1t4/1ap3dvY2qlO5haTzTpWQnoudKzp/uyrPXU08eInge1qfVTuvbsN682NhMhK7uDUU2DqUcD4c/T44m21N5wi97tal/HWKINlUXtx3RZz+becCR1NBZNbfc1ajwIpg5GW1Lb/SH1p1brmlKHo/HUhp7HTZXtvlDqsdoUMNszvTsYtv02ejQ/0KRtMavLsQUPtu5oNJo6sGPEUieTbXasY9XbHQzpOee8OYdGHTdm+3GMXfX52WyPtb87HE491n6sY/uOypH6YGWy3Vuv9g/U/rra2exvsnU7Ov7OAOfSktodiWt9OHU42ZXaHIhkr3MotT3YYstMH42oT+rDzrDa6QunNlR/pSeYWlO9dV0H6m3q2BTqsryuvj5bHEjtjbV9XrczrPOdaLd2vBK1dk9mdD6asv+O+kf77L+r6/tI9Za6dE3V980R7T/ZkTpKdlm/OP6O2t5WOzvatq79bZ6+av2y+rih4+5yX9TmMv3V8ob2XdHyNtdV/dmd0LnrOJujbalt1V3RtdkcjqsdXVtd34OpjtSOruGG6lB3V9dqW9vWBiP/ZW0w+n/PdAX/c7iq+A83r13ZhS+ynAFvwB1/c7D5XuWmSp5KjUpUZUBl6tK3v18ruH31uKn03k+d1Q//Y3dd3v/VXpP7qVOlqy7vU49KVyDvU6dKV13+J7bFq+5/ag+oDttUWOevj2WL1WGdSrTirpVw2Z1PkYr7n6LaFs1OIyoNpfc/3bn23adL33376cql7z5ds/LNp7ybVz6Fqwq1X+6nhsI7nxqK73wKld79FCy+q+WcT3UqQa1jWles+dI7n4Jl9zWvdSrUtzrapy4/51Mg/6amKlrXoHWhqjy1n2fHr9H6gI5BqcmWirybKjmfqvLvfCrLzflUev/6p4rsfLHmC+9e/5Svaf79m59y71y3cj/n2qe7Kkzv2/KXknsnW0/bmObd/bIf8/kqedntTFnOv5tj7QuUPhVqWqh1pZq3/uTe1FR9tOWbn2ry1P9inUsh56NrVJqraY4K6+/q3O7aPOvqWM7Oc85cgzr2pa5K8Z0rn0rvXvlUpXZZrtO+FOraVNclWJb/SdD26dtvfvf53l357htdpxzdp1zVoU83df3v2z3k3oXKVJhqHfeF+8c86wRp2W1f5plGdY++rsc862I1+Z8iapcSUt8pHCesY3vH89b561n22+UZsvX0Q+fENJw9Nm1HKnLVvp4P1Wc+mi0sU3j+mHIOtp+1cVd9UX3q0I7qW//Udox99XyyLq52NSjr/6H+qx7bOgOFtsx65uNVOr7Wx/Q/iam9qK5bXP1q175RjpHdj3WCWbWZbyVWofnscjttqvh9YZ5zsb7btdE11TVgf0pY++blXPl06du/s3t5SfcyX894LFCq7fl2nWI16ptKVMucG9e1K1jxKR4otm0RtcG1ZTmq5ZCWKQ1ca+3DMxlU4flg2qBnleerQs8Z9TpDNd5zq+fL6mu/umLVr/D2jVQV2zLPt63TPM8t74lgWZ63TW0G2aZl/g91pVqvfcM1pfrPF2qd9uEYqscydf19mepjwtpknmOGK1RHbfC8hzQf1fXg2NTj+MyHtI16kZpizXvnG9M81y7KMazvXB+Krl22xFWHa8b1taL7FtL1i2od19lbr3uu+9ZVV6p3bqnur3ef23WN26nDvKZ+/ajuCfM9ui+sj+pe9zaU6V1eqnd58aeehtJPA6GKT/1B1mk5+8y16zid2i5Y+9TLPeW5oG86tl+/V4V5puzH80i/BId2jF61Tfv9qtOlNnmeB8Kq38BxCrP7enWGdJwvbbCtzNYNRbzSGyy2/QTC2UIfKmxf+mttax11R6I1dhz2H4kGrK/+lP3snOhfdtnvowDUux7hGjsHri/n06O6/Vo3pDbsOnKtVXpVfyBSo3rFn7rYLxKwdWxjfY/aZxv7eqVK9XRc1WHKdgrbOBb70AZtsZ7jjcUbPrfVqz6yH9uZdjJlf22neO16+9JPCuu8ee+49MHb7rXPOq8d1WF/HaOdNpjXOiu0Qd9idVqvvtAOx6NftGfLur4qzPdGav+v7lDlfwxW5v9UcO/W8aVvv12DL7KcAW/AHfAHHAKP/M3A5obKA5UKlbBKt8rIN9/8blpws3TryqWNuze/f3T32veP7t+8svvflZx/Yvnm93+2rLb+vFzLFrZpmpNdZkr5/tvf7/7+9175NltYlyPyu6vi18u5ki1f7fvXys0r3/535df737R62fL1vMo11f+L5fsv5cqvyvd/ofx6/a/3+Wvl2vfqg8p/v17F74f16UtfP5/Hr87lnyy/2ufrc6T4673r6s9fs2P//ve/+7P7Rn3um13vbH2mf3Yfbb23nfWft6kuz4hf5+v5r8uf7fOrdX9tH9r+/Bz8av2fLav47XjPrd83np9sn7PH8I759X5f1c/Of2nnrxRtv3/zmve/0TLThzlflv113vKXOn+27s+Wv7T7uZ/ZeVu28/i6z+xDvSv2fPn3kynLdz/37as2/GOqn7Yuewx/vV+XZb/8pfXes/HVdpXPz8tX9eiDX/x1PK82/3V7WsfXojf/9bovx2G9HYO2ftWmbf+qT1/PU7704c+P/es2uJ9e3S/n9blO9vxsP0p2O9fS9vPX/3q7Fa9N73nJtu/XUZvMs957fry22I9lf5v/nPx6njaoV3D35pf9s9v9ZaZeuWnLbCu4m5Pd7tXzy6+XP6//1fw/d7+vy9d9Z5k++4W+/br+l/Jl29f1rT2t8++BVy+7Lbv+z/flnLPL1oZf56t2bPlLG7aNPmfX+9f763a/zH/Z788KfaPf978c39r7sz54+/rb/fXeeXnb/fa+nv9Ssv31j6Mp6+wY2eLX8aY3dx/cvvbowe2bj25dv7IhqFn65ptvpuGLLGfAG3AH/AGH/E3A5vcq36lcU7mrUqyCIQ8UxUH7VQCcUZWx/1/K77Llq3Xqw18sn+v+Bspf6t//ivLrvvy6n3+L8i9p/+u6/9x9/s3Ff46+eoY+l1/X/eeUr/f9t7T1l/b5et3Xbfvrv57/dZ2/tp+/7X+0/NfK/6DNv3gvv/nG2868Lf+q/LV1f63+/2j71+u/3vbPWf71tr9Ufl33n7PP1+Wv1f+6ra/L19u/ru+v+7re18v/opK9P/+qon3/Tcem/HOP/3W9f02f2ccvf2nb1/O/rvvr5b9W7y+t/3Xx6/x66s9/vf4vlV9v8/f9S+XX+/xT2/9SHb/8te3/1H7/ooJNDUADV8AXcAa8AXfAH3AIPAKX/JvB5u9VLqug33qoUqbCwSApDowODAMfrJcvykW5KBflolyUi3JR/qUFjoAn4Ar4As6AN+AO+AMOgUf+TWDDjwYE5Sb+gZZuq3AQCArxELovDHuwWqYTF+WiXJSLclEuykW5KP/SAkfAE3AFfAFnwBtwB/zhq6Hgkn/T72upDdbINA45IRZC54VBD9bK+JhflItyUS7KRbkoF+Wi/GsLPAFXwBdwBrwBd8AffxNpjf/7Gm4gJsRBHOi6ClbKFA5+US7KRbkoF+WiXJSL8q8tPlPAF3AGvAF3/E2hxv/5cIMY6FsVDHg4GAWSuigX5aJclItyUS7KRfm3Fp8t4Ax4w1c//U2hxv/5cOMXDnZRLspFuSgX5aJclIvyty5f88b/FKj5+scBLspFuSgX5aJclItyUf5nl4vfxe/id/G7+F38Ln4Xv4vfxe/id/G7+F38Ln4Xv4vfxe/id/G7+F38Ln4Xv4vfxe/id/G7+F38Ln4Xv4vfxe/i9zf9/e53/x8Brhlax/2+0A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3023"/>
            <a:ext cx="12192000" cy="700102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080519" y="4828421"/>
            <a:ext cx="1216903" cy="273618"/>
            <a:chOff x="1278255" y="2363316"/>
            <a:chExt cx="1216903" cy="273618"/>
          </a:xfrm>
        </p:grpSpPr>
        <p:sp>
          <p:nvSpPr>
            <p:cNvPr id="14" name="Oval 13"/>
            <p:cNvSpPr/>
            <p:nvPr/>
          </p:nvSpPr>
          <p:spPr>
            <a:xfrm rot="16200000">
              <a:off x="1593827" y="2363316"/>
              <a:ext cx="273618" cy="273618"/>
            </a:xfrm>
            <a:prstGeom prst="ellipse">
              <a:avLst/>
            </a:prstGeom>
            <a:solidFill>
              <a:srgbClr val="85C4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5" name="Oval 14"/>
            <p:cNvSpPr/>
            <p:nvPr/>
          </p:nvSpPr>
          <p:spPr>
            <a:xfrm rot="16200000">
              <a:off x="1907684" y="2363316"/>
              <a:ext cx="273618" cy="273618"/>
            </a:xfrm>
            <a:prstGeom prst="ellipse">
              <a:avLst/>
            </a:prstGeom>
            <a:solidFill>
              <a:srgbClr val="008E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2221540" y="2363316"/>
              <a:ext cx="273618" cy="273618"/>
            </a:xfrm>
            <a:prstGeom prst="ellipse">
              <a:avLst/>
            </a:prstGeom>
            <a:solidFill>
              <a:srgbClr val="F58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7" name="Oval 16"/>
            <p:cNvSpPr/>
            <p:nvPr/>
          </p:nvSpPr>
          <p:spPr>
            <a:xfrm rot="16200000">
              <a:off x="1278255" y="2363504"/>
              <a:ext cx="273428" cy="27342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F582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979854" y="4172134"/>
            <a:ext cx="2635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err="1">
                <a:solidFill>
                  <a:schemeClr val="bg1"/>
                </a:solidFill>
                <a:latin typeface="Century Gothic" panose="020B0502020202020204" pitchFamily="34" charset="0"/>
              </a:rPr>
              <a:t>Thank</a:t>
            </a:r>
            <a:r>
              <a:rPr lang="fr-BE" sz="320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fr-BE" sz="3200" err="1">
                <a:solidFill>
                  <a:schemeClr val="bg1"/>
                </a:solidFill>
                <a:latin typeface="Century Gothic" panose="020B0502020202020204" pitchFamily="34" charset="0"/>
              </a:rPr>
              <a:t>you</a:t>
            </a:r>
            <a:r>
              <a:rPr lang="fr-BE" sz="3200">
                <a:solidFill>
                  <a:schemeClr val="bg1"/>
                </a:solidFill>
                <a:latin typeface="Century Gothic" panose="020B0502020202020204" pitchFamily="34" charset="0"/>
              </a:rPr>
              <a:t>!</a:t>
            </a:r>
            <a:endParaRPr lang="en-US" sz="3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277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gmt_board_template" id="{C587ED7C-03C4-47A2-A37C-F8AE6C12F828}" vid="{7081E3CE-DBF9-4654-8A1F-FED2034336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171ae35-bbd2-47b6-83d5-17f6b1c8b822">
      <UserInfo>
        <DisplayName>IGLESIAS-SARRIA MATHIEU Maria (EPSO)</DisplayName>
        <AccountId>102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D75E3804F20646BF2456EE20276B83" ma:contentTypeVersion="6" ma:contentTypeDescription="Create a new document." ma:contentTypeScope="" ma:versionID="ca2bb5250413bc621c8a3fb43b3a11e5">
  <xsd:schema xmlns:xsd="http://www.w3.org/2001/XMLSchema" xmlns:xs="http://www.w3.org/2001/XMLSchema" xmlns:p="http://schemas.microsoft.com/office/2006/metadata/properties" xmlns:ns2="84252f77-597f-4ce3-a74a-ae82168669cf" xmlns:ns3="a171ae35-bbd2-47b6-83d5-17f6b1c8b822" targetNamespace="http://schemas.microsoft.com/office/2006/metadata/properties" ma:root="true" ma:fieldsID="35eb519357fed0fd3ef25ea3c9926baf" ns2:_="" ns3:_="">
    <xsd:import namespace="84252f77-597f-4ce3-a74a-ae82168669cf"/>
    <xsd:import namespace="a171ae35-bbd2-47b6-83d5-17f6b1c8b8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52f77-597f-4ce3-a74a-ae82168669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71ae35-bbd2-47b6-83d5-17f6b1c8b82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9CDC40-92D1-4D7A-849E-869E135570C7}">
  <ds:schemaRefs>
    <ds:schemaRef ds:uri="http://schemas.microsoft.com/office/2006/documentManagement/types"/>
    <ds:schemaRef ds:uri="a171ae35-bbd2-47b6-83d5-17f6b1c8b822"/>
    <ds:schemaRef ds:uri="http://www.w3.org/XML/1998/namespace"/>
    <ds:schemaRef ds:uri="http://schemas.openxmlformats.org/package/2006/metadata/core-properties"/>
    <ds:schemaRef ds:uri="http://purl.org/dc/elements/1.1/"/>
    <ds:schemaRef ds:uri="84252f77-597f-4ce3-a74a-ae82168669cf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36E44A8-A148-487A-9780-7CD93E32D1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057081-F6EA-4FB4-854B-E59F1BC7242C}">
  <ds:schemaRefs>
    <ds:schemaRef ds:uri="84252f77-597f-4ce3-a74a-ae82168669cf"/>
    <ds:schemaRef ds:uri="a171ae35-bbd2-47b6-83d5-17f6b1c8b82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mgmt_board_template</Template>
  <TotalTime>3</TotalTime>
  <Words>874</Words>
  <Application>Microsoft Office PowerPoint</Application>
  <PresentationFormat>Szélesvásznú</PresentationFormat>
  <Paragraphs>86</Paragraphs>
  <Slides>8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4" baseType="lpstr">
      <vt:lpstr>Arial</vt:lpstr>
      <vt:lpstr>Azo Sans</vt:lpstr>
      <vt:lpstr>Calibri</vt:lpstr>
      <vt:lpstr>Century Gothic</vt:lpstr>
      <vt:lpstr>Times New Roman</vt:lpstr>
      <vt:lpstr>Office Theme</vt:lpstr>
      <vt:lpstr>                 Meeting 25 October 2024- Budapest </vt:lpstr>
      <vt:lpstr>New political EU cycle   further EP Elections in June</vt:lpstr>
      <vt:lpstr>Partnership with EU Institutions  </vt:lpstr>
      <vt:lpstr>ERASMUS for Public Administrations </vt:lpstr>
      <vt:lpstr>Induction programme for  new EU officials</vt:lpstr>
      <vt:lpstr>Leadership Circle – Global Trends</vt:lpstr>
      <vt:lpstr>Leadership seminars  for challenging times </vt:lpstr>
      <vt:lpstr>PowerPoint-bemutató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EPSO MANAGEMENT BOARD</dc:title>
  <dc:creator>ANCIAUX Laurent (EPSO-EXT)</dc:creator>
  <cp:lastModifiedBy>Kiss Ádám Valér</cp:lastModifiedBy>
  <cp:revision>3</cp:revision>
  <dcterms:created xsi:type="dcterms:W3CDTF">2020-06-17T13:35:59Z</dcterms:created>
  <dcterms:modified xsi:type="dcterms:W3CDTF">2024-10-24T05:14:38Z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2022-02-15T14:03:50Z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125f119c-b0f4-45e4-89ff-780d5b79a756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0x01010017D75E3804F20646BF2456EE20276B83</vt:lpwstr>
  </property>
  <property fmtid="{D5CDD505-2E9C-101B-9397-08002B2CF9AE}" pid="10" name="MediaServiceImageTags">
    <vt:lpwstr/>
  </property>
  <property fmtid="{D5CDD505-2E9C-101B-9397-08002B2CF9AE}" pid="11" name="xd_ProgID">
    <vt:lpwstr/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_ExtendedDescription">
    <vt:lpwstr/>
  </property>
  <property fmtid="{D5CDD505-2E9C-101B-9397-08002B2CF9AE}" pid="15" name="TriggerFlowInfo">
    <vt:lpwstr/>
  </property>
  <property fmtid="{D5CDD505-2E9C-101B-9397-08002B2CF9AE}" pid="16" name="xd_Signature">
    <vt:bool>false</vt:bool>
  </property>
</Properties>
</file>